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  <p:sldMasterId id="214748367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embeddedFontLst>
    <p:embeddedFont>
      <p:font typeface="Montserrat SemiBold"/>
      <p:regular r:id="rId37"/>
      <p:bold r:id="rId38"/>
      <p:italic r:id="rId39"/>
      <p:boldItalic r:id="rId40"/>
    </p:embeddedFont>
    <p:embeddedFont>
      <p:font typeface="Proxima Nova"/>
      <p:regular r:id="rId41"/>
      <p:bold r:id="rId42"/>
      <p:italic r:id="rId43"/>
      <p:boldItalic r:id="rId44"/>
    </p:embeddedFont>
    <p:embeddedFont>
      <p:font typeface="Montserrat"/>
      <p:regular r:id="rId45"/>
      <p:bold r:id="rId46"/>
      <p:italic r:id="rId47"/>
      <p:boldItalic r:id="rId48"/>
    </p:embeddedFont>
    <p:embeddedFont>
      <p:font typeface="Montserrat Medium"/>
      <p:regular r:id="rId49"/>
      <p:bold r:id="rId50"/>
      <p:italic r:id="rId51"/>
      <p:boldItalic r:id="rId52"/>
    </p:embeddedFont>
    <p:embeddedFont>
      <p:font typeface="Permanent Marker"/>
      <p:regular r:id="rId53"/>
    </p:embeddedFont>
    <p:embeddedFont>
      <p:font typeface="Manjari"/>
      <p:regular r:id="rId54"/>
      <p:bold r:id="rId55"/>
    </p:embeddedFont>
    <p:embeddedFont>
      <p:font typeface="Comfortaa"/>
      <p:regular r:id="rId56"/>
      <p:bold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SemiBold-boldItalic.fntdata"/><Relationship Id="rId42" Type="http://schemas.openxmlformats.org/officeDocument/2006/relationships/font" Target="fonts/ProximaNova-bold.fntdata"/><Relationship Id="rId41" Type="http://schemas.openxmlformats.org/officeDocument/2006/relationships/font" Target="fonts/ProximaNova-regular.fntdata"/><Relationship Id="rId44" Type="http://schemas.openxmlformats.org/officeDocument/2006/relationships/font" Target="fonts/ProximaNova-boldItalic.fntdata"/><Relationship Id="rId43" Type="http://schemas.openxmlformats.org/officeDocument/2006/relationships/font" Target="fonts/ProximaNova-italic.fntdata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MontserratMedium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font" Target="fonts/MontserratSemiBold-regular.fntdata"/><Relationship Id="rId36" Type="http://schemas.openxmlformats.org/officeDocument/2006/relationships/slide" Target="slides/slide30.xml"/><Relationship Id="rId39" Type="http://schemas.openxmlformats.org/officeDocument/2006/relationships/font" Target="fonts/MontserratSemiBold-italic.fntdata"/><Relationship Id="rId38" Type="http://schemas.openxmlformats.org/officeDocument/2006/relationships/font" Target="fonts/MontserratSemiBold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Medium-italic.fntdata"/><Relationship Id="rId50" Type="http://schemas.openxmlformats.org/officeDocument/2006/relationships/font" Target="fonts/MontserratMedium-bold.fntdata"/><Relationship Id="rId53" Type="http://schemas.openxmlformats.org/officeDocument/2006/relationships/font" Target="fonts/PermanentMarker-regular.fntdata"/><Relationship Id="rId52" Type="http://schemas.openxmlformats.org/officeDocument/2006/relationships/font" Target="fonts/MontserratMedium-boldItalic.fntdata"/><Relationship Id="rId11" Type="http://schemas.openxmlformats.org/officeDocument/2006/relationships/slide" Target="slides/slide5.xml"/><Relationship Id="rId55" Type="http://schemas.openxmlformats.org/officeDocument/2006/relationships/font" Target="fonts/Manjari-bold.fntdata"/><Relationship Id="rId10" Type="http://schemas.openxmlformats.org/officeDocument/2006/relationships/slide" Target="slides/slide4.xml"/><Relationship Id="rId54" Type="http://schemas.openxmlformats.org/officeDocument/2006/relationships/font" Target="fonts/Manjari-regular.fntdata"/><Relationship Id="rId13" Type="http://schemas.openxmlformats.org/officeDocument/2006/relationships/slide" Target="slides/slide7.xml"/><Relationship Id="rId57" Type="http://schemas.openxmlformats.org/officeDocument/2006/relationships/font" Target="fonts/Comfortaa-bold.fntdata"/><Relationship Id="rId12" Type="http://schemas.openxmlformats.org/officeDocument/2006/relationships/slide" Target="slides/slide6.xml"/><Relationship Id="rId56" Type="http://schemas.openxmlformats.org/officeDocument/2006/relationships/font" Target="fonts/Comfortaa-regular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72lA2shRbpqom5rgRT_z8i1W2xzWBeOJcNm2eIDQJmw/copy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vimeo.com/manage/videos/846718102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OAZJbEHOVd5xAdEX7gGygZWYEOfOAfUc6uTO2rNTjF0/copy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GbDaltS61x7hCKrM3HuiQ3HDQ5Nu40eElNg1h6aTiOU/copy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6ezJxEhmiwQAhL-qFrvM6-lR_IKTMLhzpFeIoCcEVXM/copy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vimeo.com/846724413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54804406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54804406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1f25e0cc4d7_0_9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1f25e0cc4d7_0_9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1: amiratutor.com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1f25e0cc4d7_0_9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1f25e0cc4d7_0_9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2: HMH Ed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1f25e0cc4d7_0_10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1f25e0cc4d7_0_10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1f25e0cc4d7_0_10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1f25e0cc4d7_0_10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Lesson 1: </a:t>
            </a: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2"/>
              </a:rPr>
              <a:t>https://docs.google.com/document/d/172lA2shRbpqom5rgRT_z8i1W2xzWBeOJcNm2eIDQJmw/copy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2508e81ed9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2508e81ed9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Vimeo link: </a:t>
            </a: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2"/>
              </a:rPr>
              <a:t>https://vimeo.com/manage/videos/846718102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0a60c234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20a60c234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“Did you notice when it was my turn to read with Amira? What kind of voice did I use?”</a:t>
            </a: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Students: Loud and proud voice!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“Can I read silently to myself or do I have to read out loud?”</a:t>
            </a: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Students: Out loud.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“Why?”</a:t>
            </a: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Students: So that Amira can hear you reading and knows when to help you.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“How do I know when I’ve finished the story?”</a:t>
            </a: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Students: When Amira shows you “Great work!” and tells you how you did.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2508e81ed9a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2508e81ed9a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Lesson 2: </a:t>
            </a: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2"/>
              </a:rPr>
              <a:t>https://docs.google.com/document/d/1OAZJbEHOVd5xAdEX7gGygZWYEOfOAfUc6uTO2rNTjF0/copy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“I’m going to model again how you will read with Amira. Today I want to teach you that we need to use our loud and proud voice whenever there’s a </a:t>
            </a:r>
            <a:r>
              <a:rPr i="1"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green microphone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. The green mic tells us Amira is ready to listen! Let me show you what I mean as I read a story with Amira today. When I’m done, you’ll have a chance to log onto Amira and read to her today!”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20a60c234b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20a60c234b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“Did you notice when it was my turn to read with Amira? What told me it was my turn to read out loud?”</a:t>
            </a: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Students: When the mic is green.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“Can I read silently to myself or do I have to read loud and proud?”</a:t>
            </a: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Students: Loud and proud.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“Why?”</a:t>
            </a: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Students: So that Amira can hear you reading and knows when to help you.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“How do I know when I’ve finished the story?”</a:t>
            </a: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Students: When Amira shows you “Great work!” and tells you how you did.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2526ceeb4d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2526ceeb4d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Lesson 3: </a:t>
            </a: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2"/>
              </a:rPr>
              <a:t>https://docs.google.com/document/d/1GbDaltS61x7hCKrM3HuiQ3HDQ5Nu40eElNg1h6aTiOU/copy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“I’m going to model again how you will read with Amira. You may have noticed yesterday that as you read to Amira there is a little line under each word that moves as you read. Today I want to teach you that we should read the story smoothly and ignore that cursor. The cursor helps Amira, but you do NOT need to read the word it’s on; focus on reading the story smoothly. Let me show you what I mean as I read a story with Amira today. When I’m done, you’ll have a chance to log onto Amira and read to her!”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2526ceeb4d6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2526ceeb4d6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“Did you notice how I read to Amira with the cursor moving under the words? Did I try to stay with the cursor, or read smoothly?”</a:t>
            </a: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Students: Ignore it and read smoothly.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</a:t>
            </a: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“You got it! And what do I have to do to make sure my story saves?”</a:t>
            </a:r>
            <a:endParaRPr>
              <a:solidFill>
                <a:schemeClr val="dk1"/>
              </a:solidFill>
              <a:highlight>
                <a:srgbClr val="C9DAF8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Students: Read all the way to the end, until the ‘great work!’ screen.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084f40e9c9_0_6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084f40e9c9_0_6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24f233d3c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24f233d3c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Lesson plan: </a:t>
            </a: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2"/>
              </a:rPr>
              <a:t>https://docs.google.com/document/d/16ezJxEhmiwQAhL-qFrvM6-lR_IKTMLhzpFeIoCcEVXM/copy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1f25e0cc4d7_0_2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1f25e0cc4d7_0_2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1f25e0cc4d7_0_2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1f25e0cc4d7_0_2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1f25e0cc4d7_0_2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1f25e0cc4d7_0_2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f25e0cc4d7_0_2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1f25e0cc4d7_0_2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253f1da74a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253f1da74a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253f1da74a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253f1da74a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253f1da74a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253f1da74a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21309ecd05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21309ecd05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21309ecd0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21309ecd0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Vimeo: </a:t>
            </a:r>
            <a:r>
              <a:rPr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2"/>
              </a:rPr>
              <a:t>https://vimeo.com/846724413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084f40e9c9_0_1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2084f40e9c9_0_1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1f25e0cc4d7_0_37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1f25e0cc4d7_0_37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084f40e9c9_0_1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2084f40e9c9_0_1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2084f40e9c9_0_1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2084f40e9c9_0_1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f25e0cc4d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f25e0cc4d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1f25e0cc4d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1f25e0cc4d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526ceeb4d6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2526ceeb4d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1f25e0cc4d7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1f25e0cc4d7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 TITL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55" name="Google Shape;55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" name="Google Shape;56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" name="Google Shape;59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Google Shape;60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7" name="Google Shape;67;p14"/>
          <p:cNvSpPr txBox="1"/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BIG_NUMBER_1_1_4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71" name="Google Shape;7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" name="Google Shape;7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" name="Google Shape;7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" name="Google Shape;8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" name="Google Shape;8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" name="Google Shape;8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3" name="Google Shape;83;p15"/>
          <p:cNvSpPr txBox="1"/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indent="-2921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indent="-2921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IG_NUMBER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7" name="Google Shape;87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" name="Google Shape;88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" name="Google Shape;89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" name="Google Shape;90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" name="Google Shape;91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Google Shape;92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" name="Google Shape;95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" name="Google Shape;96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" name="Google Shape;97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" name="Google Shape;98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9" name="Google Shape;99;p16"/>
          <p:cNvSpPr txBox="1"/>
          <p:nvPr>
            <p:ph hasCustomPrompt="1" type="title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0" name="Google Shape;100;p16"/>
          <p:cNvSpPr txBox="1"/>
          <p:nvPr>
            <p:ph hasCustomPrompt="1" idx="2" type="title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" name="Google Shape;101;p16"/>
          <p:cNvSpPr txBox="1"/>
          <p:nvPr>
            <p:ph hasCustomPrompt="1" idx="3" type="title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16"/>
          <p:cNvSpPr txBox="1"/>
          <p:nvPr>
            <p:ph hasCustomPrompt="1" idx="4" type="title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3" name="Google Shape;103;p16"/>
          <p:cNvSpPr txBox="1"/>
          <p:nvPr>
            <p:ph idx="5" type="ctrTitle"/>
          </p:nvPr>
        </p:nvSpPr>
        <p:spPr>
          <a:xfrm>
            <a:off x="311700" y="618575"/>
            <a:ext cx="8520600" cy="732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1" type="subTitle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5" name="Google Shape;105;p16"/>
          <p:cNvSpPr txBox="1"/>
          <p:nvPr>
            <p:ph idx="6" type="subTitle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6" name="Google Shape;106;p16"/>
          <p:cNvSpPr txBox="1"/>
          <p:nvPr>
            <p:ph idx="7" type="subTitle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7" name="Google Shape;107;p16"/>
          <p:cNvSpPr txBox="1"/>
          <p:nvPr>
            <p:ph idx="8" type="subTitle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8" name="Google Shape;108;p16"/>
          <p:cNvSpPr txBox="1"/>
          <p:nvPr>
            <p:ph idx="9" type="subTitle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BIG_NUMBER_1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11" name="Google Shape;111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" name="Google Shape;112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" name="Google Shape;113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" name="Google Shape;114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Google Shape;115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" name="Google Shape;116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" name="Google Shape;117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" name="Google Shape;118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" name="Google Shape;119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" name="Google Shape;120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" name="Google Shape;121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" name="Google Shape;122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3" name="Google Shape;123;p17"/>
          <p:cNvSpPr txBox="1"/>
          <p:nvPr>
            <p:ph idx="1" type="subTitle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17"/>
          <p:cNvSpPr txBox="1"/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IG_NUMBER_1_1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8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27" name="Google Shape;127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" name="Google Shape;128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" name="Google Shape;129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" name="Google Shape;130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" name="Google Shape;131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" name="Google Shape;132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3" name="Google Shape;133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" name="Google Shape;134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" name="Google Shape;135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" name="Google Shape;136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" name="Google Shape;137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" name="Google Shape;138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9" name="Google Shape;139;p18"/>
          <p:cNvSpPr txBox="1"/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140" name="Google Shape;140;p18"/>
          <p:cNvSpPr txBox="1"/>
          <p:nvPr>
            <p:ph idx="1" type="subTitle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BIG_NUMBER_1_1_2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43" name="Google Shape;143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" name="Google Shape;144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" name="Google Shape;145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" name="Google Shape;146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" name="Google Shape;147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" name="Google Shape;148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" name="Google Shape;149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" name="Google Shape;150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" name="Google Shape;151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" name="Google Shape;152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3" name="Google Shape;153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4" name="Google Shape;154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5" name="Google Shape;155;p19"/>
          <p:cNvSpPr txBox="1"/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BIG_NUMBER_1_1_2_3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ctrTitle"/>
          </p:nvPr>
        </p:nvSpPr>
        <p:spPr>
          <a:xfrm>
            <a:off x="3108750" y="2205300"/>
            <a:ext cx="2926500" cy="73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 type="blank">
  <p:cSld name="BLANK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1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61" name="Google Shape;161;p2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" name="Google Shape;162;p2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3" name="Google Shape;163;p2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" name="Google Shape;164;p2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" name="Google Shape;165;p2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" name="Google Shape;166;p2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" name="Google Shape;167;p2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" name="Google Shape;168;p2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" name="Google Shape;169;p2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" name="Google Shape;170;p2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2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Google Shape;172;p2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3" name="Google Shape;173;p21"/>
          <p:cNvSpPr txBox="1"/>
          <p:nvPr>
            <p:ph idx="1" type="subTitle"/>
          </p:nvPr>
        </p:nvSpPr>
        <p:spPr>
          <a:xfrm>
            <a:off x="1141438" y="326350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21"/>
          <p:cNvSpPr txBox="1"/>
          <p:nvPr>
            <p:ph idx="2" type="subTitle"/>
          </p:nvPr>
        </p:nvSpPr>
        <p:spPr>
          <a:xfrm>
            <a:off x="2930463" y="326350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21"/>
          <p:cNvSpPr txBox="1"/>
          <p:nvPr>
            <p:ph idx="3" type="subTitle"/>
          </p:nvPr>
        </p:nvSpPr>
        <p:spPr>
          <a:xfrm>
            <a:off x="6508563" y="326350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21"/>
          <p:cNvSpPr txBox="1"/>
          <p:nvPr>
            <p:ph idx="4" type="subTitle"/>
          </p:nvPr>
        </p:nvSpPr>
        <p:spPr>
          <a:xfrm>
            <a:off x="4719513" y="3263500"/>
            <a:ext cx="149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21"/>
          <p:cNvSpPr txBox="1"/>
          <p:nvPr>
            <p:ph type="ctrTitle"/>
          </p:nvPr>
        </p:nvSpPr>
        <p:spPr>
          <a:xfrm>
            <a:off x="1141450" y="256472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78" name="Google Shape;178;p21"/>
          <p:cNvSpPr txBox="1"/>
          <p:nvPr>
            <p:ph idx="5" type="ctrTitle"/>
          </p:nvPr>
        </p:nvSpPr>
        <p:spPr>
          <a:xfrm>
            <a:off x="2930475" y="256472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79" name="Google Shape;179;p21"/>
          <p:cNvSpPr txBox="1"/>
          <p:nvPr>
            <p:ph idx="6" type="ctrTitle"/>
          </p:nvPr>
        </p:nvSpPr>
        <p:spPr>
          <a:xfrm>
            <a:off x="4719525" y="256472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80" name="Google Shape;180;p21"/>
          <p:cNvSpPr txBox="1"/>
          <p:nvPr>
            <p:ph idx="7" type="ctrTitle"/>
          </p:nvPr>
        </p:nvSpPr>
        <p:spPr>
          <a:xfrm>
            <a:off x="6508575" y="256472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181" name="Google Shape;181;p21"/>
          <p:cNvSpPr txBox="1"/>
          <p:nvPr>
            <p:ph idx="8"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BLANK_2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84" name="Google Shape;184;p2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" name="Google Shape;185;p2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6" name="Google Shape;186;p2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" name="Google Shape;187;p2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" name="Google Shape;188;p2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" name="Google Shape;189;p2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" name="Google Shape;190;p2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" name="Google Shape;191;p2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" name="Google Shape;192;p2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3" name="Google Shape;193;p2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" name="Google Shape;194;p2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" name="Google Shape;195;p2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96" name="Google Shape;196;p22"/>
          <p:cNvSpPr txBox="1"/>
          <p:nvPr>
            <p:ph idx="1" type="subTitle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7" name="Google Shape;197;p22"/>
          <p:cNvSpPr txBox="1"/>
          <p:nvPr>
            <p:ph idx="2" type="subTitle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22"/>
          <p:cNvSpPr txBox="1"/>
          <p:nvPr>
            <p:ph idx="3" type="subTitle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22"/>
          <p:cNvSpPr txBox="1"/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0" name="Google Shape;200;p22"/>
          <p:cNvSpPr txBox="1"/>
          <p:nvPr>
            <p:ph idx="4" type="ctrTitle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1" name="Google Shape;201;p22"/>
          <p:cNvSpPr txBox="1"/>
          <p:nvPr>
            <p:ph idx="5" type="ctrTitle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02" name="Google Shape;202;p22"/>
          <p:cNvSpPr txBox="1"/>
          <p:nvPr>
            <p:ph idx="6"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">
  <p:cSld name="BLANK_2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2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05" name="Google Shape;205;p2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" name="Google Shape;206;p2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" name="Google Shape;207;p2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" name="Google Shape;208;p2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" name="Google Shape;209;p2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" name="Google Shape;210;p2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" name="Google Shape;211;p2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" name="Google Shape;212;p2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" name="Google Shape;213;p2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" name="Google Shape;214;p2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5" name="Google Shape;215;p2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6" name="Google Shape;216;p2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17" name="Google Shape;217;p23"/>
          <p:cNvSpPr txBox="1"/>
          <p:nvPr>
            <p:ph hasCustomPrompt="1" type="title"/>
          </p:nvPr>
        </p:nvSpPr>
        <p:spPr>
          <a:xfrm>
            <a:off x="2501250" y="700988"/>
            <a:ext cx="4141500" cy="5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8" name="Google Shape;218;p23"/>
          <p:cNvSpPr txBox="1"/>
          <p:nvPr>
            <p:ph hasCustomPrompt="1" idx="2" type="title"/>
          </p:nvPr>
        </p:nvSpPr>
        <p:spPr>
          <a:xfrm>
            <a:off x="2501250" y="2110688"/>
            <a:ext cx="4141500" cy="5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9" name="Google Shape;219;p23"/>
          <p:cNvSpPr txBox="1"/>
          <p:nvPr>
            <p:ph hasCustomPrompt="1" idx="3" type="title"/>
          </p:nvPr>
        </p:nvSpPr>
        <p:spPr>
          <a:xfrm>
            <a:off x="2501250" y="3520388"/>
            <a:ext cx="4141500" cy="5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BIG_NUMBER_1_1_2_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22" name="Google Shape;222;p2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" name="Google Shape;223;p2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4" name="Google Shape;224;p2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5" name="Google Shape;225;p2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" name="Google Shape;226;p2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7" name="Google Shape;227;p2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8" name="Google Shape;228;p2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" name="Google Shape;229;p2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0" name="Google Shape;230;p2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1" name="Google Shape;231;p2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2" name="Google Shape;232;p2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3" name="Google Shape;233;p2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34" name="Google Shape;234;p24"/>
          <p:cNvSpPr txBox="1"/>
          <p:nvPr>
            <p:ph type="ctrTitle"/>
          </p:nvPr>
        </p:nvSpPr>
        <p:spPr>
          <a:xfrm>
            <a:off x="3312600" y="1202650"/>
            <a:ext cx="25188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BLANK_3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2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37" name="Google Shape;237;p2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" name="Google Shape;238;p2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" name="Google Shape;239;p2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" name="Google Shape;240;p2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" name="Google Shape;241;p2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" name="Google Shape;242;p2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" name="Google Shape;243;p2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" name="Google Shape;244;p2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" name="Google Shape;245;p2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" name="Google Shape;246;p2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" name="Google Shape;247;p2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" name="Google Shape;248;p2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49" name="Google Shape;249;p25"/>
          <p:cNvSpPr txBox="1"/>
          <p:nvPr>
            <p:ph idx="1" type="subTitle"/>
          </p:nvPr>
        </p:nvSpPr>
        <p:spPr>
          <a:xfrm>
            <a:off x="6227800" y="1951050"/>
            <a:ext cx="1896600" cy="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0" name="Google Shape;250;p25"/>
          <p:cNvSpPr txBox="1"/>
          <p:nvPr>
            <p:ph type="ctrTitle"/>
          </p:nvPr>
        </p:nvSpPr>
        <p:spPr>
          <a:xfrm>
            <a:off x="6227800" y="1459825"/>
            <a:ext cx="2973600" cy="59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51" name="Google Shape;251;p25"/>
          <p:cNvSpPr txBox="1"/>
          <p:nvPr>
            <p:ph idx="2" type="subTitle"/>
          </p:nvPr>
        </p:nvSpPr>
        <p:spPr>
          <a:xfrm>
            <a:off x="6227800" y="2969450"/>
            <a:ext cx="1896600" cy="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2" name="Google Shape;252;p25"/>
          <p:cNvSpPr txBox="1"/>
          <p:nvPr>
            <p:ph idx="3" type="ctrTitle"/>
          </p:nvPr>
        </p:nvSpPr>
        <p:spPr>
          <a:xfrm>
            <a:off x="6227800" y="2478225"/>
            <a:ext cx="2973600" cy="59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53" name="Google Shape;253;p25"/>
          <p:cNvSpPr txBox="1"/>
          <p:nvPr>
            <p:ph idx="4" type="subTitle"/>
          </p:nvPr>
        </p:nvSpPr>
        <p:spPr>
          <a:xfrm>
            <a:off x="6227800" y="3987850"/>
            <a:ext cx="1896600" cy="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4" name="Google Shape;254;p25"/>
          <p:cNvSpPr txBox="1"/>
          <p:nvPr>
            <p:ph idx="5" type="ctrTitle"/>
          </p:nvPr>
        </p:nvSpPr>
        <p:spPr>
          <a:xfrm>
            <a:off x="6227800" y="3496625"/>
            <a:ext cx="2973600" cy="59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55" name="Google Shape;255;p25"/>
          <p:cNvSpPr txBox="1"/>
          <p:nvPr>
            <p:ph idx="6"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">
  <p:cSld name="BLANK_2_2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2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58" name="Google Shape;258;p2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" name="Google Shape;259;p2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" name="Google Shape;260;p2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1" name="Google Shape;261;p2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2" name="Google Shape;262;p2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3" name="Google Shape;263;p2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4" name="Google Shape;264;p2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5" name="Google Shape;265;p2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6" name="Google Shape;266;p2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7" name="Google Shape;267;p2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8" name="Google Shape;268;p2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9" name="Google Shape;269;p2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70" name="Google Shape;270;p26"/>
          <p:cNvSpPr txBox="1"/>
          <p:nvPr>
            <p:ph idx="1" type="subTitle"/>
          </p:nvPr>
        </p:nvSpPr>
        <p:spPr>
          <a:xfrm>
            <a:off x="2333925" y="2523925"/>
            <a:ext cx="169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1" name="Google Shape;271;p26"/>
          <p:cNvSpPr txBox="1"/>
          <p:nvPr>
            <p:ph idx="2" type="subTitle"/>
          </p:nvPr>
        </p:nvSpPr>
        <p:spPr>
          <a:xfrm>
            <a:off x="5113550" y="2523925"/>
            <a:ext cx="169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2" name="Google Shape;272;p26"/>
          <p:cNvSpPr txBox="1"/>
          <p:nvPr>
            <p:ph type="ctrTitle"/>
          </p:nvPr>
        </p:nvSpPr>
        <p:spPr>
          <a:xfrm>
            <a:off x="2435163" y="174557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73" name="Google Shape;273;p26"/>
          <p:cNvSpPr txBox="1"/>
          <p:nvPr>
            <p:ph idx="3" type="ctrTitle"/>
          </p:nvPr>
        </p:nvSpPr>
        <p:spPr>
          <a:xfrm>
            <a:off x="5214788" y="1745575"/>
            <a:ext cx="149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2">
  <p:cSld name="BIG_NUMBER_1_1_2_2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2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76" name="Google Shape;276;p2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" name="Google Shape;277;p2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" name="Google Shape;278;p2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" name="Google Shape;279;p2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" name="Google Shape;280;p2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" name="Google Shape;281;p2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" name="Google Shape;282;p2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3" name="Google Shape;283;p2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4" name="Google Shape;284;p2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5" name="Google Shape;285;p2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6" name="Google Shape;286;p2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7" name="Google Shape;287;p2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88" name="Google Shape;288;p27"/>
          <p:cNvSpPr txBox="1"/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BLANK_4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28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91" name="Google Shape;291;p2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2" name="Google Shape;292;p2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3" name="Google Shape;293;p2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4" name="Google Shape;294;p2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5" name="Google Shape;295;p2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6" name="Google Shape;296;p2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7" name="Google Shape;297;p2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8" name="Google Shape;298;p2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9" name="Google Shape;299;p2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0" name="Google Shape;300;p2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1" name="Google Shape;301;p2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2" name="Google Shape;302;p2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03" name="Google Shape;303;p28"/>
          <p:cNvSpPr txBox="1"/>
          <p:nvPr>
            <p:ph idx="1" type="subTitle"/>
          </p:nvPr>
        </p:nvSpPr>
        <p:spPr>
          <a:xfrm>
            <a:off x="1481102" y="2133400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4" name="Google Shape;304;p28"/>
          <p:cNvSpPr txBox="1"/>
          <p:nvPr>
            <p:ph idx="2" type="subTitle"/>
          </p:nvPr>
        </p:nvSpPr>
        <p:spPr>
          <a:xfrm>
            <a:off x="3727341" y="2133400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5" name="Google Shape;305;p28"/>
          <p:cNvSpPr txBox="1"/>
          <p:nvPr>
            <p:ph idx="3" type="subTitle"/>
          </p:nvPr>
        </p:nvSpPr>
        <p:spPr>
          <a:xfrm>
            <a:off x="5973583" y="2133400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6" name="Google Shape;306;p28"/>
          <p:cNvSpPr txBox="1"/>
          <p:nvPr>
            <p:ph type="ctrTitle"/>
          </p:nvPr>
        </p:nvSpPr>
        <p:spPr>
          <a:xfrm>
            <a:off x="1413763" y="1324300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07" name="Google Shape;307;p28"/>
          <p:cNvSpPr txBox="1"/>
          <p:nvPr>
            <p:ph idx="4" type="ctrTitle"/>
          </p:nvPr>
        </p:nvSpPr>
        <p:spPr>
          <a:xfrm>
            <a:off x="3660015" y="1324300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08" name="Google Shape;308;p28"/>
          <p:cNvSpPr txBox="1"/>
          <p:nvPr>
            <p:ph idx="5" type="ctrTitle"/>
          </p:nvPr>
        </p:nvSpPr>
        <p:spPr>
          <a:xfrm>
            <a:off x="5906248" y="1324300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09" name="Google Shape;309;p28"/>
          <p:cNvSpPr txBox="1"/>
          <p:nvPr>
            <p:ph idx="6" type="subTitle"/>
          </p:nvPr>
        </p:nvSpPr>
        <p:spPr>
          <a:xfrm>
            <a:off x="1481102" y="3743125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0" name="Google Shape;310;p28"/>
          <p:cNvSpPr txBox="1"/>
          <p:nvPr>
            <p:ph idx="7" type="subTitle"/>
          </p:nvPr>
        </p:nvSpPr>
        <p:spPr>
          <a:xfrm>
            <a:off x="3727341" y="3743125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1" name="Google Shape;311;p28"/>
          <p:cNvSpPr txBox="1"/>
          <p:nvPr>
            <p:ph idx="8" type="subTitle"/>
          </p:nvPr>
        </p:nvSpPr>
        <p:spPr>
          <a:xfrm>
            <a:off x="5973570" y="3743125"/>
            <a:ext cx="1689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2" name="Google Shape;312;p28"/>
          <p:cNvSpPr txBox="1"/>
          <p:nvPr>
            <p:ph idx="9" type="ctrTitle"/>
          </p:nvPr>
        </p:nvSpPr>
        <p:spPr>
          <a:xfrm>
            <a:off x="1413750" y="2934025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3" name="Google Shape;313;p28"/>
          <p:cNvSpPr txBox="1"/>
          <p:nvPr>
            <p:ph idx="13" type="ctrTitle"/>
          </p:nvPr>
        </p:nvSpPr>
        <p:spPr>
          <a:xfrm>
            <a:off x="3660003" y="2934025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4" name="Google Shape;314;p28"/>
          <p:cNvSpPr txBox="1"/>
          <p:nvPr>
            <p:ph idx="14" type="ctrTitle"/>
          </p:nvPr>
        </p:nvSpPr>
        <p:spPr>
          <a:xfrm>
            <a:off x="5906236" y="2934025"/>
            <a:ext cx="18240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15" name="Google Shape;315;p28"/>
          <p:cNvSpPr txBox="1"/>
          <p:nvPr>
            <p:ph idx="15"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&amp; CREDITS">
  <p:cSld name="BIG_NUMBER_1_1_3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2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18" name="Google Shape;318;p2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9" name="Google Shape;319;p2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0" name="Google Shape;320;p2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1" name="Google Shape;321;p2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2" name="Google Shape;322;p2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3" name="Google Shape;323;p2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4" name="Google Shape;324;p2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5" name="Google Shape;325;p2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6" name="Google Shape;326;p2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7" name="Google Shape;327;p2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8" name="Google Shape;328;p2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9" name="Google Shape;329;p2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30" name="Google Shape;330;p29"/>
          <p:cNvSpPr txBox="1"/>
          <p:nvPr>
            <p:ph type="ctrTitle"/>
          </p:nvPr>
        </p:nvSpPr>
        <p:spPr>
          <a:xfrm>
            <a:off x="939525" y="897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31" name="Google Shape;331;p29"/>
          <p:cNvSpPr txBox="1"/>
          <p:nvPr>
            <p:ph idx="1" type="subTitle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2" name="Google Shape;332;p29"/>
          <p:cNvSpPr txBox="1"/>
          <p:nvPr/>
        </p:nvSpPr>
        <p:spPr>
          <a:xfrm>
            <a:off x="939525" y="3533100"/>
            <a:ext cx="31035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b="1" lang="en" sz="800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b="1" lang="en" sz="800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lang="en" sz="800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n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b="1" lang="en" sz="800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/>
              </a:rPr>
              <a:t>Freepik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">
  <p:cSld name="BIG_NUMBER_1_1_2_2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30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35" name="Google Shape;335;p3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6" name="Google Shape;336;p3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7" name="Google Shape;337;p3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8" name="Google Shape;338;p3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9" name="Google Shape;339;p3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0" name="Google Shape;340;p3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1" name="Google Shape;341;p3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2" name="Google Shape;342;p3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3" name="Google Shape;343;p3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4" name="Google Shape;344;p3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5" name="Google Shape;345;p3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6" name="Google Shape;346;p3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47" name="Google Shape;347;p30"/>
          <p:cNvSpPr txBox="1"/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348" name="Google Shape;348;p30"/>
          <p:cNvSpPr txBox="1"/>
          <p:nvPr>
            <p:ph idx="1" type="body"/>
          </p:nvPr>
        </p:nvSpPr>
        <p:spPr>
          <a:xfrm>
            <a:off x="1109663" y="1543050"/>
            <a:ext cx="3314700" cy="31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349" name="Google Shape;349;p30"/>
          <p:cNvSpPr txBox="1"/>
          <p:nvPr>
            <p:ph idx="2" type="body"/>
          </p:nvPr>
        </p:nvSpPr>
        <p:spPr>
          <a:xfrm>
            <a:off x="4719638" y="1543050"/>
            <a:ext cx="3314700" cy="31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31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52" name="Google Shape;352;p3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3" name="Google Shape;353;p3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4" name="Google Shape;354;p3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5" name="Google Shape;355;p3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6" name="Google Shape;356;p3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7" name="Google Shape;357;p3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8" name="Google Shape;358;p3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9" name="Google Shape;359;p3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0" name="Google Shape;360;p3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1" name="Google Shape;361;p3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2" name="Google Shape;362;p3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3" name="Google Shape;363;p3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_1_1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4.xml"/><Relationship Id="rId10" Type="http://schemas.openxmlformats.org/officeDocument/2006/relationships/slide" Target="/ppt/slides/slide10.xml"/><Relationship Id="rId12" Type="http://schemas.openxmlformats.org/officeDocument/2006/relationships/slide" Target="/ppt/slides/slide20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slide" Target="/ppt/slides/slide7.xml"/><Relationship Id="rId5" Type="http://schemas.openxmlformats.org/officeDocument/2006/relationships/image" Target="../media/image10.png"/><Relationship Id="rId6" Type="http://schemas.openxmlformats.org/officeDocument/2006/relationships/slide" Target="/ppt/slides/slide2.xml"/><Relationship Id="rId7" Type="http://schemas.openxmlformats.org/officeDocument/2006/relationships/slide" Target="/ppt/slides/slide2.xml"/><Relationship Id="rId8" Type="http://schemas.openxmlformats.org/officeDocument/2006/relationships/slide" Target="/ppt/slides/slide7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42.png"/><Relationship Id="rId7" Type="http://schemas.openxmlformats.org/officeDocument/2006/relationships/image" Target="../media/image14.png"/><Relationship Id="rId8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hyperlink" Target="http://www.hmhco.com/one" TargetMode="External"/><Relationship Id="rId7" Type="http://schemas.openxmlformats.org/officeDocument/2006/relationships/image" Target="../media/image28.png"/><Relationship Id="rId8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45.png"/><Relationship Id="rId7" Type="http://schemas.openxmlformats.org/officeDocument/2006/relationships/image" Target="../media/image31.png"/><Relationship Id="rId8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hyperlink" Target="https://docs.google.com/document/d/1DYZVf0jCLKCCHooX6PPbcCz65bBZYHvvI0mi-PMbi6E/copy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3.jpg"/><Relationship Id="rId4" Type="http://schemas.openxmlformats.org/officeDocument/2006/relationships/hyperlink" Target="http://www.youtube.com/watch?v=ButYzc5raPk" TargetMode="External"/><Relationship Id="rId5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hyperlink" Target="https://docs.google.com/document/d/1DYZVf0jCLKCCHooX6PPbcCz65bBZYHvvI0mi-PMbi6E/copy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36.png"/><Relationship Id="rId6" Type="http://schemas.openxmlformats.org/officeDocument/2006/relationships/hyperlink" Target="https://docs.google.com/document/d/1DYZVf0jCLKCCHooX6PPbcCz65bBZYHvvI0mi-PMbi6E/copy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.png"/><Relationship Id="rId6" Type="http://schemas.openxmlformats.org/officeDocument/2006/relationships/image" Target="../media/image37.png"/><Relationship Id="rId7" Type="http://schemas.openxmlformats.org/officeDocument/2006/relationships/image" Target="../media/image2.png"/><Relationship Id="rId8" Type="http://schemas.openxmlformats.org/officeDocument/2006/relationships/hyperlink" Target="https://docs.google.com/document/d/1DYZVf0jCLKCCHooX6PPbcCz65bBZYHvvI0mi-PMbi6E/copy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44.png"/><Relationship Id="rId5" Type="http://schemas.openxmlformats.org/officeDocument/2006/relationships/image" Target="../media/image36.png"/><Relationship Id="rId6" Type="http://schemas.openxmlformats.org/officeDocument/2006/relationships/image" Target="../media/image35.jpg"/><Relationship Id="rId7" Type="http://schemas.openxmlformats.org/officeDocument/2006/relationships/hyperlink" Target="https://docs.google.com/document/d/1DYZVf0jCLKCCHooX6PPbcCz65bBZYHvvI0mi-PMbi6E/copy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hyperlink" Target="https://docs.google.com/document/d/1DYZVf0jCLKCCHooX6PPbcCz65bBZYHvvI0mi-PMbi6E/cop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3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Relationship Id="rId8" Type="http://schemas.openxmlformats.org/officeDocument/2006/relationships/image" Target="../media/image4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hyperlink" Target="https://drive.google.com/file/d/1IIS9LrsNZ1tnbC6SK8s48ADtO4x7EEt6/view?usp=sharing" TargetMode="External"/><Relationship Id="rId6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Relationship Id="rId7" Type="http://schemas.openxmlformats.org/officeDocument/2006/relationships/image" Target="../media/image17.png"/><Relationship Id="rId8" Type="http://schemas.openxmlformats.org/officeDocument/2006/relationships/image" Target="../media/image4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hyperlink" Target="http://www.youtube.com/watch?v=Umj8cp9Bg1Y" TargetMode="External"/><Relationship Id="rId6" Type="http://schemas.openxmlformats.org/officeDocument/2006/relationships/image" Target="../media/image3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41.png"/><Relationship Id="rId7" Type="http://schemas.openxmlformats.org/officeDocument/2006/relationships/image" Target="../media/image3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1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hyperlink" Target="https://drive.google.com/file/d/1JY7ZWotEMC5h0Abe09SRrEtEltLl_w88/view?usp=share_link" TargetMode="External"/><Relationship Id="rId6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Relationship Id="rId7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369" name="Google Shape;369;p33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7975" y="494450"/>
            <a:ext cx="2008775" cy="3702574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3"/>
          <p:cNvSpPr txBox="1"/>
          <p:nvPr>
            <p:ph type="ctrTitle"/>
          </p:nvPr>
        </p:nvSpPr>
        <p:spPr>
          <a:xfrm>
            <a:off x="637950" y="494450"/>
            <a:ext cx="5790000" cy="7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>
                <a:latin typeface="Montserrat SemiBold"/>
                <a:ea typeface="Montserrat SemiBold"/>
                <a:cs typeface="Montserrat SemiBold"/>
                <a:sym typeface="Montserrat SemiBold"/>
              </a:rPr>
              <a:t>Tabla de contenidos</a:t>
            </a:r>
            <a:endParaRPr sz="39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73" name="Google Shape;373;p33"/>
          <p:cNvSpPr txBox="1"/>
          <p:nvPr/>
        </p:nvSpPr>
        <p:spPr>
          <a:xfrm>
            <a:off x="1175925" y="1357575"/>
            <a:ext cx="114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9ABE8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 2-</a:t>
            </a:r>
            <a:r>
              <a:rPr lang="en" u="sng">
                <a:solidFill>
                  <a:srgbClr val="09ABE8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</a:t>
            </a:r>
            <a:endParaRPr>
              <a:solidFill>
                <a:srgbClr val="09ABE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4" name="Google Shape;374;p33"/>
          <p:cNvSpPr txBox="1"/>
          <p:nvPr/>
        </p:nvSpPr>
        <p:spPr>
          <a:xfrm>
            <a:off x="2657725" y="1357575"/>
            <a:ext cx="302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¡Conoce a Amira!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5" name="Google Shape;375;p33"/>
          <p:cNvSpPr txBox="1"/>
          <p:nvPr/>
        </p:nvSpPr>
        <p:spPr>
          <a:xfrm>
            <a:off x="1175925" y="1643800"/>
            <a:ext cx="114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9ABE8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 </a:t>
            </a:r>
            <a:r>
              <a:rPr lang="en" u="sng">
                <a:solidFill>
                  <a:srgbClr val="09ABE8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7-9</a:t>
            </a:r>
            <a:endParaRPr>
              <a:solidFill>
                <a:srgbClr val="09ABE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6" name="Google Shape;376;p33"/>
          <p:cNvSpPr txBox="1"/>
          <p:nvPr/>
        </p:nvSpPr>
        <p:spPr>
          <a:xfrm>
            <a:off x="2657725" y="1643800"/>
            <a:ext cx="302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Consejos para tener éxito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7" name="Google Shape;377;p33"/>
          <p:cNvSpPr txBox="1"/>
          <p:nvPr/>
        </p:nvSpPr>
        <p:spPr>
          <a:xfrm>
            <a:off x="1175925" y="1911500"/>
            <a:ext cx="129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9ABE8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 10-13</a:t>
            </a:r>
            <a:endParaRPr>
              <a:solidFill>
                <a:srgbClr val="09ABE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8" name="Google Shape;378;p33"/>
          <p:cNvSpPr txBox="1"/>
          <p:nvPr/>
        </p:nvSpPr>
        <p:spPr>
          <a:xfrm>
            <a:off x="2657725" y="1911488"/>
            <a:ext cx="302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Cómo </a:t>
            </a: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ingresar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9" name="Google Shape;379;p33"/>
          <p:cNvSpPr txBox="1"/>
          <p:nvPr/>
        </p:nvSpPr>
        <p:spPr>
          <a:xfrm>
            <a:off x="1175925" y="2219475"/>
            <a:ext cx="129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action="ppaction://hlinksldjump" r:id="rId11"/>
              </a:rPr>
              <a:t>Slides 14-1</a:t>
            </a:r>
            <a:r>
              <a:rPr lang="en">
                <a:solidFill>
                  <a:srgbClr val="09ABE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9</a:t>
            </a:r>
            <a:endParaRPr>
              <a:solidFill>
                <a:srgbClr val="09ABE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0" name="Google Shape;380;p33"/>
          <p:cNvSpPr txBox="1"/>
          <p:nvPr/>
        </p:nvSpPr>
        <p:spPr>
          <a:xfrm>
            <a:off x="2657725" y="2219475"/>
            <a:ext cx="302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Lección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1" name="Google Shape;381;p33"/>
          <p:cNvSpPr txBox="1"/>
          <p:nvPr/>
        </p:nvSpPr>
        <p:spPr>
          <a:xfrm>
            <a:off x="1175925" y="2619675"/>
            <a:ext cx="129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action="ppaction://hlinksldjump" r:id="rId12"/>
              </a:rPr>
              <a:t>Slides 20-30</a:t>
            </a:r>
            <a:endParaRPr>
              <a:solidFill>
                <a:srgbClr val="09ABE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2" name="Google Shape;382;p33"/>
          <p:cNvSpPr txBox="1"/>
          <p:nvPr/>
        </p:nvSpPr>
        <p:spPr>
          <a:xfrm>
            <a:off x="2657725" y="2571750"/>
            <a:ext cx="442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Introdución al </a:t>
            </a: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Benchmark Assessment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730" name="Google Shape;730;p42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42"/>
          <p:cNvPicPr preferRelativeResize="0"/>
          <p:nvPr/>
        </p:nvPicPr>
        <p:blipFill rotWithShape="1">
          <a:blip r:embed="rId5">
            <a:alphaModFix/>
          </a:blip>
          <a:srcRect b="41023" l="0" r="0" t="0"/>
          <a:stretch/>
        </p:blipFill>
        <p:spPr>
          <a:xfrm>
            <a:off x="0" y="1448475"/>
            <a:ext cx="2582600" cy="3695025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42"/>
          <p:cNvSpPr txBox="1"/>
          <p:nvPr>
            <p:ph idx="4294967295" type="title"/>
          </p:nvPr>
        </p:nvSpPr>
        <p:spPr>
          <a:xfrm>
            <a:off x="2286038" y="1613300"/>
            <a:ext cx="9342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4" name="Google Shape;734;p42"/>
          <p:cNvSpPr/>
          <p:nvPr/>
        </p:nvSpPr>
        <p:spPr>
          <a:xfrm>
            <a:off x="2413450" y="1571438"/>
            <a:ext cx="679403" cy="660921"/>
          </a:xfrm>
          <a:custGeom>
            <a:rect b="b" l="l" r="r" t="t"/>
            <a:pathLst>
              <a:path extrusionOk="0" h="20955" w="21541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sp>
        <p:nvSpPr>
          <p:cNvPr id="735" name="Google Shape;735;p42"/>
          <p:cNvSpPr txBox="1"/>
          <p:nvPr>
            <p:ph idx="4294967295" type="title"/>
          </p:nvPr>
        </p:nvSpPr>
        <p:spPr>
          <a:xfrm>
            <a:off x="2286038" y="2493200"/>
            <a:ext cx="9342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6" name="Google Shape;736;p42"/>
          <p:cNvSpPr/>
          <p:nvPr/>
        </p:nvSpPr>
        <p:spPr>
          <a:xfrm>
            <a:off x="2413450" y="2451338"/>
            <a:ext cx="679403" cy="660921"/>
          </a:xfrm>
          <a:custGeom>
            <a:rect b="b" l="l" r="r" t="t"/>
            <a:pathLst>
              <a:path extrusionOk="0" h="20955" w="21541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sp>
        <p:nvSpPr>
          <p:cNvPr id="737" name="Google Shape;737;p42"/>
          <p:cNvSpPr txBox="1"/>
          <p:nvPr>
            <p:ph idx="4294967295" type="title"/>
          </p:nvPr>
        </p:nvSpPr>
        <p:spPr>
          <a:xfrm>
            <a:off x="2286038" y="3373100"/>
            <a:ext cx="9342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8" name="Google Shape;738;p42"/>
          <p:cNvSpPr/>
          <p:nvPr/>
        </p:nvSpPr>
        <p:spPr>
          <a:xfrm>
            <a:off x="2413450" y="3331238"/>
            <a:ext cx="679403" cy="660921"/>
          </a:xfrm>
          <a:custGeom>
            <a:rect b="b" l="l" r="r" t="t"/>
            <a:pathLst>
              <a:path extrusionOk="0" h="20955" w="21541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sp>
        <p:nvSpPr>
          <p:cNvPr id="739" name="Google Shape;739;p42"/>
          <p:cNvSpPr txBox="1"/>
          <p:nvPr/>
        </p:nvSpPr>
        <p:spPr>
          <a:xfrm>
            <a:off x="3139025" y="1448475"/>
            <a:ext cx="336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anjari"/>
                <a:ea typeface="Manjari"/>
                <a:cs typeface="Manjari"/>
                <a:sym typeface="Manjari"/>
              </a:rPr>
              <a:t>Ve a este este sitio web: </a:t>
            </a:r>
            <a:r>
              <a:rPr b="1" lang="en" sz="2400">
                <a:latin typeface="Manjari"/>
                <a:ea typeface="Manjari"/>
                <a:cs typeface="Manjari"/>
                <a:sym typeface="Manjari"/>
              </a:rPr>
              <a:t>amiratutor.com</a:t>
            </a:r>
            <a:endParaRPr b="1" sz="24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740" name="Google Shape;740;p42"/>
          <p:cNvSpPr txBox="1"/>
          <p:nvPr/>
        </p:nvSpPr>
        <p:spPr>
          <a:xfrm>
            <a:off x="3221226" y="2312225"/>
            <a:ext cx="327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anjari"/>
                <a:ea typeface="Manjari"/>
                <a:cs typeface="Manjari"/>
                <a:sym typeface="Manjari"/>
              </a:rPr>
              <a:t>Escribe tu nombre de usuario y contraseña</a:t>
            </a:r>
            <a:endParaRPr sz="24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741" name="Google Shape;741;p42"/>
          <p:cNvSpPr txBox="1"/>
          <p:nvPr/>
        </p:nvSpPr>
        <p:spPr>
          <a:xfrm>
            <a:off x="3222088" y="4218350"/>
            <a:ext cx="497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Hacer clic en: </a:t>
            </a:r>
            <a:endParaRPr sz="2400"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742" name="Google Shape;742;p42"/>
          <p:cNvPicPr preferRelativeResize="0"/>
          <p:nvPr/>
        </p:nvPicPr>
        <p:blipFill rotWithShape="1">
          <a:blip r:embed="rId6">
            <a:alphaModFix/>
          </a:blip>
          <a:srcRect b="24817" l="0" r="0" t="0"/>
          <a:stretch/>
        </p:blipFill>
        <p:spPr>
          <a:xfrm>
            <a:off x="6405400" y="1316350"/>
            <a:ext cx="2741924" cy="1912101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42"/>
          <p:cNvSpPr txBox="1"/>
          <p:nvPr>
            <p:ph idx="4294967295" type="title"/>
          </p:nvPr>
        </p:nvSpPr>
        <p:spPr>
          <a:xfrm>
            <a:off x="2286038" y="4253000"/>
            <a:ext cx="9342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4" name="Google Shape;744;p42"/>
          <p:cNvSpPr/>
          <p:nvPr/>
        </p:nvSpPr>
        <p:spPr>
          <a:xfrm>
            <a:off x="2413450" y="4211138"/>
            <a:ext cx="679403" cy="660921"/>
          </a:xfrm>
          <a:custGeom>
            <a:rect b="b" l="l" r="r" t="t"/>
            <a:pathLst>
              <a:path extrusionOk="0" h="20955" w="21541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sp>
        <p:nvSpPr>
          <p:cNvPr id="745" name="Google Shape;745;p42"/>
          <p:cNvSpPr txBox="1"/>
          <p:nvPr/>
        </p:nvSpPr>
        <p:spPr>
          <a:xfrm>
            <a:off x="3222088" y="3446338"/>
            <a:ext cx="497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Hacer clic en: </a:t>
            </a:r>
            <a:endParaRPr sz="2400"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746" name="Google Shape;746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793" y="232843"/>
            <a:ext cx="2877925" cy="155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42"/>
          <p:cNvSpPr txBox="1"/>
          <p:nvPr>
            <p:ph type="ctrTitle"/>
          </p:nvPr>
        </p:nvSpPr>
        <p:spPr>
          <a:xfrm>
            <a:off x="341013" y="366600"/>
            <a:ext cx="2485500" cy="861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Así es como iniciarás tu sesión</a:t>
            </a:r>
            <a:endParaRPr b="1" sz="21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748" name="Google Shape;748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08118" y="3373112"/>
            <a:ext cx="1776707" cy="6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68025" y="4093263"/>
            <a:ext cx="1942677" cy="7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754" name="Google Shape;754;p43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43"/>
          <p:cNvPicPr preferRelativeResize="0"/>
          <p:nvPr/>
        </p:nvPicPr>
        <p:blipFill rotWithShape="1">
          <a:blip r:embed="rId5">
            <a:alphaModFix/>
          </a:blip>
          <a:srcRect b="41023" l="0" r="0" t="0"/>
          <a:stretch/>
        </p:blipFill>
        <p:spPr>
          <a:xfrm>
            <a:off x="0" y="1448475"/>
            <a:ext cx="2582600" cy="3695025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43"/>
          <p:cNvSpPr/>
          <p:nvPr/>
        </p:nvSpPr>
        <p:spPr>
          <a:xfrm>
            <a:off x="2413450" y="1571438"/>
            <a:ext cx="679403" cy="660921"/>
          </a:xfrm>
          <a:custGeom>
            <a:rect b="b" l="l" r="r" t="t"/>
            <a:pathLst>
              <a:path extrusionOk="0" h="20955" w="21541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sp>
        <p:nvSpPr>
          <p:cNvPr id="758" name="Google Shape;758;p43"/>
          <p:cNvSpPr/>
          <p:nvPr/>
        </p:nvSpPr>
        <p:spPr>
          <a:xfrm>
            <a:off x="2413450" y="2451338"/>
            <a:ext cx="679403" cy="660921"/>
          </a:xfrm>
          <a:custGeom>
            <a:rect b="b" l="l" r="r" t="t"/>
            <a:pathLst>
              <a:path extrusionOk="0" h="20955" w="21541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sp>
        <p:nvSpPr>
          <p:cNvPr id="759" name="Google Shape;759;p43"/>
          <p:cNvSpPr/>
          <p:nvPr/>
        </p:nvSpPr>
        <p:spPr>
          <a:xfrm>
            <a:off x="2413450" y="3331238"/>
            <a:ext cx="679403" cy="660921"/>
          </a:xfrm>
          <a:custGeom>
            <a:rect b="b" l="l" r="r" t="t"/>
            <a:pathLst>
              <a:path extrusionOk="0" h="20955" w="21541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sp>
        <p:nvSpPr>
          <p:cNvPr id="760" name="Google Shape;760;p43"/>
          <p:cNvSpPr txBox="1"/>
          <p:nvPr/>
        </p:nvSpPr>
        <p:spPr>
          <a:xfrm>
            <a:off x="3222088" y="4218350"/>
            <a:ext cx="497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Hacer clic en: </a:t>
            </a:r>
            <a:endParaRPr sz="24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761" name="Google Shape;761;p43"/>
          <p:cNvSpPr/>
          <p:nvPr/>
        </p:nvSpPr>
        <p:spPr>
          <a:xfrm>
            <a:off x="2413450" y="4211138"/>
            <a:ext cx="679403" cy="660921"/>
          </a:xfrm>
          <a:custGeom>
            <a:rect b="b" l="l" r="r" t="t"/>
            <a:pathLst>
              <a:path extrusionOk="0" h="20955" w="21541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sp>
        <p:nvSpPr>
          <p:cNvPr id="762" name="Google Shape;762;p43"/>
          <p:cNvSpPr txBox="1"/>
          <p:nvPr/>
        </p:nvSpPr>
        <p:spPr>
          <a:xfrm>
            <a:off x="3138950" y="1604500"/>
            <a:ext cx="410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anjari"/>
                <a:ea typeface="Manjari"/>
                <a:cs typeface="Manjari"/>
                <a:sym typeface="Manjari"/>
              </a:rPr>
              <a:t>Inicia sesión con</a:t>
            </a:r>
            <a:r>
              <a:rPr lang="en" sz="2400">
                <a:latin typeface="Manjari"/>
                <a:ea typeface="Manjari"/>
                <a:cs typeface="Manjari"/>
                <a:sym typeface="Manjari"/>
              </a:rPr>
              <a:t> </a:t>
            </a:r>
            <a:r>
              <a:rPr lang="en" sz="2400" u="sng"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  <a:hlinkClick r:id="rId6"/>
              </a:rPr>
              <a:t>HMH Ed</a:t>
            </a:r>
            <a:endParaRPr sz="24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763" name="Google Shape;763;p43"/>
          <p:cNvSpPr txBox="1"/>
          <p:nvPr/>
        </p:nvSpPr>
        <p:spPr>
          <a:xfrm>
            <a:off x="3222100" y="2525425"/>
            <a:ext cx="6210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Escribe tu nombre de usuario y contraseña</a:t>
            </a:r>
            <a:endParaRPr sz="24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764" name="Google Shape;764;p43"/>
          <p:cNvSpPr txBox="1"/>
          <p:nvPr/>
        </p:nvSpPr>
        <p:spPr>
          <a:xfrm>
            <a:off x="3222088" y="3446338"/>
            <a:ext cx="497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Hacer clic en: </a:t>
            </a:r>
            <a:endParaRPr sz="2400">
              <a:latin typeface="Manjari"/>
              <a:ea typeface="Manjari"/>
              <a:cs typeface="Manjari"/>
              <a:sym typeface="Manjari"/>
            </a:endParaRPr>
          </a:p>
        </p:txBody>
      </p:sp>
      <p:grpSp>
        <p:nvGrpSpPr>
          <p:cNvPr id="765" name="Google Shape;765;p43"/>
          <p:cNvGrpSpPr/>
          <p:nvPr/>
        </p:nvGrpSpPr>
        <p:grpSpPr>
          <a:xfrm>
            <a:off x="5268962" y="3353126"/>
            <a:ext cx="5339288" cy="740514"/>
            <a:chOff x="2322652" y="2312523"/>
            <a:chExt cx="3491100" cy="498327"/>
          </a:xfrm>
        </p:grpSpPr>
        <p:sp>
          <p:nvSpPr>
            <p:cNvPr id="766" name="Google Shape;766;p43"/>
            <p:cNvSpPr txBox="1"/>
            <p:nvPr/>
          </p:nvSpPr>
          <p:spPr>
            <a:xfrm>
              <a:off x="2813752" y="2403713"/>
              <a:ext cx="3000000" cy="2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b="1" lang="en">
                  <a:solidFill>
                    <a:srgbClr val="434343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Amira</a:t>
              </a:r>
              <a:endParaRPr/>
            </a:p>
          </p:txBody>
        </p:sp>
        <p:pic>
          <p:nvPicPr>
            <p:cNvPr id="767" name="Google Shape;767;p4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322652" y="2312523"/>
              <a:ext cx="491100" cy="4983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68" name="Google Shape;768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68950" y="1202225"/>
            <a:ext cx="2184050" cy="9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15625" y="4093263"/>
            <a:ext cx="1942677" cy="773375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43"/>
          <p:cNvSpPr txBox="1"/>
          <p:nvPr>
            <p:ph idx="4294967295" type="title"/>
          </p:nvPr>
        </p:nvSpPr>
        <p:spPr>
          <a:xfrm>
            <a:off x="2286038" y="1613300"/>
            <a:ext cx="9342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1" name="Google Shape;771;p43"/>
          <p:cNvSpPr txBox="1"/>
          <p:nvPr>
            <p:ph idx="4294967295" type="title"/>
          </p:nvPr>
        </p:nvSpPr>
        <p:spPr>
          <a:xfrm>
            <a:off x="2286038" y="2493200"/>
            <a:ext cx="9342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2" name="Google Shape;772;p43"/>
          <p:cNvSpPr txBox="1"/>
          <p:nvPr>
            <p:ph idx="4294967295" type="title"/>
          </p:nvPr>
        </p:nvSpPr>
        <p:spPr>
          <a:xfrm>
            <a:off x="2286038" y="3373100"/>
            <a:ext cx="9342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3" name="Google Shape;773;p43"/>
          <p:cNvSpPr txBox="1"/>
          <p:nvPr>
            <p:ph idx="4294967295" type="title"/>
          </p:nvPr>
        </p:nvSpPr>
        <p:spPr>
          <a:xfrm>
            <a:off x="2286038" y="4253000"/>
            <a:ext cx="9342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4" name="Google Shape;774;p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4793" y="232843"/>
            <a:ext cx="2877925" cy="155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43"/>
          <p:cNvSpPr txBox="1"/>
          <p:nvPr>
            <p:ph type="ctrTitle"/>
          </p:nvPr>
        </p:nvSpPr>
        <p:spPr>
          <a:xfrm>
            <a:off x="341013" y="366600"/>
            <a:ext cx="2485500" cy="861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Así es como iniciarás tu sesión</a:t>
            </a:r>
            <a:endParaRPr b="1" sz="21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780" name="Google Shape;780;p44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273" y="328950"/>
            <a:ext cx="187032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44"/>
          <p:cNvPicPr preferRelativeResize="0"/>
          <p:nvPr/>
        </p:nvPicPr>
        <p:blipFill rotWithShape="1">
          <a:blip r:embed="rId6">
            <a:alphaModFix/>
          </a:blip>
          <a:srcRect b="0" l="0" r="0" t="7192"/>
          <a:stretch/>
        </p:blipFill>
        <p:spPr>
          <a:xfrm>
            <a:off x="3567125" y="2351325"/>
            <a:ext cx="4568051" cy="2357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Red oval.svg - Wikimedia Commons" id="784" name="Google Shape;784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9802" y="3697625"/>
            <a:ext cx="946350" cy="10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1949070" y="375075"/>
            <a:ext cx="4057775" cy="2107925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44"/>
          <p:cNvSpPr txBox="1"/>
          <p:nvPr/>
        </p:nvSpPr>
        <p:spPr>
          <a:xfrm>
            <a:off x="2307250" y="481400"/>
            <a:ext cx="33414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¡Asegúrate que el micrófono esté encendido!</a:t>
            </a:r>
            <a:endParaRPr b="1" sz="24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791" name="Google Shape;791;p45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380025" y="324775"/>
            <a:ext cx="4824575" cy="404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45"/>
          <p:cNvPicPr preferRelativeResize="0"/>
          <p:nvPr/>
        </p:nvPicPr>
        <p:blipFill rotWithShape="1">
          <a:blip r:embed="rId6">
            <a:alphaModFix/>
          </a:blip>
          <a:srcRect b="39346" l="0" r="0" t="0"/>
          <a:stretch/>
        </p:blipFill>
        <p:spPr>
          <a:xfrm>
            <a:off x="5445000" y="995450"/>
            <a:ext cx="3600700" cy="41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45"/>
          <p:cNvSpPr txBox="1"/>
          <p:nvPr>
            <p:ph type="ctrTitle"/>
          </p:nvPr>
        </p:nvSpPr>
        <p:spPr>
          <a:xfrm>
            <a:off x="1949075" y="498300"/>
            <a:ext cx="4197300" cy="2422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rgbClr val="E8EAED"/>
                </a:solidFill>
                <a:latin typeface="Manjari"/>
                <a:ea typeface="Manjari"/>
                <a:cs typeface="Manjari"/>
                <a:sym typeface="Manjari"/>
              </a:rPr>
              <a:t>¡Ahora tu maestro te mostrará cómo leer conmigo! ¡Mira cómo tu maestro usa una voz alta y clara!</a:t>
            </a:r>
            <a:endParaRPr b="1" sz="2300">
              <a:solidFill>
                <a:srgbClr val="E8EAED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796" name="Google Shape;796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1694" y="3384376"/>
            <a:ext cx="1675299" cy="15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45"/>
          <p:cNvSpPr txBox="1"/>
          <p:nvPr/>
        </p:nvSpPr>
        <p:spPr>
          <a:xfrm>
            <a:off x="66575" y="66575"/>
            <a:ext cx="802500" cy="523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8"/>
              </a:rPr>
              <a:t>Lesson Link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46"/>
          <p:cNvPicPr preferRelativeResize="0"/>
          <p:nvPr/>
        </p:nvPicPr>
        <p:blipFill rotWithShape="1">
          <a:blip r:embed="rId3">
            <a:alphaModFix/>
          </a:blip>
          <a:srcRect b="18043" l="2694" r="2760" t="9811"/>
          <a:stretch/>
        </p:blipFill>
        <p:spPr>
          <a:xfrm>
            <a:off x="251175" y="173325"/>
            <a:ext cx="8641650" cy="47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46" title="K2 MODEL LESSON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7474" y="536136"/>
            <a:ext cx="6578525" cy="37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808" name="Google Shape;808;p47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47"/>
          <p:cNvSpPr txBox="1"/>
          <p:nvPr>
            <p:ph type="ctrTitle"/>
          </p:nvPr>
        </p:nvSpPr>
        <p:spPr>
          <a:xfrm>
            <a:off x="1200325" y="446550"/>
            <a:ext cx="6487500" cy="6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00">
                <a:latin typeface="Manjari"/>
                <a:ea typeface="Manjari"/>
                <a:cs typeface="Manjari"/>
                <a:sym typeface="Manjari"/>
              </a:rPr>
              <a:t>Reflexiones de aprendizaje</a:t>
            </a:r>
            <a:endParaRPr b="1" sz="3000"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811" name="Google Shape;81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925" y="1214838"/>
            <a:ext cx="4538950" cy="30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47"/>
          <p:cNvSpPr txBox="1"/>
          <p:nvPr/>
        </p:nvSpPr>
        <p:spPr>
          <a:xfrm>
            <a:off x="500426" y="1626938"/>
            <a:ext cx="3585300" cy="1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1.  ¿Qué notaste de mi voz?</a:t>
            </a:r>
            <a:r>
              <a:rPr b="1" lang="en" sz="35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 </a:t>
            </a:r>
            <a:endParaRPr b="1" sz="35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813" name="Google Shape;813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820726" y="1262688"/>
            <a:ext cx="4235174" cy="29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47"/>
          <p:cNvSpPr txBox="1"/>
          <p:nvPr/>
        </p:nvSpPr>
        <p:spPr>
          <a:xfrm>
            <a:off x="5241701" y="1520450"/>
            <a:ext cx="3814200" cy="1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2.  ¿Cómo sabrás que has completado la historia?</a:t>
            </a:r>
            <a:endParaRPr b="1" sz="27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815" name="Google Shape;815;p47"/>
          <p:cNvPicPr preferRelativeResize="0"/>
          <p:nvPr/>
        </p:nvPicPr>
        <p:blipFill rotWithShape="1">
          <a:blip r:embed="rId7">
            <a:alphaModFix/>
          </a:blip>
          <a:srcRect b="41023" l="0" r="0" t="0"/>
          <a:stretch/>
        </p:blipFill>
        <p:spPr>
          <a:xfrm>
            <a:off x="4085725" y="3084500"/>
            <a:ext cx="1433775" cy="20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47"/>
          <p:cNvSpPr txBox="1"/>
          <p:nvPr/>
        </p:nvSpPr>
        <p:spPr>
          <a:xfrm>
            <a:off x="66575" y="66575"/>
            <a:ext cx="802500" cy="523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8"/>
              </a:rPr>
              <a:t>Lesson Link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821" name="Google Shape;821;p48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8974" y="513025"/>
            <a:ext cx="2406050" cy="424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">
            <a:off x="6253925" y="1963787"/>
            <a:ext cx="2406050" cy="1347429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48"/>
          <p:cNvSpPr txBox="1"/>
          <p:nvPr/>
        </p:nvSpPr>
        <p:spPr>
          <a:xfrm>
            <a:off x="1792175" y="905025"/>
            <a:ext cx="1576800" cy="11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Recuerda, hay que leer cuando el </a:t>
            </a:r>
            <a:r>
              <a:rPr lang="en"/>
              <a:t>micrófono esta verde</a:t>
            </a:r>
            <a:endParaRPr/>
          </a:p>
        </p:txBody>
      </p:sp>
      <p:sp>
        <p:nvSpPr>
          <p:cNvPr id="825" name="Google Shape;825;p48"/>
          <p:cNvSpPr txBox="1"/>
          <p:nvPr/>
        </p:nvSpPr>
        <p:spPr>
          <a:xfrm>
            <a:off x="66575" y="66575"/>
            <a:ext cx="802500" cy="523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6"/>
              </a:rPr>
              <a:t>Lesson Link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830" name="Google Shape;830;p49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850" y="1234300"/>
            <a:ext cx="4572000" cy="2967575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49"/>
          <p:cNvSpPr txBox="1"/>
          <p:nvPr/>
        </p:nvSpPr>
        <p:spPr>
          <a:xfrm>
            <a:off x="469200" y="1740975"/>
            <a:ext cx="39297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1. </a:t>
            </a:r>
            <a:r>
              <a:rPr b="1" lang="en" sz="2300">
                <a:solidFill>
                  <a:srgbClr val="E8EAED"/>
                </a:solidFill>
                <a:latin typeface="Manjari"/>
                <a:ea typeface="Manjari"/>
                <a:cs typeface="Manjari"/>
                <a:sym typeface="Manjari"/>
              </a:rPr>
              <a:t>¿Cómo sabré cuándo es mi turno de leer en voz alta?</a:t>
            </a:r>
            <a:endParaRPr b="1" sz="2300">
              <a:solidFill>
                <a:srgbClr val="E8EAED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834" name="Google Shape;834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591467" y="1179600"/>
            <a:ext cx="4435658" cy="307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49"/>
          <p:cNvPicPr preferRelativeResize="0"/>
          <p:nvPr/>
        </p:nvPicPr>
        <p:blipFill rotWithShape="1">
          <a:blip r:embed="rId7">
            <a:alphaModFix/>
          </a:blip>
          <a:srcRect b="41023" l="0" r="0" t="0"/>
          <a:stretch/>
        </p:blipFill>
        <p:spPr>
          <a:xfrm>
            <a:off x="3995225" y="3087475"/>
            <a:ext cx="1433775" cy="20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49"/>
          <p:cNvSpPr txBox="1"/>
          <p:nvPr/>
        </p:nvSpPr>
        <p:spPr>
          <a:xfrm>
            <a:off x="5210088" y="1531363"/>
            <a:ext cx="3585300" cy="1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2.  </a:t>
            </a:r>
            <a:r>
              <a:rPr b="1" lang="en" sz="27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¿Cómo sabré que he completado la historia?</a:t>
            </a:r>
            <a:endParaRPr b="1" sz="27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837" name="Google Shape;837;p49"/>
          <p:cNvSpPr txBox="1"/>
          <p:nvPr>
            <p:ph type="ctrTitle"/>
          </p:nvPr>
        </p:nvSpPr>
        <p:spPr>
          <a:xfrm>
            <a:off x="2949450" y="207450"/>
            <a:ext cx="3245100" cy="6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3000">
                <a:latin typeface="Manjari"/>
                <a:ea typeface="Manjari"/>
                <a:cs typeface="Manjari"/>
                <a:sym typeface="Manjari"/>
              </a:rPr>
              <a:t>Reflexiones de aprendizaje</a:t>
            </a:r>
            <a:endParaRPr b="1" sz="3000"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838" name="Google Shape;838;p49"/>
          <p:cNvSpPr txBox="1"/>
          <p:nvPr/>
        </p:nvSpPr>
        <p:spPr>
          <a:xfrm>
            <a:off x="66575" y="66575"/>
            <a:ext cx="802500" cy="523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8"/>
              </a:rPr>
              <a:t>Lesson Link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843" name="Google Shape;843;p50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1760" y="1354800"/>
            <a:ext cx="6355184" cy="121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948978">
            <a:off x="4202435" y="2652500"/>
            <a:ext cx="1779675" cy="996625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50"/>
          <p:cNvSpPr txBox="1"/>
          <p:nvPr/>
        </p:nvSpPr>
        <p:spPr>
          <a:xfrm>
            <a:off x="1907025" y="323650"/>
            <a:ext cx="2923200" cy="11631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Pausa y r</a:t>
            </a:r>
            <a:r>
              <a:rPr b="1" lang="en"/>
              <a:t>ecuerda:</a:t>
            </a:r>
            <a:r>
              <a:rPr lang="en"/>
              <a:t> hay que leer constantemente, no esperes el cursor (</a:t>
            </a:r>
            <a:r>
              <a:rPr lang="en"/>
              <a:t>línea</a:t>
            </a:r>
            <a:r>
              <a:rPr lang="en"/>
              <a:t> debajo de las palabras)</a:t>
            </a:r>
            <a:endParaRPr/>
          </a:p>
        </p:txBody>
      </p:sp>
      <p:pic>
        <p:nvPicPr>
          <p:cNvPr id="847" name="Google Shape;847;p50"/>
          <p:cNvPicPr preferRelativeResize="0"/>
          <p:nvPr/>
        </p:nvPicPr>
        <p:blipFill rotWithShape="1">
          <a:blip r:embed="rId6">
            <a:alphaModFix/>
          </a:blip>
          <a:srcRect b="12248" l="12962" r="12962" t="13786"/>
          <a:stretch/>
        </p:blipFill>
        <p:spPr>
          <a:xfrm>
            <a:off x="1526025" y="5116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50"/>
          <p:cNvSpPr txBox="1"/>
          <p:nvPr/>
        </p:nvSpPr>
        <p:spPr>
          <a:xfrm>
            <a:off x="66575" y="66575"/>
            <a:ext cx="802500" cy="523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7"/>
              </a:rPr>
              <a:t>Lesson Link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853" name="Google Shape;853;p51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51"/>
          <p:cNvSpPr txBox="1"/>
          <p:nvPr>
            <p:ph type="ctrTitle"/>
          </p:nvPr>
        </p:nvSpPr>
        <p:spPr>
          <a:xfrm>
            <a:off x="2949450" y="259150"/>
            <a:ext cx="3245100" cy="61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3000">
                <a:latin typeface="Manjari"/>
                <a:ea typeface="Manjari"/>
                <a:cs typeface="Manjari"/>
                <a:sym typeface="Manjari"/>
              </a:rPr>
              <a:t>Reflexiones de aprendizaje</a:t>
            </a:r>
            <a:endParaRPr b="1" sz="3000"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000"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856" name="Google Shape;856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925" y="1214838"/>
            <a:ext cx="4538950" cy="30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51"/>
          <p:cNvSpPr txBox="1"/>
          <p:nvPr/>
        </p:nvSpPr>
        <p:spPr>
          <a:xfrm>
            <a:off x="652750" y="1495550"/>
            <a:ext cx="3862500" cy="17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63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anjari"/>
              <a:buAutoNum type="arabicPeriod"/>
            </a:pPr>
            <a:r>
              <a:rPr b="1" lang="en" sz="28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¿Qué debo recordar sobre el cursor?</a:t>
            </a:r>
            <a:endParaRPr b="1" sz="37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858" name="Google Shape;858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820726" y="1262688"/>
            <a:ext cx="4235174" cy="29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51"/>
          <p:cNvSpPr txBox="1"/>
          <p:nvPr/>
        </p:nvSpPr>
        <p:spPr>
          <a:xfrm>
            <a:off x="5187751" y="1495550"/>
            <a:ext cx="3807600" cy="19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2. </a:t>
            </a:r>
            <a:r>
              <a:rPr b="1" lang="en" sz="2400">
                <a:solidFill>
                  <a:srgbClr val="E8EAED"/>
                </a:solidFill>
                <a:latin typeface="Manjari"/>
                <a:ea typeface="Manjari"/>
                <a:cs typeface="Manjari"/>
                <a:sym typeface="Manjari"/>
              </a:rPr>
              <a:t>¿Qué debo hacer para asegurarme de que mi historia se guarde?</a:t>
            </a:r>
            <a:endParaRPr b="1" sz="2400">
              <a:solidFill>
                <a:srgbClr val="E8EAED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860" name="Google Shape;860;p51"/>
          <p:cNvPicPr preferRelativeResize="0"/>
          <p:nvPr/>
        </p:nvPicPr>
        <p:blipFill rotWithShape="1">
          <a:blip r:embed="rId7">
            <a:alphaModFix/>
          </a:blip>
          <a:srcRect b="41023" l="0" r="0" t="0"/>
          <a:stretch/>
        </p:blipFill>
        <p:spPr>
          <a:xfrm>
            <a:off x="4085725" y="3084500"/>
            <a:ext cx="1433775" cy="20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51"/>
          <p:cNvSpPr txBox="1"/>
          <p:nvPr/>
        </p:nvSpPr>
        <p:spPr>
          <a:xfrm>
            <a:off x="66575" y="66575"/>
            <a:ext cx="802500" cy="523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8"/>
              </a:rPr>
              <a:t>Lesson Link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4"/>
          <p:cNvSpPr/>
          <p:nvPr/>
        </p:nvSpPr>
        <p:spPr>
          <a:xfrm>
            <a:off x="36336" y="2283499"/>
            <a:ext cx="627897" cy="471965"/>
          </a:xfrm>
          <a:custGeom>
            <a:rect b="b" l="l" r="r" t="t"/>
            <a:pathLst>
              <a:path extrusionOk="0" h="14262" w="18974">
                <a:moveTo>
                  <a:pt x="2988" y="1"/>
                </a:moveTo>
                <a:cubicBezTo>
                  <a:pt x="2525" y="1"/>
                  <a:pt x="2056" y="123"/>
                  <a:pt x="1593" y="416"/>
                </a:cubicBezTo>
                <a:cubicBezTo>
                  <a:pt x="1" y="1425"/>
                  <a:pt x="39" y="3716"/>
                  <a:pt x="350" y="5361"/>
                </a:cubicBezTo>
                <a:cubicBezTo>
                  <a:pt x="797" y="7721"/>
                  <a:pt x="2174" y="9760"/>
                  <a:pt x="3820" y="11461"/>
                </a:cubicBezTo>
                <a:cubicBezTo>
                  <a:pt x="5052" y="12735"/>
                  <a:pt x="6440" y="14261"/>
                  <a:pt x="8322" y="14261"/>
                </a:cubicBezTo>
                <a:cubicBezTo>
                  <a:pt x="8371" y="14261"/>
                  <a:pt x="8421" y="14260"/>
                  <a:pt x="8470" y="14258"/>
                </a:cubicBezTo>
                <a:cubicBezTo>
                  <a:pt x="12386" y="14096"/>
                  <a:pt x="16661" y="11734"/>
                  <a:pt x="18086" y="7966"/>
                </a:cubicBezTo>
                <a:cubicBezTo>
                  <a:pt x="18657" y="6462"/>
                  <a:pt x="18974" y="4192"/>
                  <a:pt x="17952" y="2803"/>
                </a:cubicBezTo>
                <a:cubicBezTo>
                  <a:pt x="17453" y="2124"/>
                  <a:pt x="16710" y="1879"/>
                  <a:pt x="15917" y="1879"/>
                </a:cubicBezTo>
                <a:cubicBezTo>
                  <a:pt x="15596" y="1879"/>
                  <a:pt x="15266" y="1919"/>
                  <a:pt x="14941" y="1987"/>
                </a:cubicBezTo>
                <a:cubicBezTo>
                  <a:pt x="14900" y="1970"/>
                  <a:pt x="14860" y="1956"/>
                  <a:pt x="14817" y="1944"/>
                </a:cubicBezTo>
                <a:cubicBezTo>
                  <a:pt x="14573" y="1878"/>
                  <a:pt x="14346" y="1848"/>
                  <a:pt x="14131" y="1848"/>
                </a:cubicBezTo>
                <a:cubicBezTo>
                  <a:pt x="13095" y="1848"/>
                  <a:pt x="12355" y="2550"/>
                  <a:pt x="11556" y="3329"/>
                </a:cubicBezTo>
                <a:cubicBezTo>
                  <a:pt x="10541" y="4317"/>
                  <a:pt x="9538" y="5315"/>
                  <a:pt x="8535" y="6314"/>
                </a:cubicBezTo>
                <a:cubicBezTo>
                  <a:pt x="8423" y="4413"/>
                  <a:pt x="7620" y="2785"/>
                  <a:pt x="6213" y="1454"/>
                </a:cubicBezTo>
                <a:cubicBezTo>
                  <a:pt x="6087" y="1333"/>
                  <a:pt x="5935" y="1244"/>
                  <a:pt x="5767" y="1194"/>
                </a:cubicBezTo>
                <a:cubicBezTo>
                  <a:pt x="4945" y="560"/>
                  <a:pt x="3980" y="1"/>
                  <a:pt x="2988" y="1"/>
                </a:cubicBezTo>
                <a:close/>
              </a:path>
            </a:pathLst>
          </a:custGeom>
          <a:solidFill>
            <a:srgbClr val="8009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4"/>
          <p:cNvSpPr/>
          <p:nvPr/>
        </p:nvSpPr>
        <p:spPr>
          <a:xfrm>
            <a:off x="-75881" y="2283664"/>
            <a:ext cx="772313" cy="497744"/>
          </a:xfrm>
          <a:custGeom>
            <a:rect b="b" l="l" r="r" t="t"/>
            <a:pathLst>
              <a:path extrusionOk="0" h="15041" w="23338">
                <a:moveTo>
                  <a:pt x="7095" y="721"/>
                </a:moveTo>
                <a:cubicBezTo>
                  <a:pt x="7622" y="721"/>
                  <a:pt x="8178" y="845"/>
                  <a:pt x="8741" y="1117"/>
                </a:cubicBezTo>
                <a:cubicBezTo>
                  <a:pt x="10751" y="2088"/>
                  <a:pt x="11547" y="4287"/>
                  <a:pt x="11823" y="6364"/>
                </a:cubicBezTo>
                <a:cubicBezTo>
                  <a:pt x="11672" y="6627"/>
                  <a:pt x="11920" y="6868"/>
                  <a:pt x="12174" y="6868"/>
                </a:cubicBezTo>
                <a:cubicBezTo>
                  <a:pt x="12290" y="6868"/>
                  <a:pt x="12407" y="6819"/>
                  <a:pt x="12489" y="6699"/>
                </a:cubicBezTo>
                <a:cubicBezTo>
                  <a:pt x="13875" y="4691"/>
                  <a:pt x="15594" y="2216"/>
                  <a:pt x="18283" y="2043"/>
                </a:cubicBezTo>
                <a:cubicBezTo>
                  <a:pt x="18379" y="2037"/>
                  <a:pt x="18473" y="2034"/>
                  <a:pt x="18566" y="2034"/>
                </a:cubicBezTo>
                <a:cubicBezTo>
                  <a:pt x="21416" y="2034"/>
                  <a:pt x="22590" y="4930"/>
                  <a:pt x="21547" y="7369"/>
                </a:cubicBezTo>
                <a:cubicBezTo>
                  <a:pt x="19845" y="11346"/>
                  <a:pt x="14967" y="13248"/>
                  <a:pt x="11085" y="14216"/>
                </a:cubicBezTo>
                <a:cubicBezTo>
                  <a:pt x="11079" y="14216"/>
                  <a:pt x="11075" y="14221"/>
                  <a:pt x="11071" y="14222"/>
                </a:cubicBezTo>
                <a:cubicBezTo>
                  <a:pt x="8029" y="12032"/>
                  <a:pt x="3303" y="8519"/>
                  <a:pt x="3592" y="4333"/>
                </a:cubicBezTo>
                <a:cubicBezTo>
                  <a:pt x="3735" y="2272"/>
                  <a:pt x="5232" y="721"/>
                  <a:pt x="7095" y="721"/>
                </a:cubicBezTo>
                <a:close/>
                <a:moveTo>
                  <a:pt x="6988" y="1"/>
                </a:moveTo>
                <a:cubicBezTo>
                  <a:pt x="5758" y="1"/>
                  <a:pt x="4566" y="507"/>
                  <a:pt x="3767" y="1587"/>
                </a:cubicBezTo>
                <a:cubicBezTo>
                  <a:pt x="1" y="6676"/>
                  <a:pt x="7237" y="12429"/>
                  <a:pt x="10797" y="14970"/>
                </a:cubicBezTo>
                <a:cubicBezTo>
                  <a:pt x="10866" y="15019"/>
                  <a:pt x="10933" y="15041"/>
                  <a:pt x="10996" y="15041"/>
                </a:cubicBezTo>
                <a:cubicBezTo>
                  <a:pt x="11172" y="15041"/>
                  <a:pt x="11310" y="14876"/>
                  <a:pt x="11337" y="14691"/>
                </a:cubicBezTo>
                <a:cubicBezTo>
                  <a:pt x="15885" y="14101"/>
                  <a:pt x="23337" y="10392"/>
                  <a:pt x="22676" y="4904"/>
                </a:cubicBezTo>
                <a:cubicBezTo>
                  <a:pt x="22413" y="2733"/>
                  <a:pt x="20731" y="1287"/>
                  <a:pt x="18602" y="1287"/>
                </a:cubicBezTo>
                <a:cubicBezTo>
                  <a:pt x="18492" y="1287"/>
                  <a:pt x="18382" y="1291"/>
                  <a:pt x="18271" y="1299"/>
                </a:cubicBezTo>
                <a:cubicBezTo>
                  <a:pt x="15565" y="1484"/>
                  <a:pt x="13768" y="3605"/>
                  <a:pt x="12293" y="5682"/>
                </a:cubicBezTo>
                <a:cubicBezTo>
                  <a:pt x="12066" y="3642"/>
                  <a:pt x="11183" y="1634"/>
                  <a:pt x="9306" y="607"/>
                </a:cubicBezTo>
                <a:cubicBezTo>
                  <a:pt x="8581" y="209"/>
                  <a:pt x="7777" y="1"/>
                  <a:pt x="698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4"/>
          <p:cNvSpPr/>
          <p:nvPr/>
        </p:nvSpPr>
        <p:spPr>
          <a:xfrm>
            <a:off x="5379886" y="136118"/>
            <a:ext cx="286978" cy="165098"/>
          </a:xfrm>
          <a:custGeom>
            <a:rect b="b" l="l" r="r" t="t"/>
            <a:pathLst>
              <a:path extrusionOk="0" h="4989" w="8672">
                <a:moveTo>
                  <a:pt x="6242" y="1710"/>
                </a:moveTo>
                <a:lnTo>
                  <a:pt x="6242" y="1710"/>
                </a:lnTo>
                <a:cubicBezTo>
                  <a:pt x="6071" y="1796"/>
                  <a:pt x="5899" y="1880"/>
                  <a:pt x="5726" y="1960"/>
                </a:cubicBezTo>
                <a:cubicBezTo>
                  <a:pt x="5898" y="1877"/>
                  <a:pt x="6069" y="1793"/>
                  <a:pt x="6242" y="1710"/>
                </a:cubicBezTo>
                <a:close/>
                <a:moveTo>
                  <a:pt x="7348" y="1"/>
                </a:moveTo>
                <a:cubicBezTo>
                  <a:pt x="7282" y="1"/>
                  <a:pt x="7214" y="8"/>
                  <a:pt x="7146" y="24"/>
                </a:cubicBezTo>
                <a:cubicBezTo>
                  <a:pt x="6725" y="119"/>
                  <a:pt x="6287" y="534"/>
                  <a:pt x="5902" y="742"/>
                </a:cubicBezTo>
                <a:cubicBezTo>
                  <a:pt x="5381" y="1024"/>
                  <a:pt x="4844" y="1271"/>
                  <a:pt x="4305" y="1514"/>
                </a:cubicBezTo>
                <a:cubicBezTo>
                  <a:pt x="3069" y="2075"/>
                  <a:pt x="1824" y="2611"/>
                  <a:pt x="526" y="3012"/>
                </a:cubicBezTo>
                <a:cubicBezTo>
                  <a:pt x="1" y="3175"/>
                  <a:pt x="70" y="3862"/>
                  <a:pt x="453" y="4038"/>
                </a:cubicBezTo>
                <a:cubicBezTo>
                  <a:pt x="468" y="4146"/>
                  <a:pt x="514" y="4245"/>
                  <a:pt x="586" y="4326"/>
                </a:cubicBezTo>
                <a:cubicBezTo>
                  <a:pt x="1035" y="4810"/>
                  <a:pt x="1514" y="4989"/>
                  <a:pt x="2003" y="4989"/>
                </a:cubicBezTo>
                <a:cubicBezTo>
                  <a:pt x="2531" y="4989"/>
                  <a:pt x="3071" y="4782"/>
                  <a:pt x="3603" y="4527"/>
                </a:cubicBezTo>
                <a:cubicBezTo>
                  <a:pt x="3613" y="4527"/>
                  <a:pt x="3623" y="4527"/>
                  <a:pt x="3633" y="4527"/>
                </a:cubicBezTo>
                <a:cubicBezTo>
                  <a:pt x="3664" y="4527"/>
                  <a:pt x="3695" y="4525"/>
                  <a:pt x="3726" y="4521"/>
                </a:cubicBezTo>
                <a:cubicBezTo>
                  <a:pt x="4923" y="4348"/>
                  <a:pt x="7363" y="3737"/>
                  <a:pt x="8147" y="2453"/>
                </a:cubicBezTo>
                <a:cubicBezTo>
                  <a:pt x="8342" y="2254"/>
                  <a:pt x="8478" y="2024"/>
                  <a:pt x="8530" y="1758"/>
                </a:cubicBezTo>
                <a:cubicBezTo>
                  <a:pt x="8671" y="1013"/>
                  <a:pt x="8114" y="1"/>
                  <a:pt x="7348" y="1"/>
                </a:cubicBezTo>
                <a:close/>
              </a:path>
            </a:pathLst>
          </a:custGeom>
          <a:solidFill>
            <a:srgbClr val="8009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4"/>
          <p:cNvSpPr/>
          <p:nvPr/>
        </p:nvSpPr>
        <p:spPr>
          <a:xfrm>
            <a:off x="5350141" y="100301"/>
            <a:ext cx="420904" cy="498241"/>
          </a:xfrm>
          <a:custGeom>
            <a:rect b="b" l="l" r="r" t="t"/>
            <a:pathLst>
              <a:path extrusionOk="0" h="15056" w="12719">
                <a:moveTo>
                  <a:pt x="8495" y="811"/>
                </a:moveTo>
                <a:cubicBezTo>
                  <a:pt x="8825" y="1461"/>
                  <a:pt x="9135" y="2114"/>
                  <a:pt x="9430" y="2769"/>
                </a:cubicBezTo>
                <a:cubicBezTo>
                  <a:pt x="7200" y="4197"/>
                  <a:pt x="5258" y="5404"/>
                  <a:pt x="2592" y="5932"/>
                </a:cubicBezTo>
                <a:cubicBezTo>
                  <a:pt x="2590" y="5932"/>
                  <a:pt x="2589" y="5935"/>
                  <a:pt x="2587" y="5935"/>
                </a:cubicBezTo>
                <a:cubicBezTo>
                  <a:pt x="2146" y="5298"/>
                  <a:pt x="1667" y="4690"/>
                  <a:pt x="1149" y="4116"/>
                </a:cubicBezTo>
                <a:cubicBezTo>
                  <a:pt x="1151" y="4115"/>
                  <a:pt x="1153" y="4115"/>
                  <a:pt x="1155" y="4115"/>
                </a:cubicBezTo>
                <a:cubicBezTo>
                  <a:pt x="1157" y="4115"/>
                  <a:pt x="1159" y="4115"/>
                  <a:pt x="1161" y="4114"/>
                </a:cubicBezTo>
                <a:cubicBezTo>
                  <a:pt x="3738" y="3350"/>
                  <a:pt x="6202" y="2207"/>
                  <a:pt x="8495" y="811"/>
                </a:cubicBezTo>
                <a:close/>
                <a:moveTo>
                  <a:pt x="10656" y="8126"/>
                </a:moveTo>
                <a:cubicBezTo>
                  <a:pt x="10936" y="8126"/>
                  <a:pt x="11222" y="8168"/>
                  <a:pt x="11510" y="8225"/>
                </a:cubicBezTo>
                <a:cubicBezTo>
                  <a:pt x="11668" y="8724"/>
                  <a:pt x="11821" y="9227"/>
                  <a:pt x="11967" y="9738"/>
                </a:cubicBezTo>
                <a:cubicBezTo>
                  <a:pt x="11990" y="9822"/>
                  <a:pt x="12043" y="9894"/>
                  <a:pt x="12117" y="9942"/>
                </a:cubicBezTo>
                <a:cubicBezTo>
                  <a:pt x="11912" y="10848"/>
                  <a:pt x="10993" y="11516"/>
                  <a:pt x="10156" y="11516"/>
                </a:cubicBezTo>
                <a:cubicBezTo>
                  <a:pt x="9586" y="11516"/>
                  <a:pt x="9055" y="11207"/>
                  <a:pt x="8812" y="10453"/>
                </a:cubicBezTo>
                <a:cubicBezTo>
                  <a:pt x="8600" y="9802"/>
                  <a:pt x="8862" y="9034"/>
                  <a:pt x="9366" y="8589"/>
                </a:cubicBezTo>
                <a:cubicBezTo>
                  <a:pt x="9763" y="8239"/>
                  <a:pt x="10201" y="8126"/>
                  <a:pt x="10656" y="8126"/>
                </a:cubicBezTo>
                <a:close/>
                <a:moveTo>
                  <a:pt x="3445" y="11407"/>
                </a:moveTo>
                <a:cubicBezTo>
                  <a:pt x="3785" y="11407"/>
                  <a:pt x="4095" y="11506"/>
                  <a:pt x="4303" y="11734"/>
                </a:cubicBezTo>
                <a:cubicBezTo>
                  <a:pt x="4351" y="11789"/>
                  <a:pt x="4423" y="11821"/>
                  <a:pt x="4496" y="11821"/>
                </a:cubicBezTo>
                <a:cubicBezTo>
                  <a:pt x="4508" y="11821"/>
                  <a:pt x="4520" y="11820"/>
                  <a:pt x="4532" y="11818"/>
                </a:cubicBezTo>
                <a:cubicBezTo>
                  <a:pt x="4667" y="12274"/>
                  <a:pt x="4793" y="12739"/>
                  <a:pt x="4900" y="13212"/>
                </a:cubicBezTo>
                <a:cubicBezTo>
                  <a:pt x="4925" y="13322"/>
                  <a:pt x="5003" y="13394"/>
                  <a:pt x="5096" y="13434"/>
                </a:cubicBezTo>
                <a:cubicBezTo>
                  <a:pt x="4733" y="14057"/>
                  <a:pt x="4063" y="14389"/>
                  <a:pt x="3367" y="14389"/>
                </a:cubicBezTo>
                <a:cubicBezTo>
                  <a:pt x="2798" y="14389"/>
                  <a:pt x="2210" y="14167"/>
                  <a:pt x="1756" y="13703"/>
                </a:cubicBezTo>
                <a:cubicBezTo>
                  <a:pt x="687" y="12614"/>
                  <a:pt x="2255" y="11407"/>
                  <a:pt x="3445" y="11407"/>
                </a:cubicBezTo>
                <a:close/>
                <a:moveTo>
                  <a:pt x="8464" y="1"/>
                </a:moveTo>
                <a:cubicBezTo>
                  <a:pt x="8337" y="1"/>
                  <a:pt x="8214" y="110"/>
                  <a:pt x="8230" y="252"/>
                </a:cubicBezTo>
                <a:cubicBezTo>
                  <a:pt x="8211" y="256"/>
                  <a:pt x="8194" y="262"/>
                  <a:pt x="8178" y="270"/>
                </a:cubicBezTo>
                <a:cubicBezTo>
                  <a:pt x="5883" y="1618"/>
                  <a:pt x="3520" y="2697"/>
                  <a:pt x="1028" y="3630"/>
                </a:cubicBezTo>
                <a:cubicBezTo>
                  <a:pt x="941" y="3661"/>
                  <a:pt x="877" y="3737"/>
                  <a:pt x="863" y="3829"/>
                </a:cubicBezTo>
                <a:cubicBezTo>
                  <a:pt x="840" y="3821"/>
                  <a:pt x="816" y="3817"/>
                  <a:pt x="792" y="3817"/>
                </a:cubicBezTo>
                <a:cubicBezTo>
                  <a:pt x="623" y="3817"/>
                  <a:pt x="450" y="4006"/>
                  <a:pt x="575" y="4171"/>
                </a:cubicBezTo>
                <a:cubicBezTo>
                  <a:pt x="2148" y="6261"/>
                  <a:pt x="3388" y="8455"/>
                  <a:pt x="4228" y="10868"/>
                </a:cubicBezTo>
                <a:cubicBezTo>
                  <a:pt x="3994" y="10751"/>
                  <a:pt x="3725" y="10698"/>
                  <a:pt x="3443" y="10698"/>
                </a:cubicBezTo>
                <a:cubicBezTo>
                  <a:pt x="1923" y="10698"/>
                  <a:pt x="0" y="12248"/>
                  <a:pt x="889" y="13752"/>
                </a:cubicBezTo>
                <a:cubicBezTo>
                  <a:pt x="1404" y="14626"/>
                  <a:pt x="2407" y="15056"/>
                  <a:pt x="3367" y="15056"/>
                </a:cubicBezTo>
                <a:cubicBezTo>
                  <a:pt x="4595" y="15056"/>
                  <a:pt x="5752" y="14351"/>
                  <a:pt x="5722" y="12968"/>
                </a:cubicBezTo>
                <a:cubicBezTo>
                  <a:pt x="5722" y="12958"/>
                  <a:pt x="5729" y="12947"/>
                  <a:pt x="5727" y="12936"/>
                </a:cubicBezTo>
                <a:cubicBezTo>
                  <a:pt x="5726" y="12930"/>
                  <a:pt x="5722" y="12924"/>
                  <a:pt x="5721" y="12918"/>
                </a:cubicBezTo>
                <a:cubicBezTo>
                  <a:pt x="5718" y="12807"/>
                  <a:pt x="5707" y="12697"/>
                  <a:pt x="5689" y="12588"/>
                </a:cubicBezTo>
                <a:cubicBezTo>
                  <a:pt x="5676" y="12503"/>
                  <a:pt x="5618" y="12470"/>
                  <a:pt x="5556" y="12470"/>
                </a:cubicBezTo>
                <a:cubicBezTo>
                  <a:pt x="5553" y="12470"/>
                  <a:pt x="5551" y="12470"/>
                  <a:pt x="5548" y="12471"/>
                </a:cubicBezTo>
                <a:cubicBezTo>
                  <a:pt x="5502" y="12380"/>
                  <a:pt x="5456" y="12290"/>
                  <a:pt x="5418" y="12202"/>
                </a:cubicBezTo>
                <a:cubicBezTo>
                  <a:pt x="5412" y="12189"/>
                  <a:pt x="5404" y="12178"/>
                  <a:pt x="5393" y="12167"/>
                </a:cubicBezTo>
                <a:cubicBezTo>
                  <a:pt x="5341" y="11965"/>
                  <a:pt x="5292" y="11763"/>
                  <a:pt x="5231" y="11562"/>
                </a:cubicBezTo>
                <a:cubicBezTo>
                  <a:pt x="5121" y="11178"/>
                  <a:pt x="4998" y="10796"/>
                  <a:pt x="4863" y="10420"/>
                </a:cubicBezTo>
                <a:cubicBezTo>
                  <a:pt x="4585" y="9636"/>
                  <a:pt x="4260" y="8868"/>
                  <a:pt x="3889" y="8124"/>
                </a:cubicBezTo>
                <a:cubicBezTo>
                  <a:pt x="3584" y="7523"/>
                  <a:pt x="3247" y="6940"/>
                  <a:pt x="2878" y="6376"/>
                </a:cubicBezTo>
                <a:cubicBezTo>
                  <a:pt x="5263" y="6042"/>
                  <a:pt x="7959" y="5097"/>
                  <a:pt x="9695" y="3367"/>
                </a:cubicBezTo>
                <a:cubicBezTo>
                  <a:pt x="10284" y="4718"/>
                  <a:pt x="10801" y="6090"/>
                  <a:pt x="11268" y="7494"/>
                </a:cubicBezTo>
                <a:cubicBezTo>
                  <a:pt x="11083" y="7447"/>
                  <a:pt x="10896" y="7425"/>
                  <a:pt x="10710" y="7425"/>
                </a:cubicBezTo>
                <a:cubicBezTo>
                  <a:pt x="8966" y="7425"/>
                  <a:pt x="7318" y="9384"/>
                  <a:pt x="8361" y="11120"/>
                </a:cubicBezTo>
                <a:cubicBezTo>
                  <a:pt x="8771" y="11798"/>
                  <a:pt x="9512" y="12210"/>
                  <a:pt x="10274" y="12210"/>
                </a:cubicBezTo>
                <a:cubicBezTo>
                  <a:pt x="10537" y="12210"/>
                  <a:pt x="10802" y="12161"/>
                  <a:pt x="11057" y="12057"/>
                </a:cubicBezTo>
                <a:cubicBezTo>
                  <a:pt x="11947" y="11694"/>
                  <a:pt x="12719" y="10766"/>
                  <a:pt x="12642" y="9789"/>
                </a:cubicBezTo>
                <a:cubicBezTo>
                  <a:pt x="12682" y="9712"/>
                  <a:pt x="12693" y="9625"/>
                  <a:pt x="12674" y="9542"/>
                </a:cubicBezTo>
                <a:cubicBezTo>
                  <a:pt x="11948" y="6206"/>
                  <a:pt x="10541" y="2950"/>
                  <a:pt x="8654" y="109"/>
                </a:cubicBezTo>
                <a:cubicBezTo>
                  <a:pt x="8603" y="33"/>
                  <a:pt x="8533" y="1"/>
                  <a:pt x="846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4"/>
          <p:cNvSpPr/>
          <p:nvPr/>
        </p:nvSpPr>
        <p:spPr>
          <a:xfrm>
            <a:off x="7310663" y="1269842"/>
            <a:ext cx="643583" cy="541095"/>
          </a:xfrm>
          <a:custGeom>
            <a:rect b="b" l="l" r="r" t="t"/>
            <a:pathLst>
              <a:path extrusionOk="0" h="16351" w="19448">
                <a:moveTo>
                  <a:pt x="8254" y="0"/>
                </a:moveTo>
                <a:cubicBezTo>
                  <a:pt x="8167" y="0"/>
                  <a:pt x="8077" y="4"/>
                  <a:pt x="7985" y="12"/>
                </a:cubicBezTo>
                <a:cubicBezTo>
                  <a:pt x="5271" y="252"/>
                  <a:pt x="3154" y="1864"/>
                  <a:pt x="1601" y="4058"/>
                </a:cubicBezTo>
                <a:cubicBezTo>
                  <a:pt x="1" y="6318"/>
                  <a:pt x="157" y="9119"/>
                  <a:pt x="1347" y="11537"/>
                </a:cubicBezTo>
                <a:cubicBezTo>
                  <a:pt x="2874" y="14639"/>
                  <a:pt x="6023" y="16351"/>
                  <a:pt x="9233" y="16351"/>
                </a:cubicBezTo>
                <a:cubicBezTo>
                  <a:pt x="10273" y="16351"/>
                  <a:pt x="11320" y="16171"/>
                  <a:pt x="12319" y="15801"/>
                </a:cubicBezTo>
                <a:cubicBezTo>
                  <a:pt x="12398" y="15809"/>
                  <a:pt x="12476" y="15813"/>
                  <a:pt x="12555" y="15813"/>
                </a:cubicBezTo>
                <a:cubicBezTo>
                  <a:pt x="12803" y="15813"/>
                  <a:pt x="13050" y="15775"/>
                  <a:pt x="13287" y="15700"/>
                </a:cubicBezTo>
                <a:cubicBezTo>
                  <a:pt x="18796" y="13998"/>
                  <a:pt x="19447" y="6073"/>
                  <a:pt x="15450" y="2524"/>
                </a:cubicBezTo>
                <a:cubicBezTo>
                  <a:pt x="14033" y="1266"/>
                  <a:pt x="11742" y="96"/>
                  <a:pt x="9672" y="96"/>
                </a:cubicBezTo>
                <a:cubicBezTo>
                  <a:pt x="9470" y="96"/>
                  <a:pt x="9270" y="107"/>
                  <a:pt x="9074" y="130"/>
                </a:cubicBezTo>
                <a:cubicBezTo>
                  <a:pt x="8830" y="47"/>
                  <a:pt x="8557" y="0"/>
                  <a:pt x="8254" y="0"/>
                </a:cubicBezTo>
                <a:close/>
              </a:path>
            </a:pathLst>
          </a:custGeom>
          <a:solidFill>
            <a:srgbClr val="09AB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4"/>
          <p:cNvSpPr/>
          <p:nvPr/>
        </p:nvSpPr>
        <p:spPr>
          <a:xfrm>
            <a:off x="7305997" y="1358960"/>
            <a:ext cx="373581" cy="455948"/>
          </a:xfrm>
          <a:custGeom>
            <a:rect b="b" l="l" r="r" t="t"/>
            <a:pathLst>
              <a:path extrusionOk="0" h="13778" w="11289">
                <a:moveTo>
                  <a:pt x="3561" y="0"/>
                </a:moveTo>
                <a:cubicBezTo>
                  <a:pt x="3365" y="0"/>
                  <a:pt x="3146" y="69"/>
                  <a:pt x="2900" y="221"/>
                </a:cubicBezTo>
                <a:cubicBezTo>
                  <a:pt x="2784" y="238"/>
                  <a:pt x="2678" y="293"/>
                  <a:pt x="2598" y="379"/>
                </a:cubicBezTo>
                <a:cubicBezTo>
                  <a:pt x="1699" y="1295"/>
                  <a:pt x="1" y="3850"/>
                  <a:pt x="450" y="5516"/>
                </a:cubicBezTo>
                <a:cubicBezTo>
                  <a:pt x="280" y="7058"/>
                  <a:pt x="722" y="8394"/>
                  <a:pt x="1852" y="9506"/>
                </a:cubicBezTo>
                <a:cubicBezTo>
                  <a:pt x="2012" y="10077"/>
                  <a:pt x="2258" y="10622"/>
                  <a:pt x="2603" y="11171"/>
                </a:cubicBezTo>
                <a:cubicBezTo>
                  <a:pt x="2692" y="11319"/>
                  <a:pt x="2846" y="11414"/>
                  <a:pt x="3020" y="11425"/>
                </a:cubicBezTo>
                <a:cubicBezTo>
                  <a:pt x="3252" y="11698"/>
                  <a:pt x="3536" y="11907"/>
                  <a:pt x="3882" y="12016"/>
                </a:cubicBezTo>
                <a:cubicBezTo>
                  <a:pt x="4029" y="12062"/>
                  <a:pt x="4181" y="12086"/>
                  <a:pt x="4334" y="12086"/>
                </a:cubicBezTo>
                <a:cubicBezTo>
                  <a:pt x="4348" y="12086"/>
                  <a:pt x="4362" y="12085"/>
                  <a:pt x="4377" y="12085"/>
                </a:cubicBezTo>
                <a:cubicBezTo>
                  <a:pt x="4395" y="12310"/>
                  <a:pt x="4545" y="12505"/>
                  <a:pt x="4759" y="12580"/>
                </a:cubicBezTo>
                <a:cubicBezTo>
                  <a:pt x="6675" y="13274"/>
                  <a:pt x="8611" y="13660"/>
                  <a:pt x="10644" y="13776"/>
                </a:cubicBezTo>
                <a:cubicBezTo>
                  <a:pt x="10656" y="13777"/>
                  <a:pt x="10668" y="13777"/>
                  <a:pt x="10680" y="13777"/>
                </a:cubicBezTo>
                <a:cubicBezTo>
                  <a:pt x="11168" y="13777"/>
                  <a:pt x="11288" y="13180"/>
                  <a:pt x="11027" y="12854"/>
                </a:cubicBezTo>
                <a:cubicBezTo>
                  <a:pt x="10095" y="11685"/>
                  <a:pt x="9031" y="10460"/>
                  <a:pt x="7463" y="10235"/>
                </a:cubicBezTo>
                <a:cubicBezTo>
                  <a:pt x="7344" y="10218"/>
                  <a:pt x="7232" y="10210"/>
                  <a:pt x="7124" y="10210"/>
                </a:cubicBezTo>
                <a:cubicBezTo>
                  <a:pt x="6694" y="10210"/>
                  <a:pt x="6323" y="10328"/>
                  <a:pt x="5879" y="10434"/>
                </a:cubicBezTo>
                <a:cubicBezTo>
                  <a:pt x="5468" y="10532"/>
                  <a:pt x="4823" y="10753"/>
                  <a:pt x="4304" y="10753"/>
                </a:cubicBezTo>
                <a:cubicBezTo>
                  <a:pt x="4134" y="10753"/>
                  <a:pt x="3977" y="10730"/>
                  <a:pt x="3847" y="10670"/>
                </a:cubicBezTo>
                <a:cubicBezTo>
                  <a:pt x="3759" y="10630"/>
                  <a:pt x="3681" y="10552"/>
                  <a:pt x="3612" y="10452"/>
                </a:cubicBezTo>
                <a:cubicBezTo>
                  <a:pt x="3592" y="9768"/>
                  <a:pt x="3465" y="9154"/>
                  <a:pt x="3225" y="8524"/>
                </a:cubicBezTo>
                <a:cubicBezTo>
                  <a:pt x="3674" y="7806"/>
                  <a:pt x="4303" y="6850"/>
                  <a:pt x="4242" y="6158"/>
                </a:cubicBezTo>
                <a:cubicBezTo>
                  <a:pt x="4778" y="5655"/>
                  <a:pt x="5138" y="4962"/>
                  <a:pt x="5147" y="4236"/>
                </a:cubicBezTo>
                <a:cubicBezTo>
                  <a:pt x="5159" y="3376"/>
                  <a:pt x="4942" y="0"/>
                  <a:pt x="3561" y="0"/>
                </a:cubicBezTo>
                <a:close/>
              </a:path>
            </a:pathLst>
          </a:custGeom>
          <a:solidFill>
            <a:srgbClr val="FFC5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4"/>
          <p:cNvSpPr/>
          <p:nvPr/>
        </p:nvSpPr>
        <p:spPr>
          <a:xfrm>
            <a:off x="7675144" y="1298997"/>
            <a:ext cx="242403" cy="384568"/>
          </a:xfrm>
          <a:custGeom>
            <a:rect b="b" l="l" r="r" t="t"/>
            <a:pathLst>
              <a:path extrusionOk="0" h="11621" w="7325">
                <a:moveTo>
                  <a:pt x="1841" y="1"/>
                </a:moveTo>
                <a:cubicBezTo>
                  <a:pt x="1795" y="1"/>
                  <a:pt x="1747" y="7"/>
                  <a:pt x="1696" y="19"/>
                </a:cubicBezTo>
                <a:cubicBezTo>
                  <a:pt x="1071" y="179"/>
                  <a:pt x="693" y="402"/>
                  <a:pt x="256" y="874"/>
                </a:cubicBezTo>
                <a:cubicBezTo>
                  <a:pt x="0" y="1151"/>
                  <a:pt x="74" y="1698"/>
                  <a:pt x="495" y="1778"/>
                </a:cubicBezTo>
                <a:cubicBezTo>
                  <a:pt x="2285" y="2118"/>
                  <a:pt x="1227" y="3972"/>
                  <a:pt x="1100" y="5205"/>
                </a:cubicBezTo>
                <a:cubicBezTo>
                  <a:pt x="1005" y="6121"/>
                  <a:pt x="1642" y="6467"/>
                  <a:pt x="1690" y="7271"/>
                </a:cubicBezTo>
                <a:cubicBezTo>
                  <a:pt x="1705" y="7547"/>
                  <a:pt x="1935" y="7820"/>
                  <a:pt x="2218" y="7820"/>
                </a:cubicBezTo>
                <a:cubicBezTo>
                  <a:pt x="2269" y="7820"/>
                  <a:pt x="2321" y="7811"/>
                  <a:pt x="2374" y="7792"/>
                </a:cubicBezTo>
                <a:cubicBezTo>
                  <a:pt x="2797" y="7644"/>
                  <a:pt x="3054" y="7513"/>
                  <a:pt x="3315" y="7129"/>
                </a:cubicBezTo>
                <a:cubicBezTo>
                  <a:pt x="3420" y="6973"/>
                  <a:pt x="3615" y="6103"/>
                  <a:pt x="3658" y="6048"/>
                </a:cubicBezTo>
                <a:cubicBezTo>
                  <a:pt x="3824" y="5842"/>
                  <a:pt x="3935" y="5769"/>
                  <a:pt x="4032" y="5769"/>
                </a:cubicBezTo>
                <a:cubicBezTo>
                  <a:pt x="4183" y="5769"/>
                  <a:pt x="4298" y="5949"/>
                  <a:pt x="4529" y="6083"/>
                </a:cubicBezTo>
                <a:cubicBezTo>
                  <a:pt x="6601" y="7279"/>
                  <a:pt x="3595" y="8344"/>
                  <a:pt x="3725" y="9789"/>
                </a:cubicBezTo>
                <a:cubicBezTo>
                  <a:pt x="3791" y="10523"/>
                  <a:pt x="4534" y="11129"/>
                  <a:pt x="5269" y="11255"/>
                </a:cubicBezTo>
                <a:cubicBezTo>
                  <a:pt x="5337" y="11504"/>
                  <a:pt x="5566" y="11621"/>
                  <a:pt x="5794" y="11621"/>
                </a:cubicBezTo>
                <a:cubicBezTo>
                  <a:pt x="6080" y="11621"/>
                  <a:pt x="6365" y="11436"/>
                  <a:pt x="6327" y="11096"/>
                </a:cubicBezTo>
                <a:cubicBezTo>
                  <a:pt x="6324" y="11067"/>
                  <a:pt x="6318" y="11027"/>
                  <a:pt x="6310" y="10981"/>
                </a:cubicBezTo>
                <a:cubicBezTo>
                  <a:pt x="6701" y="10584"/>
                  <a:pt x="6758" y="9857"/>
                  <a:pt x="6762" y="9220"/>
                </a:cubicBezTo>
                <a:cubicBezTo>
                  <a:pt x="6886" y="9134"/>
                  <a:pt x="6978" y="8994"/>
                  <a:pt x="6997" y="8798"/>
                </a:cubicBezTo>
                <a:cubicBezTo>
                  <a:pt x="7324" y="5299"/>
                  <a:pt x="5473" y="1957"/>
                  <a:pt x="2334" y="376"/>
                </a:cubicBezTo>
                <a:cubicBezTo>
                  <a:pt x="2264" y="171"/>
                  <a:pt x="2088" y="1"/>
                  <a:pt x="1841" y="1"/>
                </a:cubicBezTo>
                <a:close/>
              </a:path>
            </a:pathLst>
          </a:custGeom>
          <a:solidFill>
            <a:srgbClr val="FFC5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4"/>
          <p:cNvSpPr/>
          <p:nvPr/>
        </p:nvSpPr>
        <p:spPr>
          <a:xfrm>
            <a:off x="7281641" y="1136546"/>
            <a:ext cx="892968" cy="986057"/>
          </a:xfrm>
          <a:custGeom>
            <a:rect b="b" l="l" r="r" t="t"/>
            <a:pathLst>
              <a:path extrusionOk="0" h="29797" w="26984">
                <a:moveTo>
                  <a:pt x="9510" y="2753"/>
                </a:moveTo>
                <a:cubicBezTo>
                  <a:pt x="9651" y="3103"/>
                  <a:pt x="9779" y="3490"/>
                  <a:pt x="9946" y="3841"/>
                </a:cubicBezTo>
                <a:cubicBezTo>
                  <a:pt x="9767" y="3833"/>
                  <a:pt x="9587" y="3826"/>
                  <a:pt x="9407" y="3826"/>
                </a:cubicBezTo>
                <a:cubicBezTo>
                  <a:pt x="9374" y="3826"/>
                  <a:pt x="9342" y="3827"/>
                  <a:pt x="9309" y="3827"/>
                </a:cubicBezTo>
                <a:cubicBezTo>
                  <a:pt x="9124" y="3481"/>
                  <a:pt x="8874" y="3153"/>
                  <a:pt x="8649" y="2839"/>
                </a:cubicBezTo>
                <a:cubicBezTo>
                  <a:pt x="8935" y="2799"/>
                  <a:pt x="9223" y="2772"/>
                  <a:pt x="9510" y="2753"/>
                </a:cubicBezTo>
                <a:close/>
                <a:moveTo>
                  <a:pt x="8839" y="4397"/>
                </a:moveTo>
                <a:cubicBezTo>
                  <a:pt x="8936" y="4397"/>
                  <a:pt x="9033" y="4398"/>
                  <a:pt x="9130" y="4400"/>
                </a:cubicBezTo>
                <a:cubicBezTo>
                  <a:pt x="9167" y="4430"/>
                  <a:pt x="9210" y="4444"/>
                  <a:pt x="9254" y="4444"/>
                </a:cubicBezTo>
                <a:cubicBezTo>
                  <a:pt x="9296" y="4444"/>
                  <a:pt x="9338" y="4431"/>
                  <a:pt x="9375" y="4409"/>
                </a:cubicBezTo>
                <a:cubicBezTo>
                  <a:pt x="12895" y="4544"/>
                  <a:pt x="16298" y="6054"/>
                  <a:pt x="17998" y="9391"/>
                </a:cubicBezTo>
                <a:cubicBezTo>
                  <a:pt x="19284" y="11920"/>
                  <a:pt x="19013" y="14490"/>
                  <a:pt x="17727" y="16492"/>
                </a:cubicBezTo>
                <a:cubicBezTo>
                  <a:pt x="17514" y="16087"/>
                  <a:pt x="17203" y="15905"/>
                  <a:pt x="16783" y="15726"/>
                </a:cubicBezTo>
                <a:cubicBezTo>
                  <a:pt x="16103" y="15440"/>
                  <a:pt x="14958" y="15283"/>
                  <a:pt x="15956" y="13910"/>
                </a:cubicBezTo>
                <a:cubicBezTo>
                  <a:pt x="16171" y="13614"/>
                  <a:pt x="16613" y="13403"/>
                  <a:pt x="16901" y="13170"/>
                </a:cubicBezTo>
                <a:cubicBezTo>
                  <a:pt x="17374" y="12787"/>
                  <a:pt x="18358" y="11631"/>
                  <a:pt x="17404" y="11197"/>
                </a:cubicBezTo>
                <a:cubicBezTo>
                  <a:pt x="17400" y="11196"/>
                  <a:pt x="17399" y="11196"/>
                  <a:pt x="17396" y="11194"/>
                </a:cubicBezTo>
                <a:cubicBezTo>
                  <a:pt x="17400" y="11189"/>
                  <a:pt x="17408" y="11186"/>
                  <a:pt x="17413" y="11180"/>
                </a:cubicBezTo>
                <a:cubicBezTo>
                  <a:pt x="17536" y="11040"/>
                  <a:pt x="17422" y="10873"/>
                  <a:pt x="17279" y="10873"/>
                </a:cubicBezTo>
                <a:cubicBezTo>
                  <a:pt x="17237" y="10873"/>
                  <a:pt x="17194" y="10887"/>
                  <a:pt x="17152" y="10920"/>
                </a:cubicBezTo>
                <a:cubicBezTo>
                  <a:pt x="17076" y="10981"/>
                  <a:pt x="17014" y="11007"/>
                  <a:pt x="16962" y="11007"/>
                </a:cubicBezTo>
                <a:cubicBezTo>
                  <a:pt x="16743" y="11007"/>
                  <a:pt x="16715" y="10552"/>
                  <a:pt x="16642" y="10388"/>
                </a:cubicBezTo>
                <a:cubicBezTo>
                  <a:pt x="16595" y="10275"/>
                  <a:pt x="16512" y="10180"/>
                  <a:pt x="16408" y="10117"/>
                </a:cubicBezTo>
                <a:cubicBezTo>
                  <a:pt x="16319" y="10067"/>
                  <a:pt x="16219" y="10045"/>
                  <a:pt x="16119" y="10045"/>
                </a:cubicBezTo>
                <a:cubicBezTo>
                  <a:pt x="15956" y="10045"/>
                  <a:pt x="15790" y="10102"/>
                  <a:pt x="15658" y="10186"/>
                </a:cubicBezTo>
                <a:cubicBezTo>
                  <a:pt x="15380" y="10362"/>
                  <a:pt x="15265" y="10653"/>
                  <a:pt x="15250" y="10972"/>
                </a:cubicBezTo>
                <a:cubicBezTo>
                  <a:pt x="15227" y="11407"/>
                  <a:pt x="15566" y="12315"/>
                  <a:pt x="14985" y="12537"/>
                </a:cubicBezTo>
                <a:cubicBezTo>
                  <a:pt x="14941" y="12553"/>
                  <a:pt x="14906" y="12586"/>
                  <a:pt x="14889" y="12629"/>
                </a:cubicBezTo>
                <a:cubicBezTo>
                  <a:pt x="14765" y="12663"/>
                  <a:pt x="14650" y="12679"/>
                  <a:pt x="14544" y="12679"/>
                </a:cubicBezTo>
                <a:cubicBezTo>
                  <a:pt x="13417" y="12679"/>
                  <a:pt x="13203" y="10911"/>
                  <a:pt x="13129" y="10044"/>
                </a:cubicBezTo>
                <a:cubicBezTo>
                  <a:pt x="13043" y="9031"/>
                  <a:pt x="13167" y="8048"/>
                  <a:pt x="14183" y="7547"/>
                </a:cubicBezTo>
                <a:cubicBezTo>
                  <a:pt x="14274" y="7503"/>
                  <a:pt x="14281" y="7402"/>
                  <a:pt x="14242" y="7325"/>
                </a:cubicBezTo>
                <a:cubicBezTo>
                  <a:pt x="14288" y="7275"/>
                  <a:pt x="14305" y="7201"/>
                  <a:pt x="14259" y="7119"/>
                </a:cubicBezTo>
                <a:cubicBezTo>
                  <a:pt x="14031" y="6710"/>
                  <a:pt x="13572" y="6496"/>
                  <a:pt x="13114" y="6496"/>
                </a:cubicBezTo>
                <a:cubicBezTo>
                  <a:pt x="13009" y="6496"/>
                  <a:pt x="12903" y="6507"/>
                  <a:pt x="12801" y="6530"/>
                </a:cubicBezTo>
                <a:cubicBezTo>
                  <a:pt x="12655" y="6564"/>
                  <a:pt x="12470" y="6661"/>
                  <a:pt x="12311" y="6661"/>
                </a:cubicBezTo>
                <a:cubicBezTo>
                  <a:pt x="12249" y="6661"/>
                  <a:pt x="12191" y="6647"/>
                  <a:pt x="12141" y="6608"/>
                </a:cubicBezTo>
                <a:cubicBezTo>
                  <a:pt x="12006" y="6506"/>
                  <a:pt x="12006" y="6276"/>
                  <a:pt x="12054" y="6134"/>
                </a:cubicBezTo>
                <a:cubicBezTo>
                  <a:pt x="12178" y="5755"/>
                  <a:pt x="12653" y="5587"/>
                  <a:pt x="12965" y="5400"/>
                </a:cubicBezTo>
                <a:cubicBezTo>
                  <a:pt x="13127" y="5303"/>
                  <a:pt x="13041" y="5066"/>
                  <a:pt x="12871" y="5066"/>
                </a:cubicBezTo>
                <a:cubicBezTo>
                  <a:pt x="12857" y="5066"/>
                  <a:pt x="12842" y="5067"/>
                  <a:pt x="12827" y="5071"/>
                </a:cubicBezTo>
                <a:cubicBezTo>
                  <a:pt x="12097" y="5247"/>
                  <a:pt x="11230" y="5847"/>
                  <a:pt x="11588" y="6708"/>
                </a:cubicBezTo>
                <a:cubicBezTo>
                  <a:pt x="11712" y="7007"/>
                  <a:pt x="11970" y="7194"/>
                  <a:pt x="12284" y="7194"/>
                </a:cubicBezTo>
                <a:cubicBezTo>
                  <a:pt x="12315" y="7194"/>
                  <a:pt x="12346" y="7193"/>
                  <a:pt x="12378" y="7189"/>
                </a:cubicBezTo>
                <a:cubicBezTo>
                  <a:pt x="12653" y="7157"/>
                  <a:pt x="12882" y="6990"/>
                  <a:pt x="13164" y="6990"/>
                </a:cubicBezTo>
                <a:cubicBezTo>
                  <a:pt x="13447" y="6991"/>
                  <a:pt x="13683" y="7126"/>
                  <a:pt x="13899" y="7296"/>
                </a:cubicBezTo>
                <a:cubicBezTo>
                  <a:pt x="11809" y="8190"/>
                  <a:pt x="12412" y="13071"/>
                  <a:pt x="14510" y="13071"/>
                </a:cubicBezTo>
                <a:cubicBezTo>
                  <a:pt x="14688" y="13071"/>
                  <a:pt x="14878" y="13036"/>
                  <a:pt x="15077" y="12960"/>
                </a:cubicBezTo>
                <a:cubicBezTo>
                  <a:pt x="15151" y="12934"/>
                  <a:pt x="15200" y="12863"/>
                  <a:pt x="15200" y="12785"/>
                </a:cubicBezTo>
                <a:cubicBezTo>
                  <a:pt x="15448" y="12675"/>
                  <a:pt x="15612" y="12459"/>
                  <a:pt x="15690" y="12183"/>
                </a:cubicBezTo>
                <a:cubicBezTo>
                  <a:pt x="15811" y="11753"/>
                  <a:pt x="15468" y="10791"/>
                  <a:pt x="15938" y="10565"/>
                </a:cubicBezTo>
                <a:cubicBezTo>
                  <a:pt x="15995" y="10537"/>
                  <a:pt x="16042" y="10525"/>
                  <a:pt x="16081" y="10525"/>
                </a:cubicBezTo>
                <a:cubicBezTo>
                  <a:pt x="16276" y="10525"/>
                  <a:pt x="16260" y="10831"/>
                  <a:pt x="16333" y="11001"/>
                </a:cubicBezTo>
                <a:cubicBezTo>
                  <a:pt x="16391" y="11142"/>
                  <a:pt x="16498" y="11257"/>
                  <a:pt x="16636" y="11324"/>
                </a:cubicBezTo>
                <a:cubicBezTo>
                  <a:pt x="16726" y="11368"/>
                  <a:pt x="16824" y="11390"/>
                  <a:pt x="16922" y="11390"/>
                </a:cubicBezTo>
                <a:cubicBezTo>
                  <a:pt x="17004" y="11390"/>
                  <a:pt x="17087" y="11374"/>
                  <a:pt x="17166" y="11343"/>
                </a:cubicBezTo>
                <a:cubicBezTo>
                  <a:pt x="17166" y="11396"/>
                  <a:pt x="17195" y="11445"/>
                  <a:pt x="17241" y="11473"/>
                </a:cubicBezTo>
                <a:cubicBezTo>
                  <a:pt x="18044" y="11994"/>
                  <a:pt x="15910" y="13308"/>
                  <a:pt x="15639" y="13596"/>
                </a:cubicBezTo>
                <a:cubicBezTo>
                  <a:pt x="15321" y="13934"/>
                  <a:pt x="15022" y="14380"/>
                  <a:pt x="15082" y="14870"/>
                </a:cubicBezTo>
                <a:cubicBezTo>
                  <a:pt x="15235" y="16117"/>
                  <a:pt x="16871" y="15787"/>
                  <a:pt x="17359" y="16723"/>
                </a:cubicBezTo>
                <a:cubicBezTo>
                  <a:pt x="17385" y="16778"/>
                  <a:pt x="17436" y="16817"/>
                  <a:pt x="17497" y="16827"/>
                </a:cubicBezTo>
                <a:cubicBezTo>
                  <a:pt x="16399" y="18348"/>
                  <a:pt x="14691" y="19498"/>
                  <a:pt x="12633" y="19976"/>
                </a:cubicBezTo>
                <a:cubicBezTo>
                  <a:pt x="12619" y="19967"/>
                  <a:pt x="12604" y="19959"/>
                  <a:pt x="12587" y="19953"/>
                </a:cubicBezTo>
                <a:cubicBezTo>
                  <a:pt x="11973" y="19794"/>
                  <a:pt x="11807" y="18867"/>
                  <a:pt x="11368" y="18461"/>
                </a:cubicBezTo>
                <a:cubicBezTo>
                  <a:pt x="10900" y="18033"/>
                  <a:pt x="10272" y="17766"/>
                  <a:pt x="9776" y="17360"/>
                </a:cubicBezTo>
                <a:cubicBezTo>
                  <a:pt x="9231" y="16912"/>
                  <a:pt x="8656" y="16482"/>
                  <a:pt x="8004" y="16482"/>
                </a:cubicBezTo>
                <a:cubicBezTo>
                  <a:pt x="7970" y="16482"/>
                  <a:pt x="7935" y="16483"/>
                  <a:pt x="7900" y="16486"/>
                </a:cubicBezTo>
                <a:cubicBezTo>
                  <a:pt x="7885" y="16394"/>
                  <a:pt x="7803" y="16307"/>
                  <a:pt x="7698" y="16307"/>
                </a:cubicBezTo>
                <a:cubicBezTo>
                  <a:pt x="7685" y="16307"/>
                  <a:pt x="7672" y="16308"/>
                  <a:pt x="7658" y="16311"/>
                </a:cubicBezTo>
                <a:cubicBezTo>
                  <a:pt x="7195" y="16408"/>
                  <a:pt x="6773" y="16634"/>
                  <a:pt x="6399" y="16919"/>
                </a:cubicBezTo>
                <a:cubicBezTo>
                  <a:pt x="6103" y="17142"/>
                  <a:pt x="5741" y="17589"/>
                  <a:pt x="5415" y="17589"/>
                </a:cubicBezTo>
                <a:cubicBezTo>
                  <a:pt x="5251" y="17589"/>
                  <a:pt x="5096" y="17476"/>
                  <a:pt x="4962" y="17164"/>
                </a:cubicBezTo>
                <a:cubicBezTo>
                  <a:pt x="4753" y="16668"/>
                  <a:pt x="4766" y="15996"/>
                  <a:pt x="4244" y="15766"/>
                </a:cubicBezTo>
                <a:cubicBezTo>
                  <a:pt x="4312" y="14671"/>
                  <a:pt x="4733" y="13905"/>
                  <a:pt x="5486" y="13105"/>
                </a:cubicBezTo>
                <a:cubicBezTo>
                  <a:pt x="5831" y="12741"/>
                  <a:pt x="6249" y="12352"/>
                  <a:pt x="6384" y="11842"/>
                </a:cubicBezTo>
                <a:cubicBezTo>
                  <a:pt x="6526" y="11301"/>
                  <a:pt x="6333" y="10738"/>
                  <a:pt x="5875" y="10479"/>
                </a:cubicBezTo>
                <a:cubicBezTo>
                  <a:pt x="5874" y="10465"/>
                  <a:pt x="5872" y="10453"/>
                  <a:pt x="5869" y="10441"/>
                </a:cubicBezTo>
                <a:cubicBezTo>
                  <a:pt x="5670" y="9878"/>
                  <a:pt x="6175" y="9247"/>
                  <a:pt x="6137" y="8647"/>
                </a:cubicBezTo>
                <a:cubicBezTo>
                  <a:pt x="6107" y="8181"/>
                  <a:pt x="5921" y="7740"/>
                  <a:pt x="5613" y="7390"/>
                </a:cubicBezTo>
                <a:cubicBezTo>
                  <a:pt x="5245" y="6977"/>
                  <a:pt x="4656" y="6728"/>
                  <a:pt x="4085" y="6728"/>
                </a:cubicBezTo>
                <a:cubicBezTo>
                  <a:pt x="3980" y="6728"/>
                  <a:pt x="3875" y="6737"/>
                  <a:pt x="3772" y="6754"/>
                </a:cubicBezTo>
                <a:cubicBezTo>
                  <a:pt x="4773" y="5830"/>
                  <a:pt x="6031" y="5135"/>
                  <a:pt x="7437" y="4755"/>
                </a:cubicBezTo>
                <a:cubicBezTo>
                  <a:pt x="7583" y="4717"/>
                  <a:pt x="7647" y="4579"/>
                  <a:pt x="7641" y="4449"/>
                </a:cubicBezTo>
                <a:cubicBezTo>
                  <a:pt x="8039" y="4414"/>
                  <a:pt x="8439" y="4397"/>
                  <a:pt x="8839" y="4397"/>
                </a:cubicBezTo>
                <a:close/>
                <a:moveTo>
                  <a:pt x="4033" y="7188"/>
                </a:moveTo>
                <a:cubicBezTo>
                  <a:pt x="4800" y="7188"/>
                  <a:pt x="5484" y="7556"/>
                  <a:pt x="5618" y="8498"/>
                </a:cubicBezTo>
                <a:cubicBezTo>
                  <a:pt x="5711" y="9152"/>
                  <a:pt x="5077" y="9880"/>
                  <a:pt x="5361" y="10479"/>
                </a:cubicBezTo>
                <a:cubicBezTo>
                  <a:pt x="5330" y="10574"/>
                  <a:pt x="5382" y="10675"/>
                  <a:pt x="5477" y="10704"/>
                </a:cubicBezTo>
                <a:cubicBezTo>
                  <a:pt x="6914" y="11206"/>
                  <a:pt x="4691" y="13109"/>
                  <a:pt x="4290" y="13750"/>
                </a:cubicBezTo>
                <a:cubicBezTo>
                  <a:pt x="3889" y="14397"/>
                  <a:pt x="3677" y="15092"/>
                  <a:pt x="3821" y="15836"/>
                </a:cubicBezTo>
                <a:cubicBezTo>
                  <a:pt x="3817" y="15865"/>
                  <a:pt x="3823" y="15896"/>
                  <a:pt x="3837" y="15922"/>
                </a:cubicBezTo>
                <a:cubicBezTo>
                  <a:pt x="3838" y="15930"/>
                  <a:pt x="3838" y="15936"/>
                  <a:pt x="3840" y="15944"/>
                </a:cubicBezTo>
                <a:cubicBezTo>
                  <a:pt x="3863" y="16041"/>
                  <a:pt x="3939" y="16084"/>
                  <a:pt x="4019" y="16084"/>
                </a:cubicBezTo>
                <a:cubicBezTo>
                  <a:pt x="4040" y="16084"/>
                  <a:pt x="4061" y="16081"/>
                  <a:pt x="4082" y="16075"/>
                </a:cubicBezTo>
                <a:cubicBezTo>
                  <a:pt x="4740" y="16522"/>
                  <a:pt x="4259" y="17984"/>
                  <a:pt x="5313" y="18121"/>
                </a:cubicBezTo>
                <a:cubicBezTo>
                  <a:pt x="5346" y="18126"/>
                  <a:pt x="5378" y="18128"/>
                  <a:pt x="5410" y="18128"/>
                </a:cubicBezTo>
                <a:cubicBezTo>
                  <a:pt x="5724" y="18128"/>
                  <a:pt x="5971" y="17924"/>
                  <a:pt x="6203" y="17723"/>
                </a:cubicBezTo>
                <a:cubicBezTo>
                  <a:pt x="6542" y="17429"/>
                  <a:pt x="6909" y="17167"/>
                  <a:pt x="7298" y="16944"/>
                </a:cubicBezTo>
                <a:cubicBezTo>
                  <a:pt x="7325" y="16965"/>
                  <a:pt x="7358" y="16976"/>
                  <a:pt x="7392" y="16976"/>
                </a:cubicBezTo>
                <a:cubicBezTo>
                  <a:pt x="7408" y="16976"/>
                  <a:pt x="7425" y="16974"/>
                  <a:pt x="7441" y="16968"/>
                </a:cubicBezTo>
                <a:cubicBezTo>
                  <a:pt x="7605" y="16909"/>
                  <a:pt x="7761" y="16883"/>
                  <a:pt x="7909" y="16883"/>
                </a:cubicBezTo>
                <a:cubicBezTo>
                  <a:pt x="8609" y="16883"/>
                  <a:pt x="9139" y="17472"/>
                  <a:pt x="9674" y="17933"/>
                </a:cubicBezTo>
                <a:cubicBezTo>
                  <a:pt x="10032" y="18241"/>
                  <a:pt x="10453" y="18434"/>
                  <a:pt x="10825" y="18716"/>
                </a:cubicBezTo>
                <a:cubicBezTo>
                  <a:pt x="11309" y="19082"/>
                  <a:pt x="11496" y="19714"/>
                  <a:pt x="11899" y="20111"/>
                </a:cubicBezTo>
                <a:cubicBezTo>
                  <a:pt x="11383" y="20191"/>
                  <a:pt x="10867" y="20230"/>
                  <a:pt x="10356" y="20230"/>
                </a:cubicBezTo>
                <a:cubicBezTo>
                  <a:pt x="6531" y="20230"/>
                  <a:pt x="2961" y="18037"/>
                  <a:pt x="1754" y="14162"/>
                </a:cubicBezTo>
                <a:cubicBezTo>
                  <a:pt x="937" y="11540"/>
                  <a:pt x="1640" y="9094"/>
                  <a:pt x="3227" y="7311"/>
                </a:cubicBezTo>
                <a:cubicBezTo>
                  <a:pt x="3493" y="7232"/>
                  <a:pt x="3768" y="7188"/>
                  <a:pt x="4033" y="7188"/>
                </a:cubicBezTo>
                <a:close/>
                <a:moveTo>
                  <a:pt x="10260" y="2735"/>
                </a:moveTo>
                <a:cubicBezTo>
                  <a:pt x="14668" y="2735"/>
                  <a:pt x="18761" y="5251"/>
                  <a:pt x="20136" y="9744"/>
                </a:cubicBezTo>
                <a:cubicBezTo>
                  <a:pt x="20888" y="12200"/>
                  <a:pt x="20704" y="15003"/>
                  <a:pt x="19494" y="17285"/>
                </a:cubicBezTo>
                <a:cubicBezTo>
                  <a:pt x="18632" y="18907"/>
                  <a:pt x="17341" y="19903"/>
                  <a:pt x="15854" y="20638"/>
                </a:cubicBezTo>
                <a:cubicBezTo>
                  <a:pt x="15757" y="20442"/>
                  <a:pt x="15618" y="20269"/>
                  <a:pt x="15497" y="20088"/>
                </a:cubicBezTo>
                <a:cubicBezTo>
                  <a:pt x="15416" y="19965"/>
                  <a:pt x="15334" y="19841"/>
                  <a:pt x="15255" y="19717"/>
                </a:cubicBezTo>
                <a:cubicBezTo>
                  <a:pt x="18767" y="17774"/>
                  <a:pt x="20657" y="13775"/>
                  <a:pt x="18882" y="9626"/>
                </a:cubicBezTo>
                <a:cubicBezTo>
                  <a:pt x="17417" y="6201"/>
                  <a:pt x="14063" y="4222"/>
                  <a:pt x="10513" y="3884"/>
                </a:cubicBezTo>
                <a:cubicBezTo>
                  <a:pt x="10364" y="3490"/>
                  <a:pt x="10135" y="3109"/>
                  <a:pt x="9926" y="2740"/>
                </a:cubicBezTo>
                <a:cubicBezTo>
                  <a:pt x="10038" y="2737"/>
                  <a:pt x="10149" y="2735"/>
                  <a:pt x="10260" y="2735"/>
                </a:cubicBezTo>
                <a:close/>
                <a:moveTo>
                  <a:pt x="14895" y="19906"/>
                </a:moveTo>
                <a:cubicBezTo>
                  <a:pt x="14967" y="20042"/>
                  <a:pt x="15037" y="20178"/>
                  <a:pt x="15108" y="20316"/>
                </a:cubicBezTo>
                <a:cubicBezTo>
                  <a:pt x="15198" y="20495"/>
                  <a:pt x="15279" y="20685"/>
                  <a:pt x="15389" y="20855"/>
                </a:cubicBezTo>
                <a:cubicBezTo>
                  <a:pt x="15048" y="21008"/>
                  <a:pt x="14700" y="21151"/>
                  <a:pt x="14345" y="21286"/>
                </a:cubicBezTo>
                <a:cubicBezTo>
                  <a:pt x="14189" y="20973"/>
                  <a:pt x="13994" y="20667"/>
                  <a:pt x="13800" y="20371"/>
                </a:cubicBezTo>
                <a:cubicBezTo>
                  <a:pt x="14173" y="20240"/>
                  <a:pt x="14539" y="20083"/>
                  <a:pt x="14895" y="19906"/>
                </a:cubicBezTo>
                <a:close/>
                <a:moveTo>
                  <a:pt x="10265" y="688"/>
                </a:moveTo>
                <a:cubicBezTo>
                  <a:pt x="15862" y="688"/>
                  <a:pt x="21016" y="3945"/>
                  <a:pt x="22415" y="9810"/>
                </a:cubicBezTo>
                <a:cubicBezTo>
                  <a:pt x="23959" y="16282"/>
                  <a:pt x="19658" y="22395"/>
                  <a:pt x="13227" y="23588"/>
                </a:cubicBezTo>
                <a:cubicBezTo>
                  <a:pt x="13213" y="23592"/>
                  <a:pt x="13199" y="23597"/>
                  <a:pt x="13187" y="23605"/>
                </a:cubicBezTo>
                <a:cubicBezTo>
                  <a:pt x="13057" y="23438"/>
                  <a:pt x="12939" y="23271"/>
                  <a:pt x="12859" y="23068"/>
                </a:cubicBezTo>
                <a:cubicBezTo>
                  <a:pt x="12797" y="22905"/>
                  <a:pt x="12766" y="22736"/>
                  <a:pt x="12734" y="22568"/>
                </a:cubicBezTo>
                <a:lnTo>
                  <a:pt x="12734" y="22568"/>
                </a:lnTo>
                <a:cubicBezTo>
                  <a:pt x="12742" y="22568"/>
                  <a:pt x="12750" y="22569"/>
                  <a:pt x="12758" y="22569"/>
                </a:cubicBezTo>
                <a:cubicBezTo>
                  <a:pt x="12790" y="22569"/>
                  <a:pt x="12823" y="22564"/>
                  <a:pt x="12853" y="22555"/>
                </a:cubicBezTo>
                <a:cubicBezTo>
                  <a:pt x="15791" y="21670"/>
                  <a:pt x="18629" y="20515"/>
                  <a:pt x="20134" y="17660"/>
                </a:cubicBezTo>
                <a:cubicBezTo>
                  <a:pt x="21436" y="15193"/>
                  <a:pt x="21651" y="12210"/>
                  <a:pt x="20853" y="9548"/>
                </a:cubicBezTo>
                <a:cubicBezTo>
                  <a:pt x="19503" y="5053"/>
                  <a:pt x="15189" y="2046"/>
                  <a:pt x="10652" y="2046"/>
                </a:cubicBezTo>
                <a:cubicBezTo>
                  <a:pt x="9684" y="2046"/>
                  <a:pt x="8706" y="2183"/>
                  <a:pt x="7744" y="2472"/>
                </a:cubicBezTo>
                <a:cubicBezTo>
                  <a:pt x="7736" y="2452"/>
                  <a:pt x="7727" y="2433"/>
                  <a:pt x="7713" y="2418"/>
                </a:cubicBezTo>
                <a:cubicBezTo>
                  <a:pt x="7497" y="2162"/>
                  <a:pt x="7365" y="1856"/>
                  <a:pt x="7350" y="1521"/>
                </a:cubicBezTo>
                <a:cubicBezTo>
                  <a:pt x="7339" y="1305"/>
                  <a:pt x="7398" y="1127"/>
                  <a:pt x="7462" y="943"/>
                </a:cubicBezTo>
                <a:cubicBezTo>
                  <a:pt x="7476" y="945"/>
                  <a:pt x="7490" y="947"/>
                  <a:pt x="7504" y="947"/>
                </a:cubicBezTo>
                <a:cubicBezTo>
                  <a:pt x="7518" y="947"/>
                  <a:pt x="7532" y="945"/>
                  <a:pt x="7546" y="943"/>
                </a:cubicBezTo>
                <a:cubicBezTo>
                  <a:pt x="8455" y="772"/>
                  <a:pt x="9366" y="688"/>
                  <a:pt x="10265" y="688"/>
                </a:cubicBezTo>
                <a:close/>
                <a:moveTo>
                  <a:pt x="19150" y="21652"/>
                </a:moveTo>
                <a:cubicBezTo>
                  <a:pt x="19771" y="22902"/>
                  <a:pt x="20886" y="24294"/>
                  <a:pt x="22095" y="24954"/>
                </a:cubicBezTo>
                <a:cubicBezTo>
                  <a:pt x="21804" y="25326"/>
                  <a:pt x="21525" y="25654"/>
                  <a:pt x="21081" y="25876"/>
                </a:cubicBezTo>
                <a:cubicBezTo>
                  <a:pt x="20670" y="26083"/>
                  <a:pt x="20238" y="26142"/>
                  <a:pt x="19791" y="26152"/>
                </a:cubicBezTo>
                <a:cubicBezTo>
                  <a:pt x="19631" y="24770"/>
                  <a:pt x="19185" y="23403"/>
                  <a:pt x="18313" y="22305"/>
                </a:cubicBezTo>
                <a:lnTo>
                  <a:pt x="18313" y="22305"/>
                </a:lnTo>
                <a:cubicBezTo>
                  <a:pt x="18603" y="22100"/>
                  <a:pt x="18880" y="21880"/>
                  <a:pt x="19150" y="21652"/>
                </a:cubicBezTo>
                <a:close/>
                <a:moveTo>
                  <a:pt x="23765" y="24179"/>
                </a:moveTo>
                <a:cubicBezTo>
                  <a:pt x="24566" y="24179"/>
                  <a:pt x="25362" y="24264"/>
                  <a:pt x="26189" y="24441"/>
                </a:cubicBezTo>
                <a:cubicBezTo>
                  <a:pt x="24049" y="27432"/>
                  <a:pt x="20785" y="29059"/>
                  <a:pt x="17178" y="29339"/>
                </a:cubicBezTo>
                <a:cubicBezTo>
                  <a:pt x="17423" y="28656"/>
                  <a:pt x="17592" y="27976"/>
                  <a:pt x="17958" y="27325"/>
                </a:cubicBezTo>
                <a:cubicBezTo>
                  <a:pt x="18286" y="26743"/>
                  <a:pt x="18693" y="26231"/>
                  <a:pt x="19116" y="25723"/>
                </a:cubicBezTo>
                <a:cubicBezTo>
                  <a:pt x="19150" y="25928"/>
                  <a:pt x="19180" y="26133"/>
                  <a:pt x="19199" y="26346"/>
                </a:cubicBezTo>
                <a:cubicBezTo>
                  <a:pt x="19216" y="26543"/>
                  <a:pt x="19379" y="26641"/>
                  <a:pt x="19533" y="26641"/>
                </a:cubicBezTo>
                <a:cubicBezTo>
                  <a:pt x="19607" y="26641"/>
                  <a:pt x="19679" y="26619"/>
                  <a:pt x="19732" y="26574"/>
                </a:cubicBezTo>
                <a:cubicBezTo>
                  <a:pt x="19894" y="26613"/>
                  <a:pt x="20061" y="26631"/>
                  <a:pt x="20230" y="26631"/>
                </a:cubicBezTo>
                <a:cubicBezTo>
                  <a:pt x="21224" y="26631"/>
                  <a:pt x="22272" y="26000"/>
                  <a:pt x="22637" y="25099"/>
                </a:cubicBezTo>
                <a:cubicBezTo>
                  <a:pt x="22677" y="25000"/>
                  <a:pt x="22634" y="24905"/>
                  <a:pt x="22560" y="24839"/>
                </a:cubicBezTo>
                <a:cubicBezTo>
                  <a:pt x="22614" y="24732"/>
                  <a:pt x="22591" y="24600"/>
                  <a:pt x="22502" y="24519"/>
                </a:cubicBezTo>
                <a:cubicBezTo>
                  <a:pt x="22419" y="24435"/>
                  <a:pt x="22331" y="24357"/>
                  <a:pt x="22243" y="24277"/>
                </a:cubicBezTo>
                <a:cubicBezTo>
                  <a:pt x="22759" y="24213"/>
                  <a:pt x="23263" y="24179"/>
                  <a:pt x="23765" y="24179"/>
                </a:cubicBezTo>
                <a:close/>
                <a:moveTo>
                  <a:pt x="10748" y="1"/>
                </a:moveTo>
                <a:cubicBezTo>
                  <a:pt x="9671" y="1"/>
                  <a:pt x="8582" y="142"/>
                  <a:pt x="7506" y="439"/>
                </a:cubicBezTo>
                <a:cubicBezTo>
                  <a:pt x="7457" y="382"/>
                  <a:pt x="7381" y="348"/>
                  <a:pt x="7303" y="348"/>
                </a:cubicBezTo>
                <a:cubicBezTo>
                  <a:pt x="7242" y="348"/>
                  <a:pt x="7181" y="368"/>
                  <a:pt x="7130" y="415"/>
                </a:cubicBezTo>
                <a:cubicBezTo>
                  <a:pt x="6448" y="1035"/>
                  <a:pt x="6817" y="2263"/>
                  <a:pt x="7457" y="2749"/>
                </a:cubicBezTo>
                <a:cubicBezTo>
                  <a:pt x="7486" y="2772"/>
                  <a:pt x="7525" y="2786"/>
                  <a:pt x="7563" y="2786"/>
                </a:cubicBezTo>
                <a:cubicBezTo>
                  <a:pt x="7565" y="2786"/>
                  <a:pt x="7567" y="2786"/>
                  <a:pt x="7569" y="2786"/>
                </a:cubicBezTo>
                <a:cubicBezTo>
                  <a:pt x="7600" y="2889"/>
                  <a:pt x="7688" y="2976"/>
                  <a:pt x="7816" y="2976"/>
                </a:cubicBezTo>
                <a:cubicBezTo>
                  <a:pt x="7836" y="2976"/>
                  <a:pt x="7857" y="2974"/>
                  <a:pt x="7879" y="2969"/>
                </a:cubicBezTo>
                <a:cubicBezTo>
                  <a:pt x="8001" y="2943"/>
                  <a:pt x="8125" y="2922"/>
                  <a:pt x="8249" y="2901"/>
                </a:cubicBezTo>
                <a:cubicBezTo>
                  <a:pt x="8402" y="3202"/>
                  <a:pt x="8556" y="3536"/>
                  <a:pt x="8735" y="3846"/>
                </a:cubicBezTo>
                <a:cubicBezTo>
                  <a:pt x="8084" y="3882"/>
                  <a:pt x="7437" y="3977"/>
                  <a:pt x="6802" y="4127"/>
                </a:cubicBezTo>
                <a:cubicBezTo>
                  <a:pt x="6705" y="4150"/>
                  <a:pt x="6661" y="4215"/>
                  <a:pt x="6653" y="4285"/>
                </a:cubicBezTo>
                <a:cubicBezTo>
                  <a:pt x="2510" y="5127"/>
                  <a:pt x="0" y="9832"/>
                  <a:pt x="948" y="13848"/>
                </a:cubicBezTo>
                <a:cubicBezTo>
                  <a:pt x="1995" y="18271"/>
                  <a:pt x="6091" y="20943"/>
                  <a:pt x="10407" y="20943"/>
                </a:cubicBezTo>
                <a:cubicBezTo>
                  <a:pt x="11066" y="20943"/>
                  <a:pt x="11731" y="20881"/>
                  <a:pt x="12391" y="20753"/>
                </a:cubicBezTo>
                <a:cubicBezTo>
                  <a:pt x="12732" y="20687"/>
                  <a:pt x="13069" y="20601"/>
                  <a:pt x="13401" y="20500"/>
                </a:cubicBezTo>
                <a:cubicBezTo>
                  <a:pt x="13552" y="20820"/>
                  <a:pt x="13711" y="21148"/>
                  <a:pt x="13893" y="21451"/>
                </a:cubicBezTo>
                <a:cubicBezTo>
                  <a:pt x="13487" y="21597"/>
                  <a:pt x="13078" y="21736"/>
                  <a:pt x="12665" y="21872"/>
                </a:cubicBezTo>
                <a:cubicBezTo>
                  <a:pt x="12489" y="21930"/>
                  <a:pt x="12418" y="22079"/>
                  <a:pt x="12424" y="22223"/>
                </a:cubicBezTo>
                <a:cubicBezTo>
                  <a:pt x="12378" y="22243"/>
                  <a:pt x="12343" y="22281"/>
                  <a:pt x="12328" y="22329"/>
                </a:cubicBezTo>
                <a:cubicBezTo>
                  <a:pt x="12156" y="22920"/>
                  <a:pt x="12466" y="23738"/>
                  <a:pt x="12930" y="24127"/>
                </a:cubicBezTo>
                <a:cubicBezTo>
                  <a:pt x="12981" y="24173"/>
                  <a:pt x="13048" y="24198"/>
                  <a:pt x="13117" y="24198"/>
                </a:cubicBezTo>
                <a:cubicBezTo>
                  <a:pt x="13123" y="24198"/>
                  <a:pt x="13129" y="24198"/>
                  <a:pt x="13135" y="24197"/>
                </a:cubicBezTo>
                <a:cubicBezTo>
                  <a:pt x="13199" y="24244"/>
                  <a:pt x="13277" y="24269"/>
                  <a:pt x="13355" y="24269"/>
                </a:cubicBezTo>
                <a:cubicBezTo>
                  <a:pt x="13374" y="24269"/>
                  <a:pt x="13393" y="24268"/>
                  <a:pt x="13412" y="24265"/>
                </a:cubicBezTo>
                <a:cubicBezTo>
                  <a:pt x="15034" y="24024"/>
                  <a:pt x="16586" y="23436"/>
                  <a:pt x="17959" y="22543"/>
                </a:cubicBezTo>
                <a:cubicBezTo>
                  <a:pt x="18416" y="23422"/>
                  <a:pt x="18791" y="24286"/>
                  <a:pt x="19012" y="25220"/>
                </a:cubicBezTo>
                <a:cubicBezTo>
                  <a:pt x="17774" y="26130"/>
                  <a:pt x="16690" y="27832"/>
                  <a:pt x="16589" y="29376"/>
                </a:cubicBezTo>
                <a:cubicBezTo>
                  <a:pt x="16344" y="29392"/>
                  <a:pt x="16351" y="29743"/>
                  <a:pt x="16596" y="29763"/>
                </a:cubicBezTo>
                <a:cubicBezTo>
                  <a:pt x="16880" y="29786"/>
                  <a:pt x="17162" y="29797"/>
                  <a:pt x="17442" y="29797"/>
                </a:cubicBezTo>
                <a:cubicBezTo>
                  <a:pt x="21217" y="29797"/>
                  <a:pt x="24683" y="27788"/>
                  <a:pt x="26852" y="24700"/>
                </a:cubicBezTo>
                <a:cubicBezTo>
                  <a:pt x="26984" y="24513"/>
                  <a:pt x="26889" y="24332"/>
                  <a:pt x="26731" y="24248"/>
                </a:cubicBezTo>
                <a:cubicBezTo>
                  <a:pt x="26760" y="24115"/>
                  <a:pt x="26706" y="23966"/>
                  <a:pt x="26533" y="23915"/>
                </a:cubicBezTo>
                <a:cubicBezTo>
                  <a:pt x="25761" y="23688"/>
                  <a:pt x="24954" y="23571"/>
                  <a:pt x="24146" y="23571"/>
                </a:cubicBezTo>
                <a:cubicBezTo>
                  <a:pt x="23362" y="23571"/>
                  <a:pt x="22578" y="23681"/>
                  <a:pt x="21827" y="23906"/>
                </a:cubicBezTo>
                <a:cubicBezTo>
                  <a:pt x="21501" y="23629"/>
                  <a:pt x="21170" y="23355"/>
                  <a:pt x="20870" y="23044"/>
                </a:cubicBezTo>
                <a:cubicBezTo>
                  <a:pt x="20361" y="22514"/>
                  <a:pt x="19937" y="21926"/>
                  <a:pt x="19502" y="21336"/>
                </a:cubicBezTo>
                <a:cubicBezTo>
                  <a:pt x="22623" y="18471"/>
                  <a:pt x="24170" y="13985"/>
                  <a:pt x="23119" y="9613"/>
                </a:cubicBezTo>
                <a:cubicBezTo>
                  <a:pt x="21749" y="3911"/>
                  <a:pt x="16413" y="1"/>
                  <a:pt x="107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5" name="Google Shape;395;p34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396" name="Google Shape;396;p34"/>
            <p:cNvSpPr/>
            <p:nvPr/>
          </p:nvSpPr>
          <p:spPr>
            <a:xfrm>
              <a:off x="8084663" y="3138245"/>
              <a:ext cx="1026629" cy="1056842"/>
            </a:xfrm>
            <a:custGeom>
              <a:rect b="b" l="l" r="r" t="t"/>
              <a:pathLst>
                <a:path extrusionOk="0" h="31936" w="31023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8533166" y="3299372"/>
              <a:ext cx="302929" cy="174232"/>
            </a:xfrm>
            <a:custGeom>
              <a:rect b="b" l="l" r="r" t="t"/>
              <a:pathLst>
                <a:path extrusionOk="0" h="5265" w="9154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8481443" y="3415692"/>
              <a:ext cx="443539" cy="302796"/>
            </a:xfrm>
            <a:custGeom>
              <a:rect b="b" l="l" r="r" t="t"/>
              <a:pathLst>
                <a:path extrusionOk="0" h="9150" w="13403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8416515" y="3524964"/>
              <a:ext cx="456577" cy="285423"/>
            </a:xfrm>
            <a:custGeom>
              <a:rect b="b" l="l" r="r" t="t"/>
              <a:pathLst>
                <a:path extrusionOk="0" h="8625" w="13797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8364659" y="3646678"/>
              <a:ext cx="443539" cy="268612"/>
            </a:xfrm>
            <a:custGeom>
              <a:rect b="b" l="l" r="r" t="t"/>
              <a:pathLst>
                <a:path extrusionOk="0" h="8117" w="13403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8307773" y="3769087"/>
              <a:ext cx="428051" cy="257559"/>
            </a:xfrm>
            <a:custGeom>
              <a:rect b="b" l="l" r="r" t="t"/>
              <a:pathLst>
                <a:path extrusionOk="0" h="7783" w="12935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2" name="Google Shape;402;p34"/>
          <p:cNvSpPr/>
          <p:nvPr/>
        </p:nvSpPr>
        <p:spPr>
          <a:xfrm>
            <a:off x="864310" y="336336"/>
            <a:ext cx="515085" cy="529745"/>
          </a:xfrm>
          <a:custGeom>
            <a:rect b="b" l="l" r="r" t="t"/>
            <a:pathLst>
              <a:path extrusionOk="0" h="16008" w="15565">
                <a:moveTo>
                  <a:pt x="7696" y="0"/>
                </a:moveTo>
                <a:cubicBezTo>
                  <a:pt x="7290" y="0"/>
                  <a:pt x="6861" y="98"/>
                  <a:pt x="6424" y="320"/>
                </a:cubicBezTo>
                <a:cubicBezTo>
                  <a:pt x="4980" y="1054"/>
                  <a:pt x="3346" y="1662"/>
                  <a:pt x="2250" y="2890"/>
                </a:cubicBezTo>
                <a:cubicBezTo>
                  <a:pt x="1852" y="3337"/>
                  <a:pt x="1665" y="3971"/>
                  <a:pt x="1457" y="4561"/>
                </a:cubicBezTo>
                <a:cubicBezTo>
                  <a:pt x="1278" y="4739"/>
                  <a:pt x="1120" y="4939"/>
                  <a:pt x="988" y="5155"/>
                </a:cubicBezTo>
                <a:cubicBezTo>
                  <a:pt x="895" y="5313"/>
                  <a:pt x="811" y="5475"/>
                  <a:pt x="736" y="5642"/>
                </a:cubicBezTo>
                <a:lnTo>
                  <a:pt x="400" y="6283"/>
                </a:lnTo>
                <a:cubicBezTo>
                  <a:pt x="53" y="6949"/>
                  <a:pt x="1" y="7620"/>
                  <a:pt x="152" y="8220"/>
                </a:cubicBezTo>
                <a:cubicBezTo>
                  <a:pt x="94" y="9669"/>
                  <a:pt x="416" y="11167"/>
                  <a:pt x="1067" y="12291"/>
                </a:cubicBezTo>
                <a:cubicBezTo>
                  <a:pt x="2227" y="14290"/>
                  <a:pt x="4508" y="15429"/>
                  <a:pt x="6718" y="15843"/>
                </a:cubicBezTo>
                <a:cubicBezTo>
                  <a:pt x="7278" y="15947"/>
                  <a:pt x="7852" y="16007"/>
                  <a:pt x="8421" y="16007"/>
                </a:cubicBezTo>
                <a:cubicBezTo>
                  <a:pt x="10139" y="16007"/>
                  <a:pt x="11808" y="15463"/>
                  <a:pt x="12881" y="13979"/>
                </a:cubicBezTo>
                <a:cubicBezTo>
                  <a:pt x="13002" y="13812"/>
                  <a:pt x="13105" y="13634"/>
                  <a:pt x="13217" y="13463"/>
                </a:cubicBezTo>
                <a:cubicBezTo>
                  <a:pt x="13708" y="13063"/>
                  <a:pt x="14151" y="12735"/>
                  <a:pt x="14489" y="12178"/>
                </a:cubicBezTo>
                <a:cubicBezTo>
                  <a:pt x="15174" y="11052"/>
                  <a:pt x="15413" y="9617"/>
                  <a:pt x="15468" y="8315"/>
                </a:cubicBezTo>
                <a:cubicBezTo>
                  <a:pt x="15565" y="6031"/>
                  <a:pt x="14940" y="2763"/>
                  <a:pt x="12808" y="1493"/>
                </a:cubicBezTo>
                <a:cubicBezTo>
                  <a:pt x="11688" y="827"/>
                  <a:pt x="10351" y="414"/>
                  <a:pt x="9025" y="371"/>
                </a:cubicBezTo>
                <a:cubicBezTo>
                  <a:pt x="8630" y="139"/>
                  <a:pt x="8179" y="0"/>
                  <a:pt x="7696" y="0"/>
                </a:cubicBezTo>
                <a:close/>
              </a:path>
            </a:pathLst>
          </a:custGeom>
          <a:solidFill>
            <a:srgbClr val="FFC5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4"/>
          <p:cNvSpPr/>
          <p:nvPr/>
        </p:nvSpPr>
        <p:spPr>
          <a:xfrm>
            <a:off x="734290" y="251983"/>
            <a:ext cx="800177" cy="752193"/>
          </a:xfrm>
          <a:custGeom>
            <a:rect b="b" l="l" r="r" t="t"/>
            <a:pathLst>
              <a:path extrusionOk="0" h="22730" w="24180">
                <a:moveTo>
                  <a:pt x="12323" y="3022"/>
                </a:moveTo>
                <a:cubicBezTo>
                  <a:pt x="12788" y="3022"/>
                  <a:pt x="13258" y="3065"/>
                  <a:pt x="13726" y="3154"/>
                </a:cubicBezTo>
                <a:cubicBezTo>
                  <a:pt x="17826" y="3937"/>
                  <a:pt x="20123" y="8357"/>
                  <a:pt x="19065" y="12265"/>
                </a:cubicBezTo>
                <a:cubicBezTo>
                  <a:pt x="18120" y="15756"/>
                  <a:pt x="15239" y="17764"/>
                  <a:pt x="11926" y="18511"/>
                </a:cubicBezTo>
                <a:cubicBezTo>
                  <a:pt x="11897" y="18406"/>
                  <a:pt x="11814" y="18309"/>
                  <a:pt x="11693" y="18300"/>
                </a:cubicBezTo>
                <a:cubicBezTo>
                  <a:pt x="7189" y="17948"/>
                  <a:pt x="3611" y="14644"/>
                  <a:pt x="4291" y="9865"/>
                </a:cubicBezTo>
                <a:cubicBezTo>
                  <a:pt x="4845" y="5972"/>
                  <a:pt x="8462" y="3022"/>
                  <a:pt x="12323" y="3022"/>
                </a:cubicBezTo>
                <a:close/>
                <a:moveTo>
                  <a:pt x="8370" y="1"/>
                </a:moveTo>
                <a:cubicBezTo>
                  <a:pt x="8206" y="1"/>
                  <a:pt x="8026" y="180"/>
                  <a:pt x="8053" y="373"/>
                </a:cubicBezTo>
                <a:cubicBezTo>
                  <a:pt x="8172" y="1247"/>
                  <a:pt x="8518" y="2172"/>
                  <a:pt x="8818" y="3002"/>
                </a:cubicBezTo>
                <a:cubicBezTo>
                  <a:pt x="7324" y="3655"/>
                  <a:pt x="6029" y="4692"/>
                  <a:pt x="5066" y="6006"/>
                </a:cubicBezTo>
                <a:cubicBezTo>
                  <a:pt x="4709" y="5676"/>
                  <a:pt x="4332" y="5369"/>
                  <a:pt x="3949" y="5070"/>
                </a:cubicBezTo>
                <a:cubicBezTo>
                  <a:pt x="3525" y="4738"/>
                  <a:pt x="3087" y="4347"/>
                  <a:pt x="2596" y="4123"/>
                </a:cubicBezTo>
                <a:cubicBezTo>
                  <a:pt x="2553" y="4104"/>
                  <a:pt x="2509" y="4095"/>
                  <a:pt x="2466" y="4095"/>
                </a:cubicBezTo>
                <a:cubicBezTo>
                  <a:pt x="2226" y="4095"/>
                  <a:pt x="2024" y="4373"/>
                  <a:pt x="2242" y="4583"/>
                </a:cubicBezTo>
                <a:cubicBezTo>
                  <a:pt x="2632" y="4960"/>
                  <a:pt x="3133" y="5238"/>
                  <a:pt x="3573" y="5560"/>
                </a:cubicBezTo>
                <a:cubicBezTo>
                  <a:pt x="3971" y="5853"/>
                  <a:pt x="4358" y="6164"/>
                  <a:pt x="4755" y="6461"/>
                </a:cubicBezTo>
                <a:cubicBezTo>
                  <a:pt x="4018" y="7614"/>
                  <a:pt x="3547" y="8942"/>
                  <a:pt x="3450" y="10368"/>
                </a:cubicBezTo>
                <a:cubicBezTo>
                  <a:pt x="3415" y="10901"/>
                  <a:pt x="3433" y="11435"/>
                  <a:pt x="3505" y="11965"/>
                </a:cubicBezTo>
                <a:cubicBezTo>
                  <a:pt x="2444" y="11967"/>
                  <a:pt x="1349" y="12051"/>
                  <a:pt x="318" y="12262"/>
                </a:cubicBezTo>
                <a:cubicBezTo>
                  <a:pt x="1" y="12328"/>
                  <a:pt x="54" y="12855"/>
                  <a:pt x="366" y="12855"/>
                </a:cubicBezTo>
                <a:cubicBezTo>
                  <a:pt x="376" y="12855"/>
                  <a:pt x="387" y="12855"/>
                  <a:pt x="398" y="12854"/>
                </a:cubicBezTo>
                <a:cubicBezTo>
                  <a:pt x="1465" y="12740"/>
                  <a:pt x="2530" y="12602"/>
                  <a:pt x="3597" y="12486"/>
                </a:cubicBezTo>
                <a:cubicBezTo>
                  <a:pt x="3946" y="14206"/>
                  <a:pt x="4841" y="15805"/>
                  <a:pt x="6101" y="16972"/>
                </a:cubicBezTo>
                <a:cubicBezTo>
                  <a:pt x="4741" y="17837"/>
                  <a:pt x="3309" y="18732"/>
                  <a:pt x="2081" y="19763"/>
                </a:cubicBezTo>
                <a:cubicBezTo>
                  <a:pt x="1845" y="19961"/>
                  <a:pt x="2061" y="20300"/>
                  <a:pt x="2316" y="20300"/>
                </a:cubicBezTo>
                <a:cubicBezTo>
                  <a:pt x="2365" y="20300"/>
                  <a:pt x="2415" y="20288"/>
                  <a:pt x="2464" y="20260"/>
                </a:cubicBezTo>
                <a:cubicBezTo>
                  <a:pt x="3884" y="19442"/>
                  <a:pt x="5247" y="18361"/>
                  <a:pt x="6547" y="17367"/>
                </a:cubicBezTo>
                <a:cubicBezTo>
                  <a:pt x="6550" y="17364"/>
                  <a:pt x="6552" y="17361"/>
                  <a:pt x="6553" y="17359"/>
                </a:cubicBezTo>
                <a:cubicBezTo>
                  <a:pt x="7731" y="18291"/>
                  <a:pt x="9170" y="18864"/>
                  <a:pt x="10750" y="18864"/>
                </a:cubicBezTo>
                <a:cubicBezTo>
                  <a:pt x="10775" y="18864"/>
                  <a:pt x="10800" y="18864"/>
                  <a:pt x="10825" y="18863"/>
                </a:cubicBezTo>
                <a:lnTo>
                  <a:pt x="10825" y="18863"/>
                </a:lnTo>
                <a:cubicBezTo>
                  <a:pt x="10809" y="18943"/>
                  <a:pt x="10823" y="19026"/>
                  <a:pt x="10863" y="19096"/>
                </a:cubicBezTo>
                <a:cubicBezTo>
                  <a:pt x="10623" y="20194"/>
                  <a:pt x="10517" y="21420"/>
                  <a:pt x="10676" y="22503"/>
                </a:cubicBezTo>
                <a:cubicBezTo>
                  <a:pt x="10700" y="22661"/>
                  <a:pt x="10813" y="22729"/>
                  <a:pt x="10937" y="22729"/>
                </a:cubicBezTo>
                <a:cubicBezTo>
                  <a:pt x="11101" y="22729"/>
                  <a:pt x="11283" y="22609"/>
                  <a:pt x="11295" y="22418"/>
                </a:cubicBezTo>
                <a:cubicBezTo>
                  <a:pt x="11361" y="21366"/>
                  <a:pt x="11378" y="20322"/>
                  <a:pt x="11456" y="19271"/>
                </a:cubicBezTo>
                <a:cubicBezTo>
                  <a:pt x="11479" y="19271"/>
                  <a:pt x="11503" y="19271"/>
                  <a:pt x="11527" y="19271"/>
                </a:cubicBezTo>
                <a:cubicBezTo>
                  <a:pt x="13402" y="19271"/>
                  <a:pt x="15194" y="18493"/>
                  <a:pt x="16652" y="17274"/>
                </a:cubicBezTo>
                <a:cubicBezTo>
                  <a:pt x="17129" y="18245"/>
                  <a:pt x="17623" y="19234"/>
                  <a:pt x="18178" y="20164"/>
                </a:cubicBezTo>
                <a:cubicBezTo>
                  <a:pt x="18245" y="20276"/>
                  <a:pt x="18342" y="20323"/>
                  <a:pt x="18438" y="20323"/>
                </a:cubicBezTo>
                <a:cubicBezTo>
                  <a:pt x="18653" y="20323"/>
                  <a:pt x="18865" y="20093"/>
                  <a:pt x="18737" y="19836"/>
                </a:cubicBezTo>
                <a:cubicBezTo>
                  <a:pt x="18253" y="18865"/>
                  <a:pt x="17686" y="17909"/>
                  <a:pt x="17124" y="16980"/>
                </a:cubicBezTo>
                <a:cubicBezTo>
                  <a:pt x="17107" y="16954"/>
                  <a:pt x="17087" y="16931"/>
                  <a:pt x="17063" y="16911"/>
                </a:cubicBezTo>
                <a:cubicBezTo>
                  <a:pt x="18175" y="15871"/>
                  <a:pt x="19048" y="14567"/>
                  <a:pt x="19567" y="13172"/>
                </a:cubicBezTo>
                <a:cubicBezTo>
                  <a:pt x="20448" y="13538"/>
                  <a:pt x="21399" y="13852"/>
                  <a:pt x="22322" y="14042"/>
                </a:cubicBezTo>
                <a:cubicBezTo>
                  <a:pt x="22347" y="14047"/>
                  <a:pt x="22371" y="14050"/>
                  <a:pt x="22394" y="14050"/>
                </a:cubicBezTo>
                <a:cubicBezTo>
                  <a:pt x="22721" y="14050"/>
                  <a:pt x="22838" y="13558"/>
                  <a:pt x="22483" y="13455"/>
                </a:cubicBezTo>
                <a:cubicBezTo>
                  <a:pt x="21573" y="13190"/>
                  <a:pt x="20644" y="12950"/>
                  <a:pt x="19723" y="12714"/>
                </a:cubicBezTo>
                <a:cubicBezTo>
                  <a:pt x="19860" y="12287"/>
                  <a:pt x="19959" y="11847"/>
                  <a:pt x="20023" y="11403"/>
                </a:cubicBezTo>
                <a:cubicBezTo>
                  <a:pt x="20216" y="9977"/>
                  <a:pt x="20034" y="8527"/>
                  <a:pt x="19498" y="7191"/>
                </a:cubicBezTo>
                <a:lnTo>
                  <a:pt x="19498" y="7191"/>
                </a:lnTo>
                <a:cubicBezTo>
                  <a:pt x="19542" y="7232"/>
                  <a:pt x="19599" y="7252"/>
                  <a:pt x="19657" y="7252"/>
                </a:cubicBezTo>
                <a:cubicBezTo>
                  <a:pt x="19669" y="7252"/>
                  <a:pt x="19682" y="7251"/>
                  <a:pt x="19694" y="7249"/>
                </a:cubicBezTo>
                <a:cubicBezTo>
                  <a:pt x="21086" y="7037"/>
                  <a:pt x="22597" y="6693"/>
                  <a:pt x="23886" y="6119"/>
                </a:cubicBezTo>
                <a:cubicBezTo>
                  <a:pt x="24179" y="5988"/>
                  <a:pt x="24010" y="5554"/>
                  <a:pt x="23729" y="5554"/>
                </a:cubicBezTo>
                <a:cubicBezTo>
                  <a:pt x="23705" y="5554"/>
                  <a:pt x="23679" y="5558"/>
                  <a:pt x="23653" y="5565"/>
                </a:cubicBezTo>
                <a:cubicBezTo>
                  <a:pt x="22287" y="5943"/>
                  <a:pt x="20942" y="6424"/>
                  <a:pt x="19573" y="6808"/>
                </a:cubicBezTo>
                <a:cubicBezTo>
                  <a:pt x="19469" y="6837"/>
                  <a:pt x="19420" y="6908"/>
                  <a:pt x="19412" y="6984"/>
                </a:cubicBezTo>
                <a:cubicBezTo>
                  <a:pt x="18685" y="5309"/>
                  <a:pt x="17417" y="3909"/>
                  <a:pt x="15790" y="3077"/>
                </a:cubicBezTo>
                <a:cubicBezTo>
                  <a:pt x="16081" y="2806"/>
                  <a:pt x="16349" y="2503"/>
                  <a:pt x="16622" y="2215"/>
                </a:cubicBezTo>
                <a:cubicBezTo>
                  <a:pt x="16930" y="1890"/>
                  <a:pt x="17270" y="1578"/>
                  <a:pt x="17530" y="1212"/>
                </a:cubicBezTo>
                <a:cubicBezTo>
                  <a:pt x="17676" y="1005"/>
                  <a:pt x="17479" y="808"/>
                  <a:pt x="17277" y="808"/>
                </a:cubicBezTo>
                <a:cubicBezTo>
                  <a:pt x="17212" y="808"/>
                  <a:pt x="17147" y="828"/>
                  <a:pt x="17092" y="875"/>
                </a:cubicBezTo>
                <a:cubicBezTo>
                  <a:pt x="16731" y="1181"/>
                  <a:pt x="16433" y="1584"/>
                  <a:pt x="16119" y="1941"/>
                </a:cubicBezTo>
                <a:cubicBezTo>
                  <a:pt x="15854" y="2243"/>
                  <a:pt x="15576" y="2540"/>
                  <a:pt x="15337" y="2863"/>
                </a:cubicBezTo>
                <a:cubicBezTo>
                  <a:pt x="14496" y="2503"/>
                  <a:pt x="13595" y="2299"/>
                  <a:pt x="12681" y="2264"/>
                </a:cubicBezTo>
                <a:cubicBezTo>
                  <a:pt x="12569" y="2260"/>
                  <a:pt x="12457" y="2258"/>
                  <a:pt x="12345" y="2258"/>
                </a:cubicBezTo>
                <a:cubicBezTo>
                  <a:pt x="11308" y="2258"/>
                  <a:pt x="10278" y="2443"/>
                  <a:pt x="9305" y="2805"/>
                </a:cubicBezTo>
                <a:cubicBezTo>
                  <a:pt x="9128" y="1930"/>
                  <a:pt x="8930" y="968"/>
                  <a:pt x="8575" y="152"/>
                </a:cubicBezTo>
                <a:cubicBezTo>
                  <a:pt x="8528" y="45"/>
                  <a:pt x="8451" y="1"/>
                  <a:pt x="837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4" name="Google Shape;404;p34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405" name="Google Shape;405;p34"/>
            <p:cNvSpPr/>
            <p:nvPr/>
          </p:nvSpPr>
          <p:spPr>
            <a:xfrm>
              <a:off x="2857571" y="1331063"/>
              <a:ext cx="152954" cy="31471"/>
            </a:xfrm>
            <a:custGeom>
              <a:rect b="b" l="l" r="r" t="t"/>
              <a:pathLst>
                <a:path extrusionOk="0" h="951" w="4622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2896289" y="1302505"/>
              <a:ext cx="106061" cy="10590"/>
            </a:xfrm>
            <a:custGeom>
              <a:rect b="b" l="l" r="r" t="t"/>
              <a:pathLst>
                <a:path extrusionOk="0" h="320" w="3205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7" name="Google Shape;407;p34"/>
          <p:cNvGrpSpPr/>
          <p:nvPr/>
        </p:nvGrpSpPr>
        <p:grpSpPr>
          <a:xfrm>
            <a:off x="3168309" y="517749"/>
            <a:ext cx="1084309" cy="565452"/>
            <a:chOff x="3168309" y="517749"/>
            <a:chExt cx="1084309" cy="565452"/>
          </a:xfrm>
        </p:grpSpPr>
        <p:sp>
          <p:nvSpPr>
            <p:cNvPr id="408" name="Google Shape;408;p34"/>
            <p:cNvSpPr/>
            <p:nvPr/>
          </p:nvSpPr>
          <p:spPr>
            <a:xfrm>
              <a:off x="3179726" y="531913"/>
              <a:ext cx="1066571" cy="534378"/>
            </a:xfrm>
            <a:custGeom>
              <a:rect b="b" l="l" r="r" t="t"/>
              <a:pathLst>
                <a:path extrusionOk="0" h="16148" w="32230">
                  <a:moveTo>
                    <a:pt x="22013" y="0"/>
                  </a:moveTo>
                  <a:cubicBezTo>
                    <a:pt x="20179" y="0"/>
                    <a:pt x="18037" y="563"/>
                    <a:pt x="16955" y="1789"/>
                  </a:cubicBezTo>
                  <a:cubicBezTo>
                    <a:pt x="16780" y="1988"/>
                    <a:pt x="16633" y="2210"/>
                    <a:pt x="16520" y="2449"/>
                  </a:cubicBezTo>
                  <a:cubicBezTo>
                    <a:pt x="16033" y="2843"/>
                    <a:pt x="15581" y="3278"/>
                    <a:pt x="15170" y="3750"/>
                  </a:cubicBezTo>
                  <a:cubicBezTo>
                    <a:pt x="14976" y="3973"/>
                    <a:pt x="14829" y="4232"/>
                    <a:pt x="14737" y="4514"/>
                  </a:cubicBezTo>
                  <a:cubicBezTo>
                    <a:pt x="14258" y="4643"/>
                    <a:pt x="13820" y="4950"/>
                    <a:pt x="13526" y="5479"/>
                  </a:cubicBezTo>
                  <a:cubicBezTo>
                    <a:pt x="13469" y="5583"/>
                    <a:pt x="13403" y="5704"/>
                    <a:pt x="13333" y="5836"/>
                  </a:cubicBezTo>
                  <a:cubicBezTo>
                    <a:pt x="12240" y="3949"/>
                    <a:pt x="10659" y="2446"/>
                    <a:pt x="8225" y="2446"/>
                  </a:cubicBezTo>
                  <a:cubicBezTo>
                    <a:pt x="8215" y="2446"/>
                    <a:pt x="8206" y="2446"/>
                    <a:pt x="8196" y="2446"/>
                  </a:cubicBezTo>
                  <a:cubicBezTo>
                    <a:pt x="6473" y="2456"/>
                    <a:pt x="5287" y="3270"/>
                    <a:pt x="4544" y="4450"/>
                  </a:cubicBezTo>
                  <a:cubicBezTo>
                    <a:pt x="3854" y="4735"/>
                    <a:pt x="3324" y="5369"/>
                    <a:pt x="3334" y="6366"/>
                  </a:cubicBezTo>
                  <a:cubicBezTo>
                    <a:pt x="3350" y="7729"/>
                    <a:pt x="3437" y="9078"/>
                    <a:pt x="3573" y="10426"/>
                  </a:cubicBezTo>
                  <a:cubicBezTo>
                    <a:pt x="3336" y="10400"/>
                    <a:pt x="3098" y="10378"/>
                    <a:pt x="2861" y="10351"/>
                  </a:cubicBezTo>
                  <a:cubicBezTo>
                    <a:pt x="2779" y="10341"/>
                    <a:pt x="2700" y="10337"/>
                    <a:pt x="2622" y="10337"/>
                  </a:cubicBezTo>
                  <a:cubicBezTo>
                    <a:pt x="408" y="10337"/>
                    <a:pt x="0" y="14107"/>
                    <a:pt x="2285" y="14601"/>
                  </a:cubicBezTo>
                  <a:cubicBezTo>
                    <a:pt x="2945" y="14743"/>
                    <a:pt x="3575" y="14817"/>
                    <a:pt x="4197" y="14818"/>
                  </a:cubicBezTo>
                  <a:cubicBezTo>
                    <a:pt x="12530" y="15713"/>
                    <a:pt x="20909" y="15943"/>
                    <a:pt x="29283" y="16146"/>
                  </a:cubicBezTo>
                  <a:cubicBezTo>
                    <a:pt x="29301" y="16147"/>
                    <a:pt x="29320" y="16147"/>
                    <a:pt x="29338" y="16147"/>
                  </a:cubicBezTo>
                  <a:cubicBezTo>
                    <a:pt x="31712" y="16147"/>
                    <a:pt x="32229" y="12465"/>
                    <a:pt x="29858" y="11896"/>
                  </a:cubicBezTo>
                  <a:lnTo>
                    <a:pt x="27828" y="11409"/>
                  </a:lnTo>
                  <a:cubicBezTo>
                    <a:pt x="28227" y="10547"/>
                    <a:pt x="28410" y="9530"/>
                    <a:pt x="28544" y="8530"/>
                  </a:cubicBezTo>
                  <a:cubicBezTo>
                    <a:pt x="28840" y="6353"/>
                    <a:pt x="28590" y="4111"/>
                    <a:pt x="27128" y="2439"/>
                  </a:cubicBezTo>
                  <a:cubicBezTo>
                    <a:pt x="26290" y="1296"/>
                    <a:pt x="25049" y="489"/>
                    <a:pt x="23596" y="161"/>
                  </a:cubicBezTo>
                  <a:cubicBezTo>
                    <a:pt x="23126" y="55"/>
                    <a:pt x="22584" y="0"/>
                    <a:pt x="22013" y="0"/>
                  </a:cubicBezTo>
                  <a:close/>
                </a:path>
              </a:pathLst>
            </a:custGeom>
            <a:solidFill>
              <a:srgbClr val="09AB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3168309" y="517749"/>
              <a:ext cx="1084309" cy="565452"/>
            </a:xfrm>
            <a:custGeom>
              <a:rect b="b" l="l" r="r" t="t"/>
              <a:pathLst>
                <a:path extrusionOk="0" h="17087" w="32766">
                  <a:moveTo>
                    <a:pt x="22601" y="764"/>
                  </a:moveTo>
                  <a:cubicBezTo>
                    <a:pt x="23317" y="764"/>
                    <a:pt x="24030" y="884"/>
                    <a:pt x="24717" y="1145"/>
                  </a:cubicBezTo>
                  <a:cubicBezTo>
                    <a:pt x="29369" y="2914"/>
                    <a:pt x="29387" y="8595"/>
                    <a:pt x="27194" y="12263"/>
                  </a:cubicBezTo>
                  <a:cubicBezTo>
                    <a:pt x="27017" y="12559"/>
                    <a:pt x="27279" y="12832"/>
                    <a:pt x="27543" y="12832"/>
                  </a:cubicBezTo>
                  <a:cubicBezTo>
                    <a:pt x="27638" y="12832"/>
                    <a:pt x="27733" y="12797"/>
                    <a:pt x="27808" y="12713"/>
                  </a:cubicBezTo>
                  <a:cubicBezTo>
                    <a:pt x="28352" y="12496"/>
                    <a:pt x="28936" y="12316"/>
                    <a:pt x="29506" y="12316"/>
                  </a:cubicBezTo>
                  <a:cubicBezTo>
                    <a:pt x="29983" y="12316"/>
                    <a:pt x="30449" y="12442"/>
                    <a:pt x="30871" y="12778"/>
                  </a:cubicBezTo>
                  <a:cubicBezTo>
                    <a:pt x="32152" y="13795"/>
                    <a:pt x="31389" y="15110"/>
                    <a:pt x="30700" y="16221"/>
                  </a:cubicBezTo>
                  <a:cubicBezTo>
                    <a:pt x="30683" y="16250"/>
                    <a:pt x="30671" y="16280"/>
                    <a:pt x="30666" y="16314"/>
                  </a:cubicBezTo>
                  <a:cubicBezTo>
                    <a:pt x="21461" y="16052"/>
                    <a:pt x="12267" y="15571"/>
                    <a:pt x="3067" y="15231"/>
                  </a:cubicBezTo>
                  <a:cubicBezTo>
                    <a:pt x="3058" y="15217"/>
                    <a:pt x="3045" y="15207"/>
                    <a:pt x="3033" y="15196"/>
                  </a:cubicBezTo>
                  <a:cubicBezTo>
                    <a:pt x="2090" y="14522"/>
                    <a:pt x="1143" y="13517"/>
                    <a:pt x="1388" y="12257"/>
                  </a:cubicBezTo>
                  <a:cubicBezTo>
                    <a:pt x="1542" y="11464"/>
                    <a:pt x="2140" y="10988"/>
                    <a:pt x="2774" y="10988"/>
                  </a:cubicBezTo>
                  <a:cubicBezTo>
                    <a:pt x="3156" y="10988"/>
                    <a:pt x="3550" y="11161"/>
                    <a:pt x="3868" y="11542"/>
                  </a:cubicBezTo>
                  <a:cubicBezTo>
                    <a:pt x="3871" y="11545"/>
                    <a:pt x="3874" y="11545"/>
                    <a:pt x="3877" y="11548"/>
                  </a:cubicBezTo>
                  <a:cubicBezTo>
                    <a:pt x="3894" y="11584"/>
                    <a:pt x="3908" y="11621"/>
                    <a:pt x="3924" y="11658"/>
                  </a:cubicBezTo>
                  <a:cubicBezTo>
                    <a:pt x="3971" y="11754"/>
                    <a:pt x="4057" y="11794"/>
                    <a:pt x="4147" y="11794"/>
                  </a:cubicBezTo>
                  <a:cubicBezTo>
                    <a:pt x="4323" y="11794"/>
                    <a:pt x="4512" y="11639"/>
                    <a:pt x="4439" y="11441"/>
                  </a:cubicBezTo>
                  <a:cubicBezTo>
                    <a:pt x="3313" y="8367"/>
                    <a:pt x="3382" y="4881"/>
                    <a:pt x="6859" y="3409"/>
                  </a:cubicBezTo>
                  <a:cubicBezTo>
                    <a:pt x="7480" y="3146"/>
                    <a:pt x="8095" y="3026"/>
                    <a:pt x="8687" y="3026"/>
                  </a:cubicBezTo>
                  <a:cubicBezTo>
                    <a:pt x="11160" y="3026"/>
                    <a:pt x="13229" y="5123"/>
                    <a:pt x="13688" y="7659"/>
                  </a:cubicBezTo>
                  <a:cubicBezTo>
                    <a:pt x="13719" y="7827"/>
                    <a:pt x="13862" y="7904"/>
                    <a:pt x="14009" y="7904"/>
                  </a:cubicBezTo>
                  <a:cubicBezTo>
                    <a:pt x="14193" y="7904"/>
                    <a:pt x="14382" y="7783"/>
                    <a:pt x="14364" y="7569"/>
                  </a:cubicBezTo>
                  <a:cubicBezTo>
                    <a:pt x="14353" y="7446"/>
                    <a:pt x="14338" y="7325"/>
                    <a:pt x="14319" y="7204"/>
                  </a:cubicBezTo>
                  <a:cubicBezTo>
                    <a:pt x="15288" y="3822"/>
                    <a:pt x="18986" y="764"/>
                    <a:pt x="22601" y="764"/>
                  </a:cubicBezTo>
                  <a:close/>
                  <a:moveTo>
                    <a:pt x="22670" y="0"/>
                  </a:moveTo>
                  <a:cubicBezTo>
                    <a:pt x="19011" y="0"/>
                    <a:pt x="15203" y="2784"/>
                    <a:pt x="14077" y="6233"/>
                  </a:cubicBezTo>
                  <a:cubicBezTo>
                    <a:pt x="13279" y="3933"/>
                    <a:pt x="11034" y="2265"/>
                    <a:pt x="8622" y="2265"/>
                  </a:cubicBezTo>
                  <a:cubicBezTo>
                    <a:pt x="8030" y="2265"/>
                    <a:pt x="7428" y="2365"/>
                    <a:pt x="6834" y="2582"/>
                  </a:cubicBezTo>
                  <a:cubicBezTo>
                    <a:pt x="3352" y="3851"/>
                    <a:pt x="2472" y="7230"/>
                    <a:pt x="3419" y="10359"/>
                  </a:cubicBezTo>
                  <a:cubicBezTo>
                    <a:pt x="3233" y="10296"/>
                    <a:pt x="3034" y="10266"/>
                    <a:pt x="2833" y="10266"/>
                  </a:cubicBezTo>
                  <a:cubicBezTo>
                    <a:pt x="2096" y="10266"/>
                    <a:pt x="1320" y="10671"/>
                    <a:pt x="953" y="11332"/>
                  </a:cubicBezTo>
                  <a:cubicBezTo>
                    <a:pt x="0" y="13046"/>
                    <a:pt x="1273" y="14830"/>
                    <a:pt x="2763" y="15658"/>
                  </a:cubicBezTo>
                  <a:cubicBezTo>
                    <a:pt x="2767" y="15662"/>
                    <a:pt x="2771" y="15660"/>
                    <a:pt x="2776" y="15663"/>
                  </a:cubicBezTo>
                  <a:cubicBezTo>
                    <a:pt x="2816" y="15698"/>
                    <a:pt x="2866" y="15720"/>
                    <a:pt x="2920" y="15724"/>
                  </a:cubicBezTo>
                  <a:cubicBezTo>
                    <a:pt x="12190" y="16507"/>
                    <a:pt x="21512" y="16838"/>
                    <a:pt x="30810" y="17086"/>
                  </a:cubicBezTo>
                  <a:cubicBezTo>
                    <a:pt x="30814" y="17086"/>
                    <a:pt x="30818" y="17086"/>
                    <a:pt x="30822" y="17086"/>
                  </a:cubicBezTo>
                  <a:cubicBezTo>
                    <a:pt x="31106" y="17086"/>
                    <a:pt x="31217" y="16826"/>
                    <a:pt x="31164" y="16608"/>
                  </a:cubicBezTo>
                  <a:cubicBezTo>
                    <a:pt x="31168" y="16602"/>
                    <a:pt x="31176" y="16599"/>
                    <a:pt x="31181" y="16593"/>
                  </a:cubicBezTo>
                  <a:cubicBezTo>
                    <a:pt x="32101" y="15401"/>
                    <a:pt x="32766" y="13811"/>
                    <a:pt x="31560" y="12563"/>
                  </a:cubicBezTo>
                  <a:cubicBezTo>
                    <a:pt x="30999" y="11982"/>
                    <a:pt x="30256" y="11725"/>
                    <a:pt x="29499" y="11725"/>
                  </a:cubicBezTo>
                  <a:cubicBezTo>
                    <a:pt x="29075" y="11725"/>
                    <a:pt x="28647" y="11805"/>
                    <a:pt x="28243" y="11954"/>
                  </a:cubicBezTo>
                  <a:cubicBezTo>
                    <a:pt x="30275" y="7939"/>
                    <a:pt x="29802" y="2266"/>
                    <a:pt x="25042" y="430"/>
                  </a:cubicBezTo>
                  <a:cubicBezTo>
                    <a:pt x="24279" y="136"/>
                    <a:pt x="23478" y="0"/>
                    <a:pt x="226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" name="Google Shape;410;p34"/>
          <p:cNvGrpSpPr/>
          <p:nvPr/>
        </p:nvGrpSpPr>
        <p:grpSpPr>
          <a:xfrm>
            <a:off x="4114622" y="474596"/>
            <a:ext cx="141868" cy="100403"/>
            <a:chOff x="4114622" y="474596"/>
            <a:chExt cx="141868" cy="100403"/>
          </a:xfrm>
        </p:grpSpPr>
        <p:sp>
          <p:nvSpPr>
            <p:cNvPr id="411" name="Google Shape;411;p34"/>
            <p:cNvSpPr/>
            <p:nvPr/>
          </p:nvSpPr>
          <p:spPr>
            <a:xfrm>
              <a:off x="4114622" y="474596"/>
              <a:ext cx="70851" cy="90839"/>
            </a:xfrm>
            <a:custGeom>
              <a:rect b="b" l="l" r="r" t="t"/>
              <a:pathLst>
                <a:path extrusionOk="0" h="2745" w="2141">
                  <a:moveTo>
                    <a:pt x="117" y="0"/>
                  </a:moveTo>
                  <a:cubicBezTo>
                    <a:pt x="43" y="0"/>
                    <a:pt x="0" y="122"/>
                    <a:pt x="77" y="158"/>
                  </a:cubicBezTo>
                  <a:cubicBezTo>
                    <a:pt x="1111" y="639"/>
                    <a:pt x="1641" y="1527"/>
                    <a:pt x="1802" y="2624"/>
                  </a:cubicBezTo>
                  <a:cubicBezTo>
                    <a:pt x="1814" y="2707"/>
                    <a:pt x="1883" y="2745"/>
                    <a:pt x="1954" y="2745"/>
                  </a:cubicBezTo>
                  <a:cubicBezTo>
                    <a:pt x="2045" y="2745"/>
                    <a:pt x="2140" y="2685"/>
                    <a:pt x="2134" y="2579"/>
                  </a:cubicBezTo>
                  <a:cubicBezTo>
                    <a:pt x="2071" y="1420"/>
                    <a:pt x="1205" y="403"/>
                    <a:pt x="142" y="5"/>
                  </a:cubicBezTo>
                  <a:cubicBezTo>
                    <a:pt x="133" y="2"/>
                    <a:pt x="125" y="0"/>
                    <a:pt x="1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4199339" y="480752"/>
              <a:ext cx="57151" cy="94247"/>
            </a:xfrm>
            <a:custGeom>
              <a:rect b="b" l="l" r="r" t="t"/>
              <a:pathLst>
                <a:path extrusionOk="0" h="2848" w="1727">
                  <a:moveTo>
                    <a:pt x="207" y="1"/>
                  </a:moveTo>
                  <a:cubicBezTo>
                    <a:pt x="75" y="1"/>
                    <a:pt x="0" y="200"/>
                    <a:pt x="132" y="300"/>
                  </a:cubicBezTo>
                  <a:cubicBezTo>
                    <a:pt x="898" y="879"/>
                    <a:pt x="1182" y="1693"/>
                    <a:pt x="1121" y="2626"/>
                  </a:cubicBezTo>
                  <a:cubicBezTo>
                    <a:pt x="1113" y="2766"/>
                    <a:pt x="1240" y="2847"/>
                    <a:pt x="1361" y="2847"/>
                  </a:cubicBezTo>
                  <a:cubicBezTo>
                    <a:pt x="1456" y="2847"/>
                    <a:pt x="1546" y="2797"/>
                    <a:pt x="1564" y="2686"/>
                  </a:cubicBezTo>
                  <a:cubicBezTo>
                    <a:pt x="1726" y="1643"/>
                    <a:pt x="1184" y="572"/>
                    <a:pt x="291" y="27"/>
                  </a:cubicBezTo>
                  <a:cubicBezTo>
                    <a:pt x="261" y="9"/>
                    <a:pt x="233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" name="Google Shape;413;p34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414" name="Google Shape;414;p34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415" name="Google Shape;415;p34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rect b="b" l="l" r="r" t="t"/>
                <a:pathLst>
                  <a:path extrusionOk="0" h="10884" w="14019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34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rect b="b" l="l" r="r" t="t"/>
                <a:pathLst>
                  <a:path extrusionOk="0" h="24394" w="24802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7" name="Google Shape;417;p34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418" name="Google Shape;418;p34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rect b="b" l="l" r="r" t="t"/>
                <a:pathLst>
                  <a:path extrusionOk="0" h="2432" w="2451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34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rect b="b" l="l" r="r" t="t"/>
                <a:pathLst>
                  <a:path extrusionOk="0" h="2267" w="2424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20" name="Google Shape;420;p34"/>
          <p:cNvGrpSpPr/>
          <p:nvPr/>
        </p:nvGrpSpPr>
        <p:grpSpPr>
          <a:xfrm>
            <a:off x="7100592" y="-366483"/>
            <a:ext cx="638917" cy="1022558"/>
            <a:chOff x="7100592" y="-366483"/>
            <a:chExt cx="638917" cy="1022558"/>
          </a:xfrm>
        </p:grpSpPr>
        <p:sp>
          <p:nvSpPr>
            <p:cNvPr id="421" name="Google Shape;421;p34"/>
            <p:cNvSpPr/>
            <p:nvPr/>
          </p:nvSpPr>
          <p:spPr>
            <a:xfrm>
              <a:off x="7100592" y="-366483"/>
              <a:ext cx="638917" cy="1022558"/>
            </a:xfrm>
            <a:custGeom>
              <a:rect b="b" l="l" r="r" t="t"/>
              <a:pathLst>
                <a:path extrusionOk="0" h="30900" w="19307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7316454" y="-154591"/>
              <a:ext cx="302929" cy="469417"/>
            </a:xfrm>
            <a:custGeom>
              <a:rect b="b" l="l" r="r" t="t"/>
              <a:pathLst>
                <a:path extrusionOk="0" h="14185" w="9154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7166347" y="-209426"/>
              <a:ext cx="119332" cy="80183"/>
            </a:xfrm>
            <a:custGeom>
              <a:rect b="b" l="l" r="r" t="t"/>
              <a:pathLst>
                <a:path extrusionOk="0" h="2423" w="3606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7173991" y="-234708"/>
              <a:ext cx="72870" cy="53643"/>
            </a:xfrm>
            <a:custGeom>
              <a:rect b="b" l="l" r="r" t="t"/>
              <a:pathLst>
                <a:path extrusionOk="0" h="1621" w="2202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5" name="Google Shape;425;p34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426" name="Google Shape;426;p34"/>
            <p:cNvSpPr/>
            <p:nvPr/>
          </p:nvSpPr>
          <p:spPr>
            <a:xfrm>
              <a:off x="5910718" y="-129342"/>
              <a:ext cx="37097" cy="58342"/>
            </a:xfrm>
            <a:custGeom>
              <a:rect b="b" l="l" r="r" t="t"/>
              <a:pathLst>
                <a:path extrusionOk="0" h="1763" w="1121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5974255" y="-131360"/>
              <a:ext cx="42292" cy="85015"/>
            </a:xfrm>
            <a:custGeom>
              <a:rect b="b" l="l" r="r" t="t"/>
              <a:pathLst>
                <a:path extrusionOk="0" h="2569" w="1278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8" name="Google Shape;428;p34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429" name="Google Shape;429;p34"/>
            <p:cNvSpPr/>
            <p:nvPr/>
          </p:nvSpPr>
          <p:spPr>
            <a:xfrm>
              <a:off x="3975568" y="-294506"/>
              <a:ext cx="351343" cy="567272"/>
            </a:xfrm>
            <a:custGeom>
              <a:rect b="b" l="l" r="r" t="t"/>
              <a:pathLst>
                <a:path extrusionOk="0" h="17142" w="10617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0" name="Google Shape;430;p34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431" name="Google Shape;431;p34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rect b="b" l="l" r="r" t="t"/>
                <a:pathLst>
                  <a:path extrusionOk="0" h="2249" w="2024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34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rect b="b" l="l" r="r" t="t"/>
                <a:pathLst>
                  <a:path extrusionOk="0" h="1973" w="2216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33" name="Google Shape;433;p34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434" name="Google Shape;434;p34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435" name="Google Shape;435;p34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rect b="b" l="l" r="r" t="t"/>
                <a:pathLst>
                  <a:path extrusionOk="0" h="17416" w="16212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34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rect b="b" l="l" r="r" t="t"/>
                <a:pathLst>
                  <a:path extrusionOk="0" h="5197" w="4599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7" name="Google Shape;437;p34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438" name="Google Shape;438;p34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rect b="b" l="l" r="r" t="t"/>
                <a:pathLst>
                  <a:path extrusionOk="0" h="1962" w="2158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34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rect b="b" l="l" r="r" t="t"/>
                <a:pathLst>
                  <a:path extrusionOk="0" h="1385" w="2357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40" name="Google Shape;440;p34"/>
          <p:cNvGrpSpPr/>
          <p:nvPr/>
        </p:nvGrpSpPr>
        <p:grpSpPr>
          <a:xfrm>
            <a:off x="1588573" y="-296128"/>
            <a:ext cx="730914" cy="557013"/>
            <a:chOff x="1588573" y="-296128"/>
            <a:chExt cx="730914" cy="557013"/>
          </a:xfrm>
        </p:grpSpPr>
        <p:sp>
          <p:nvSpPr>
            <p:cNvPr id="441" name="Google Shape;441;p34"/>
            <p:cNvSpPr/>
            <p:nvPr/>
          </p:nvSpPr>
          <p:spPr>
            <a:xfrm>
              <a:off x="1588573" y="-164387"/>
              <a:ext cx="730914" cy="425272"/>
            </a:xfrm>
            <a:custGeom>
              <a:rect b="b" l="l" r="r" t="t"/>
              <a:pathLst>
                <a:path extrusionOk="0" h="12851" w="22087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2" name="Google Shape;442;p34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443" name="Google Shape;443;p34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rect b="b" l="l" r="r" t="t"/>
                <a:pathLst>
                  <a:path extrusionOk="0" h="1304" w="3209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34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rect b="b" l="l" r="r" t="t"/>
                <a:pathLst>
                  <a:path extrusionOk="0" h="2458" w="3017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45" name="Google Shape;445;p34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446" name="Google Shape;446;p34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447" name="Google Shape;447;p34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rect b="b" l="l" r="r" t="t"/>
                <a:pathLst>
                  <a:path extrusionOk="0" h="17965" w="25347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34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rect b="b" l="l" r="r" t="t"/>
                <a:pathLst>
                  <a:path extrusionOk="0" h="9133" w="12822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9" name="Google Shape;449;p34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450" name="Google Shape;450;p34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rect b="b" l="l" r="r" t="t"/>
                <a:pathLst>
                  <a:path extrusionOk="0" h="2237" w="1797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34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rect b="b" l="l" r="r" t="t"/>
                <a:pathLst>
                  <a:path extrusionOk="0" h="1736" w="1671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52" name="Google Shape;452;p34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453" name="Google Shape;453;p34"/>
            <p:cNvSpPr/>
            <p:nvPr/>
          </p:nvSpPr>
          <p:spPr>
            <a:xfrm>
              <a:off x="291413" y="-295003"/>
              <a:ext cx="420937" cy="498274"/>
            </a:xfrm>
            <a:custGeom>
              <a:rect b="b" l="l" r="r" t="t"/>
              <a:pathLst>
                <a:path extrusionOk="0" h="15057" w="1272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4" name="Google Shape;454;p34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455" name="Google Shape;455;p34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rect b="b" l="l" r="r" t="t"/>
                <a:pathLst>
                  <a:path extrusionOk="0" h="1054" w="4434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34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rect b="b" l="l" r="r" t="t"/>
                <a:pathLst>
                  <a:path extrusionOk="0" h="813" w="3554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57" name="Google Shape;457;p34"/>
          <p:cNvGrpSpPr/>
          <p:nvPr/>
        </p:nvGrpSpPr>
        <p:grpSpPr>
          <a:xfrm>
            <a:off x="1214230" y="1280862"/>
            <a:ext cx="693917" cy="709106"/>
            <a:chOff x="1214230" y="1280862"/>
            <a:chExt cx="693917" cy="709106"/>
          </a:xfrm>
        </p:grpSpPr>
        <p:sp>
          <p:nvSpPr>
            <p:cNvPr id="458" name="Google Shape;458;p34"/>
            <p:cNvSpPr/>
            <p:nvPr/>
          </p:nvSpPr>
          <p:spPr>
            <a:xfrm>
              <a:off x="1265424" y="1280862"/>
              <a:ext cx="642723" cy="709106"/>
            </a:xfrm>
            <a:custGeom>
              <a:rect b="b" l="l" r="r" t="t"/>
              <a:pathLst>
                <a:path extrusionOk="0" h="21428" w="19422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1216414" y="1365116"/>
              <a:ext cx="83195" cy="91600"/>
            </a:xfrm>
            <a:custGeom>
              <a:rect b="b" l="l" r="r" t="t"/>
              <a:pathLst>
                <a:path extrusionOk="0" h="2768" w="2514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4"/>
            <p:cNvSpPr/>
            <p:nvPr/>
          </p:nvSpPr>
          <p:spPr>
            <a:xfrm>
              <a:off x="1214230" y="1326463"/>
              <a:ext cx="63538" cy="48745"/>
            </a:xfrm>
            <a:custGeom>
              <a:rect b="b" l="l" r="r" t="t"/>
              <a:pathLst>
                <a:path extrusionOk="0" h="1473" w="192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1" name="Google Shape;461;p34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462" name="Google Shape;462;p34"/>
            <p:cNvSpPr/>
            <p:nvPr/>
          </p:nvSpPr>
          <p:spPr>
            <a:xfrm>
              <a:off x="-182869" y="851983"/>
              <a:ext cx="1277205" cy="1076929"/>
            </a:xfrm>
            <a:custGeom>
              <a:rect b="b" l="l" r="r" t="t"/>
              <a:pathLst>
                <a:path extrusionOk="0" h="32543" w="38595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3" name="Google Shape;463;p34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64" name="Google Shape;464;p34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rect b="b" l="l" r="r" t="t"/>
                <a:pathLst>
                  <a:path extrusionOk="0" h="1538" w="2202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34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rect b="b" l="l" r="r" t="t"/>
                <a:pathLst>
                  <a:path extrusionOk="0" h="1660" w="1742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6" name="Google Shape;466;p34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67" name="Google Shape;467;p34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rect b="b" l="l" r="r" t="t"/>
                <a:pathLst>
                  <a:path extrusionOk="0" h="1720" w="2486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34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rect b="b" l="l" r="r" t="t"/>
                <a:pathLst>
                  <a:path extrusionOk="0" h="1565" w="190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69" name="Google Shape;469;p34"/>
          <p:cNvGrpSpPr/>
          <p:nvPr/>
        </p:nvGrpSpPr>
        <p:grpSpPr>
          <a:xfrm>
            <a:off x="1004821" y="2303619"/>
            <a:ext cx="413557" cy="605096"/>
            <a:chOff x="1004821" y="2303619"/>
            <a:chExt cx="413557" cy="605096"/>
          </a:xfrm>
        </p:grpSpPr>
        <p:grpSp>
          <p:nvGrpSpPr>
            <p:cNvPr id="470" name="Google Shape;470;p34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471" name="Google Shape;471;p34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rect b="b" l="l" r="r" t="t"/>
                <a:pathLst>
                  <a:path extrusionOk="0" h="18285" w="10412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34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rect b="b" l="l" r="r" t="t"/>
                <a:pathLst>
                  <a:path extrusionOk="0" h="3496" w="3625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34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rect b="b" l="l" r="r" t="t"/>
                <a:pathLst>
                  <a:path extrusionOk="0" h="2638" w="3022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4" name="Google Shape;474;p34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475" name="Google Shape;475;p34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rect b="b" l="l" r="r" t="t"/>
                <a:pathLst>
                  <a:path extrusionOk="0" h="2445" w="723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34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rect b="b" l="l" r="r" t="t"/>
                <a:pathLst>
                  <a:path extrusionOk="0" h="2280" w="979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77" name="Google Shape;477;p34"/>
          <p:cNvGrpSpPr/>
          <p:nvPr/>
        </p:nvGrpSpPr>
        <p:grpSpPr>
          <a:xfrm>
            <a:off x="2647665" y="2892963"/>
            <a:ext cx="62909" cy="137996"/>
            <a:chOff x="2647665" y="2892963"/>
            <a:chExt cx="62909" cy="137996"/>
          </a:xfrm>
        </p:grpSpPr>
        <p:sp>
          <p:nvSpPr>
            <p:cNvPr id="478" name="Google Shape;478;p34"/>
            <p:cNvSpPr/>
            <p:nvPr/>
          </p:nvSpPr>
          <p:spPr>
            <a:xfrm>
              <a:off x="2679235" y="2917121"/>
              <a:ext cx="31339" cy="113838"/>
            </a:xfrm>
            <a:custGeom>
              <a:rect b="b" l="l" r="r" t="t"/>
              <a:pathLst>
                <a:path extrusionOk="0" h="3440" w="947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2647665" y="2892963"/>
              <a:ext cx="22668" cy="82698"/>
            </a:xfrm>
            <a:custGeom>
              <a:rect b="b" l="l" r="r" t="t"/>
              <a:pathLst>
                <a:path extrusionOk="0" h="2499" w="685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0" name="Google Shape;480;p34"/>
          <p:cNvGrpSpPr/>
          <p:nvPr/>
        </p:nvGrpSpPr>
        <p:grpSpPr>
          <a:xfrm>
            <a:off x="319707" y="3143540"/>
            <a:ext cx="638983" cy="1054658"/>
            <a:chOff x="319707" y="3143540"/>
            <a:chExt cx="638983" cy="1054658"/>
          </a:xfrm>
        </p:grpSpPr>
        <p:sp>
          <p:nvSpPr>
            <p:cNvPr id="481" name="Google Shape;481;p34"/>
            <p:cNvSpPr/>
            <p:nvPr/>
          </p:nvSpPr>
          <p:spPr>
            <a:xfrm>
              <a:off x="319707" y="3143540"/>
              <a:ext cx="638983" cy="1022558"/>
            </a:xfrm>
            <a:custGeom>
              <a:rect b="b" l="l" r="r" t="t"/>
              <a:pathLst>
                <a:path extrusionOk="0" h="30900" w="19309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535602" y="3355431"/>
              <a:ext cx="302896" cy="469417"/>
            </a:xfrm>
            <a:custGeom>
              <a:rect b="b" l="l" r="r" t="t"/>
              <a:pathLst>
                <a:path extrusionOk="0" h="14185" w="9153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692262" y="4059275"/>
              <a:ext cx="96332" cy="96630"/>
            </a:xfrm>
            <a:custGeom>
              <a:rect b="b" l="l" r="r" t="t"/>
              <a:pathLst>
                <a:path extrusionOk="0" h="2920" w="2911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692560" y="4142106"/>
              <a:ext cx="89482" cy="56092"/>
            </a:xfrm>
            <a:custGeom>
              <a:rect b="b" l="l" r="r" t="t"/>
              <a:pathLst>
                <a:path extrusionOk="0" h="1695" w="2704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" name="Google Shape;485;p34"/>
          <p:cNvGrpSpPr/>
          <p:nvPr/>
        </p:nvGrpSpPr>
        <p:grpSpPr>
          <a:xfrm>
            <a:off x="1344284" y="3702273"/>
            <a:ext cx="388340" cy="497513"/>
            <a:chOff x="1344284" y="3702273"/>
            <a:chExt cx="388340" cy="497513"/>
          </a:xfrm>
        </p:grpSpPr>
        <p:sp>
          <p:nvSpPr>
            <p:cNvPr id="486" name="Google Shape;486;p34"/>
            <p:cNvSpPr/>
            <p:nvPr/>
          </p:nvSpPr>
          <p:spPr>
            <a:xfrm>
              <a:off x="1344284" y="3702273"/>
              <a:ext cx="388340" cy="424411"/>
            </a:xfrm>
            <a:custGeom>
              <a:rect b="b" l="l" r="r" t="t"/>
              <a:pathLst>
                <a:path extrusionOk="0" h="12825" w="11735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1494921" y="4110304"/>
              <a:ext cx="98450" cy="66549"/>
            </a:xfrm>
            <a:custGeom>
              <a:rect b="b" l="l" r="r" t="t"/>
              <a:pathLst>
                <a:path extrusionOk="0" h="2011" w="2975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1556539" y="4135587"/>
              <a:ext cx="72936" cy="64199"/>
            </a:xfrm>
            <a:custGeom>
              <a:rect b="b" l="l" r="r" t="t"/>
              <a:pathLst>
                <a:path extrusionOk="0" h="1940" w="2204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Google Shape;489;p34"/>
          <p:cNvGrpSpPr/>
          <p:nvPr/>
        </p:nvGrpSpPr>
        <p:grpSpPr>
          <a:xfrm>
            <a:off x="4368" y="4500332"/>
            <a:ext cx="1550979" cy="1347924"/>
            <a:chOff x="4368" y="4500332"/>
            <a:chExt cx="1550979" cy="1347924"/>
          </a:xfrm>
        </p:grpSpPr>
        <p:grpSp>
          <p:nvGrpSpPr>
            <p:cNvPr id="490" name="Google Shape;490;p34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491" name="Google Shape;491;p34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rect b="b" l="l" r="r" t="t"/>
                <a:pathLst>
                  <a:path extrusionOk="0" h="40732" w="45547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34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rect b="b" l="l" r="r" t="t"/>
                <a:pathLst>
                  <a:path extrusionOk="0" h="6472" w="9231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34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rect b="b" l="l" r="r" t="t"/>
                <a:pathLst>
                  <a:path extrusionOk="0" h="6745" w="9274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34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rect b="b" l="l" r="r" t="t"/>
                <a:pathLst>
                  <a:path extrusionOk="0" h="6829" w="8686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34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rect b="b" l="l" r="r" t="t"/>
                <a:pathLst>
                  <a:path extrusionOk="0" h="6870" w="8592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34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rect b="b" l="l" r="r" t="t"/>
                <a:pathLst>
                  <a:path extrusionOk="0" h="6241" w="9938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34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rect b="b" l="l" r="r" t="t"/>
                <a:pathLst>
                  <a:path extrusionOk="0" h="6366" w="9188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34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rect b="b" l="l" r="r" t="t"/>
                <a:pathLst>
                  <a:path extrusionOk="0" h="7140" w="9529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34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rect b="b" l="l" r="r" t="t"/>
                <a:pathLst>
                  <a:path extrusionOk="0" h="7346" w="9344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34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rect b="b" l="l" r="r" t="t"/>
                <a:pathLst>
                  <a:path extrusionOk="0" h="7395" w="9662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34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rect b="b" l="l" r="r" t="t"/>
                <a:pathLst>
                  <a:path extrusionOk="0" h="7608" w="968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02" name="Google Shape;502;p34"/>
            <p:cNvSpPr/>
            <p:nvPr/>
          </p:nvSpPr>
          <p:spPr>
            <a:xfrm>
              <a:off x="1364603" y="5136171"/>
              <a:ext cx="119166" cy="46296"/>
            </a:xfrm>
            <a:custGeom>
              <a:rect b="b" l="l" r="r" t="t"/>
              <a:pathLst>
                <a:path extrusionOk="0" h="1399" w="3601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1437505" y="5176610"/>
              <a:ext cx="117842" cy="27599"/>
            </a:xfrm>
            <a:custGeom>
              <a:rect b="b" l="l" r="r" t="t"/>
              <a:pathLst>
                <a:path extrusionOk="0" h="834" w="3561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" name="Google Shape;504;p34"/>
          <p:cNvGrpSpPr/>
          <p:nvPr/>
        </p:nvGrpSpPr>
        <p:grpSpPr>
          <a:xfrm>
            <a:off x="1664354" y="4088694"/>
            <a:ext cx="1037582" cy="832607"/>
            <a:chOff x="1664354" y="4088694"/>
            <a:chExt cx="1037582" cy="832607"/>
          </a:xfrm>
        </p:grpSpPr>
        <p:sp>
          <p:nvSpPr>
            <p:cNvPr id="505" name="Google Shape;505;p34"/>
            <p:cNvSpPr/>
            <p:nvPr/>
          </p:nvSpPr>
          <p:spPr>
            <a:xfrm>
              <a:off x="2035818" y="4196940"/>
              <a:ext cx="429938" cy="217219"/>
            </a:xfrm>
            <a:custGeom>
              <a:rect b="b" l="l" r="r" t="t"/>
              <a:pathLst>
                <a:path extrusionOk="0" h="6564" w="12992">
                  <a:moveTo>
                    <a:pt x="3639" y="1"/>
                  </a:moveTo>
                  <a:cubicBezTo>
                    <a:pt x="3311" y="1"/>
                    <a:pt x="2981" y="148"/>
                    <a:pt x="2754" y="504"/>
                  </a:cubicBezTo>
                  <a:cubicBezTo>
                    <a:pt x="2252" y="1293"/>
                    <a:pt x="1682" y="1813"/>
                    <a:pt x="869" y="2274"/>
                  </a:cubicBezTo>
                  <a:cubicBezTo>
                    <a:pt x="1" y="2766"/>
                    <a:pt x="295" y="3941"/>
                    <a:pt x="1126" y="4252"/>
                  </a:cubicBezTo>
                  <a:cubicBezTo>
                    <a:pt x="3479" y="5131"/>
                    <a:pt x="5873" y="6070"/>
                    <a:pt x="8357" y="6506"/>
                  </a:cubicBezTo>
                  <a:cubicBezTo>
                    <a:pt x="8578" y="6545"/>
                    <a:pt x="8791" y="6563"/>
                    <a:pt x="8998" y="6563"/>
                  </a:cubicBezTo>
                  <a:cubicBezTo>
                    <a:pt x="10417" y="6563"/>
                    <a:pt x="11511" y="5693"/>
                    <a:pt x="12462" y="4546"/>
                  </a:cubicBezTo>
                  <a:cubicBezTo>
                    <a:pt x="12992" y="3906"/>
                    <a:pt x="12797" y="3014"/>
                    <a:pt x="11984" y="2737"/>
                  </a:cubicBezTo>
                  <a:cubicBezTo>
                    <a:pt x="9954" y="2045"/>
                    <a:pt x="7924" y="1355"/>
                    <a:pt x="5880" y="705"/>
                  </a:cubicBezTo>
                  <a:cubicBezTo>
                    <a:pt x="5449" y="567"/>
                    <a:pt x="4975" y="426"/>
                    <a:pt x="4520" y="386"/>
                  </a:cubicBezTo>
                  <a:cubicBezTo>
                    <a:pt x="4298" y="150"/>
                    <a:pt x="3969" y="1"/>
                    <a:pt x="3639" y="1"/>
                  </a:cubicBezTo>
                  <a:close/>
                </a:path>
              </a:pathLst>
            </a:custGeom>
            <a:solidFill>
              <a:srgbClr val="09AB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1664354" y="4088694"/>
              <a:ext cx="1037582" cy="832607"/>
            </a:xfrm>
            <a:custGeom>
              <a:rect b="b" l="l" r="r" t="t"/>
              <a:pathLst>
                <a:path extrusionOk="0" h="25160" w="31354">
                  <a:moveTo>
                    <a:pt x="28528" y="1104"/>
                  </a:moveTo>
                  <a:lnTo>
                    <a:pt x="28528" y="1104"/>
                  </a:lnTo>
                  <a:cubicBezTo>
                    <a:pt x="28254" y="1542"/>
                    <a:pt x="28130" y="2055"/>
                    <a:pt x="28144" y="2586"/>
                  </a:cubicBezTo>
                  <a:cubicBezTo>
                    <a:pt x="28148" y="2775"/>
                    <a:pt x="28288" y="2879"/>
                    <a:pt x="28445" y="2879"/>
                  </a:cubicBezTo>
                  <a:cubicBezTo>
                    <a:pt x="28495" y="2879"/>
                    <a:pt x="28547" y="2869"/>
                    <a:pt x="28597" y="2847"/>
                  </a:cubicBezTo>
                  <a:cubicBezTo>
                    <a:pt x="29055" y="2646"/>
                    <a:pt x="29517" y="2516"/>
                    <a:pt x="30017" y="2488"/>
                  </a:cubicBezTo>
                  <a:cubicBezTo>
                    <a:pt x="30060" y="2486"/>
                    <a:pt x="30102" y="2485"/>
                    <a:pt x="30145" y="2485"/>
                  </a:cubicBezTo>
                  <a:cubicBezTo>
                    <a:pt x="30292" y="2485"/>
                    <a:pt x="30437" y="2497"/>
                    <a:pt x="30582" y="2505"/>
                  </a:cubicBezTo>
                  <a:cubicBezTo>
                    <a:pt x="29468" y="3063"/>
                    <a:pt x="28554" y="4193"/>
                    <a:pt x="28046" y="5288"/>
                  </a:cubicBezTo>
                  <a:cubicBezTo>
                    <a:pt x="27059" y="4772"/>
                    <a:pt x="25961" y="4383"/>
                    <a:pt x="25047" y="4034"/>
                  </a:cubicBezTo>
                  <a:cubicBezTo>
                    <a:pt x="25474" y="3417"/>
                    <a:pt x="25858" y="2805"/>
                    <a:pt x="26440" y="2292"/>
                  </a:cubicBezTo>
                  <a:cubicBezTo>
                    <a:pt x="27068" y="1739"/>
                    <a:pt x="27767" y="1392"/>
                    <a:pt x="28528" y="1104"/>
                  </a:cubicBezTo>
                  <a:close/>
                  <a:moveTo>
                    <a:pt x="13590" y="614"/>
                  </a:moveTo>
                  <a:cubicBezTo>
                    <a:pt x="16278" y="1536"/>
                    <a:pt x="18980" y="2393"/>
                    <a:pt x="21627" y="3435"/>
                  </a:cubicBezTo>
                  <a:cubicBezTo>
                    <a:pt x="23227" y="4066"/>
                    <a:pt x="24811" y="4740"/>
                    <a:pt x="26375" y="5457"/>
                  </a:cubicBezTo>
                  <a:cubicBezTo>
                    <a:pt x="27938" y="6173"/>
                    <a:pt x="29845" y="6797"/>
                    <a:pt x="29908" y="8786"/>
                  </a:cubicBezTo>
                  <a:cubicBezTo>
                    <a:pt x="29963" y="10509"/>
                    <a:pt x="28468" y="11995"/>
                    <a:pt x="27436" y="13236"/>
                  </a:cubicBezTo>
                  <a:cubicBezTo>
                    <a:pt x="26505" y="14354"/>
                    <a:pt x="25563" y="15464"/>
                    <a:pt x="24613" y="16567"/>
                  </a:cubicBezTo>
                  <a:cubicBezTo>
                    <a:pt x="22916" y="18533"/>
                    <a:pt x="21179" y="20460"/>
                    <a:pt x="19430" y="22379"/>
                  </a:cubicBezTo>
                  <a:cubicBezTo>
                    <a:pt x="19427" y="22108"/>
                    <a:pt x="19378" y="21838"/>
                    <a:pt x="19285" y="21584"/>
                  </a:cubicBezTo>
                  <a:cubicBezTo>
                    <a:pt x="19100" y="20532"/>
                    <a:pt x="18367" y="19941"/>
                    <a:pt x="17502" y="19377"/>
                  </a:cubicBezTo>
                  <a:cubicBezTo>
                    <a:pt x="15810" y="18271"/>
                    <a:pt x="13961" y="17354"/>
                    <a:pt x="12116" y="16535"/>
                  </a:cubicBezTo>
                  <a:cubicBezTo>
                    <a:pt x="9052" y="15173"/>
                    <a:pt x="5801" y="14032"/>
                    <a:pt x="2471" y="13554"/>
                  </a:cubicBezTo>
                  <a:cubicBezTo>
                    <a:pt x="2433" y="13510"/>
                    <a:pt x="2382" y="13474"/>
                    <a:pt x="2327" y="13455"/>
                  </a:cubicBezTo>
                  <a:cubicBezTo>
                    <a:pt x="6191" y="9287"/>
                    <a:pt x="9769" y="4835"/>
                    <a:pt x="13586" y="621"/>
                  </a:cubicBezTo>
                  <a:cubicBezTo>
                    <a:pt x="13587" y="618"/>
                    <a:pt x="13589" y="615"/>
                    <a:pt x="13590" y="614"/>
                  </a:cubicBezTo>
                  <a:close/>
                  <a:moveTo>
                    <a:pt x="2696" y="14107"/>
                  </a:moveTo>
                  <a:lnTo>
                    <a:pt x="2696" y="14107"/>
                  </a:lnTo>
                  <a:cubicBezTo>
                    <a:pt x="5294" y="14815"/>
                    <a:pt x="7878" y="15499"/>
                    <a:pt x="10383" y="16516"/>
                  </a:cubicBezTo>
                  <a:cubicBezTo>
                    <a:pt x="11941" y="17149"/>
                    <a:pt x="13463" y="17869"/>
                    <a:pt x="14943" y="18671"/>
                  </a:cubicBezTo>
                  <a:cubicBezTo>
                    <a:pt x="16229" y="19368"/>
                    <a:pt x="18404" y="20223"/>
                    <a:pt x="18649" y="21822"/>
                  </a:cubicBezTo>
                  <a:cubicBezTo>
                    <a:pt x="18655" y="21871"/>
                    <a:pt x="18674" y="21917"/>
                    <a:pt x="18703" y="21956"/>
                  </a:cubicBezTo>
                  <a:cubicBezTo>
                    <a:pt x="18965" y="23733"/>
                    <a:pt x="17749" y="24299"/>
                    <a:pt x="16074" y="24299"/>
                  </a:cubicBezTo>
                  <a:cubicBezTo>
                    <a:pt x="13563" y="24299"/>
                    <a:pt x="10020" y="23028"/>
                    <a:pt x="8870" y="22655"/>
                  </a:cubicBezTo>
                  <a:cubicBezTo>
                    <a:pt x="6161" y="21774"/>
                    <a:pt x="3585" y="20622"/>
                    <a:pt x="941" y="19585"/>
                  </a:cubicBezTo>
                  <a:cubicBezTo>
                    <a:pt x="2615" y="18343"/>
                    <a:pt x="3292" y="16087"/>
                    <a:pt x="2696" y="14107"/>
                  </a:cubicBezTo>
                  <a:close/>
                  <a:moveTo>
                    <a:pt x="13646" y="1"/>
                  </a:moveTo>
                  <a:cubicBezTo>
                    <a:pt x="13587" y="1"/>
                    <a:pt x="13529" y="19"/>
                    <a:pt x="13480" y="55"/>
                  </a:cubicBezTo>
                  <a:cubicBezTo>
                    <a:pt x="13429" y="26"/>
                    <a:pt x="13372" y="8"/>
                    <a:pt x="13314" y="8"/>
                  </a:cubicBezTo>
                  <a:cubicBezTo>
                    <a:pt x="13235" y="8"/>
                    <a:pt x="13154" y="40"/>
                    <a:pt x="13082" y="119"/>
                  </a:cubicBezTo>
                  <a:cubicBezTo>
                    <a:pt x="9134" y="4426"/>
                    <a:pt x="5037" y="8772"/>
                    <a:pt x="1566" y="13482"/>
                  </a:cubicBezTo>
                  <a:cubicBezTo>
                    <a:pt x="1425" y="13673"/>
                    <a:pt x="1621" y="13889"/>
                    <a:pt x="1817" y="13889"/>
                  </a:cubicBezTo>
                  <a:cubicBezTo>
                    <a:pt x="1832" y="13889"/>
                    <a:pt x="1847" y="13888"/>
                    <a:pt x="1862" y="13885"/>
                  </a:cubicBezTo>
                  <a:lnTo>
                    <a:pt x="1862" y="13885"/>
                  </a:lnTo>
                  <a:cubicBezTo>
                    <a:pt x="2630" y="15900"/>
                    <a:pt x="1964" y="17976"/>
                    <a:pt x="318" y="19328"/>
                  </a:cubicBezTo>
                  <a:cubicBezTo>
                    <a:pt x="305" y="19340"/>
                    <a:pt x="295" y="19354"/>
                    <a:pt x="286" y="19368"/>
                  </a:cubicBezTo>
                  <a:cubicBezTo>
                    <a:pt x="89" y="19408"/>
                    <a:pt x="1" y="19729"/>
                    <a:pt x="209" y="19847"/>
                  </a:cubicBezTo>
                  <a:cubicBezTo>
                    <a:pt x="4265" y="22145"/>
                    <a:pt x="9011" y="23679"/>
                    <a:pt x="13523" y="24776"/>
                  </a:cubicBezTo>
                  <a:cubicBezTo>
                    <a:pt x="14320" y="24970"/>
                    <a:pt x="15192" y="25159"/>
                    <a:pt x="16039" y="25159"/>
                  </a:cubicBezTo>
                  <a:cubicBezTo>
                    <a:pt x="16887" y="25159"/>
                    <a:pt x="17709" y="24969"/>
                    <a:pt x="18404" y="24402"/>
                  </a:cubicBezTo>
                  <a:cubicBezTo>
                    <a:pt x="18562" y="24271"/>
                    <a:pt x="18706" y="24125"/>
                    <a:pt x="18835" y="23964"/>
                  </a:cubicBezTo>
                  <a:cubicBezTo>
                    <a:pt x="18836" y="23964"/>
                    <a:pt x="18838" y="23964"/>
                    <a:pt x="18840" y="23964"/>
                  </a:cubicBezTo>
                  <a:cubicBezTo>
                    <a:pt x="18936" y="23964"/>
                    <a:pt x="19026" y="23923"/>
                    <a:pt x="19089" y="23852"/>
                  </a:cubicBezTo>
                  <a:cubicBezTo>
                    <a:pt x="21694" y="21077"/>
                    <a:pt x="24212" y="18215"/>
                    <a:pt x="26670" y="15309"/>
                  </a:cubicBezTo>
                  <a:cubicBezTo>
                    <a:pt x="28208" y="13493"/>
                    <a:pt x="31181" y="10863"/>
                    <a:pt x="30686" y="8171"/>
                  </a:cubicBezTo>
                  <a:cubicBezTo>
                    <a:pt x="30479" y="7051"/>
                    <a:pt x="29643" y="6236"/>
                    <a:pt x="28595" y="5599"/>
                  </a:cubicBezTo>
                  <a:cubicBezTo>
                    <a:pt x="28903" y="5008"/>
                    <a:pt x="29248" y="4458"/>
                    <a:pt x="29704" y="3966"/>
                  </a:cubicBezTo>
                  <a:cubicBezTo>
                    <a:pt x="30144" y="3490"/>
                    <a:pt x="30658" y="3126"/>
                    <a:pt x="31144" y="2701"/>
                  </a:cubicBezTo>
                  <a:cubicBezTo>
                    <a:pt x="31211" y="2642"/>
                    <a:pt x="31216" y="2554"/>
                    <a:pt x="31187" y="2478"/>
                  </a:cubicBezTo>
                  <a:cubicBezTo>
                    <a:pt x="31354" y="2419"/>
                    <a:pt x="31343" y="2182"/>
                    <a:pt x="31210" y="2090"/>
                  </a:cubicBezTo>
                  <a:cubicBezTo>
                    <a:pt x="30936" y="1902"/>
                    <a:pt x="30588" y="1828"/>
                    <a:pt x="30219" y="1828"/>
                  </a:cubicBezTo>
                  <a:cubicBezTo>
                    <a:pt x="29726" y="1828"/>
                    <a:pt x="29194" y="1960"/>
                    <a:pt x="28750" y="2127"/>
                  </a:cubicBezTo>
                  <a:cubicBezTo>
                    <a:pt x="28796" y="1693"/>
                    <a:pt x="28965" y="1304"/>
                    <a:pt x="29229" y="922"/>
                  </a:cubicBezTo>
                  <a:cubicBezTo>
                    <a:pt x="29324" y="785"/>
                    <a:pt x="29219" y="643"/>
                    <a:pt x="29087" y="609"/>
                  </a:cubicBezTo>
                  <a:cubicBezTo>
                    <a:pt x="29055" y="478"/>
                    <a:pt x="28943" y="364"/>
                    <a:pt x="28775" y="364"/>
                  </a:cubicBezTo>
                  <a:cubicBezTo>
                    <a:pt x="28754" y="364"/>
                    <a:pt x="28731" y="366"/>
                    <a:pt x="28707" y="370"/>
                  </a:cubicBezTo>
                  <a:cubicBezTo>
                    <a:pt x="27032" y="654"/>
                    <a:pt x="25061" y="2118"/>
                    <a:pt x="24573" y="3848"/>
                  </a:cubicBezTo>
                  <a:cubicBezTo>
                    <a:pt x="24482" y="3812"/>
                    <a:pt x="24387" y="3773"/>
                    <a:pt x="24301" y="3737"/>
                  </a:cubicBezTo>
                  <a:cubicBezTo>
                    <a:pt x="20872" y="2282"/>
                    <a:pt x="17343" y="931"/>
                    <a:pt x="13728" y="13"/>
                  </a:cubicBezTo>
                  <a:cubicBezTo>
                    <a:pt x="13701" y="5"/>
                    <a:pt x="13674" y="1"/>
                    <a:pt x="13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2025592" y="4188303"/>
              <a:ext cx="454625" cy="249815"/>
            </a:xfrm>
            <a:custGeom>
              <a:rect b="b" l="l" r="r" t="t"/>
              <a:pathLst>
                <a:path extrusionOk="0" h="7549" w="13738">
                  <a:moveTo>
                    <a:pt x="3583" y="397"/>
                  </a:moveTo>
                  <a:cubicBezTo>
                    <a:pt x="6805" y="1365"/>
                    <a:pt x="9919" y="2514"/>
                    <a:pt x="13026" y="3801"/>
                  </a:cubicBezTo>
                  <a:cubicBezTo>
                    <a:pt x="12466" y="4366"/>
                    <a:pt x="11954" y="4983"/>
                    <a:pt x="11397" y="5554"/>
                  </a:cubicBezTo>
                  <a:cubicBezTo>
                    <a:pt x="10968" y="5994"/>
                    <a:pt x="10493" y="6413"/>
                    <a:pt x="10095" y="6887"/>
                  </a:cubicBezTo>
                  <a:cubicBezTo>
                    <a:pt x="10051" y="6839"/>
                    <a:pt x="9992" y="6805"/>
                    <a:pt x="9930" y="6789"/>
                  </a:cubicBezTo>
                  <a:cubicBezTo>
                    <a:pt x="6810" y="5965"/>
                    <a:pt x="3753" y="4969"/>
                    <a:pt x="685" y="3974"/>
                  </a:cubicBezTo>
                  <a:cubicBezTo>
                    <a:pt x="1680" y="2856"/>
                    <a:pt x="2687" y="1679"/>
                    <a:pt x="3554" y="460"/>
                  </a:cubicBezTo>
                  <a:cubicBezTo>
                    <a:pt x="3567" y="440"/>
                    <a:pt x="3577" y="419"/>
                    <a:pt x="3583" y="397"/>
                  </a:cubicBezTo>
                  <a:close/>
                  <a:moveTo>
                    <a:pt x="3574" y="1"/>
                  </a:moveTo>
                  <a:cubicBezTo>
                    <a:pt x="3484" y="1"/>
                    <a:pt x="3422" y="63"/>
                    <a:pt x="3397" y="135"/>
                  </a:cubicBezTo>
                  <a:cubicBezTo>
                    <a:pt x="3380" y="131"/>
                    <a:pt x="3362" y="129"/>
                    <a:pt x="3344" y="129"/>
                  </a:cubicBezTo>
                  <a:cubicBezTo>
                    <a:pt x="3290" y="129"/>
                    <a:pt x="3237" y="149"/>
                    <a:pt x="3195" y="184"/>
                  </a:cubicBezTo>
                  <a:cubicBezTo>
                    <a:pt x="2062" y="1181"/>
                    <a:pt x="1023" y="2401"/>
                    <a:pt x="117" y="3608"/>
                  </a:cubicBezTo>
                  <a:cubicBezTo>
                    <a:pt x="0" y="3762"/>
                    <a:pt x="74" y="3937"/>
                    <a:pt x="206" y="4036"/>
                  </a:cubicBezTo>
                  <a:cubicBezTo>
                    <a:pt x="132" y="4179"/>
                    <a:pt x="166" y="4392"/>
                    <a:pt x="359" y="4471"/>
                  </a:cubicBezTo>
                  <a:cubicBezTo>
                    <a:pt x="3400" y="5723"/>
                    <a:pt x="6549" y="6678"/>
                    <a:pt x="9727" y="7516"/>
                  </a:cubicBezTo>
                  <a:cubicBezTo>
                    <a:pt x="9757" y="7524"/>
                    <a:pt x="9788" y="7528"/>
                    <a:pt x="9818" y="7528"/>
                  </a:cubicBezTo>
                  <a:cubicBezTo>
                    <a:pt x="9860" y="7528"/>
                    <a:pt x="9901" y="7520"/>
                    <a:pt x="9940" y="7505"/>
                  </a:cubicBezTo>
                  <a:cubicBezTo>
                    <a:pt x="9985" y="7532"/>
                    <a:pt x="10037" y="7548"/>
                    <a:pt x="10088" y="7548"/>
                  </a:cubicBezTo>
                  <a:cubicBezTo>
                    <a:pt x="10126" y="7548"/>
                    <a:pt x="10163" y="7540"/>
                    <a:pt x="10198" y="7521"/>
                  </a:cubicBezTo>
                  <a:cubicBezTo>
                    <a:pt x="10878" y="7147"/>
                    <a:pt x="11455" y="6531"/>
                    <a:pt x="11997" y="5985"/>
                  </a:cubicBezTo>
                  <a:cubicBezTo>
                    <a:pt x="12553" y="5422"/>
                    <a:pt x="13118" y="4844"/>
                    <a:pt x="13587" y="4205"/>
                  </a:cubicBezTo>
                  <a:cubicBezTo>
                    <a:pt x="13737" y="3997"/>
                    <a:pt x="13582" y="3773"/>
                    <a:pt x="13380" y="3710"/>
                  </a:cubicBezTo>
                  <a:cubicBezTo>
                    <a:pt x="13475" y="3571"/>
                    <a:pt x="13480" y="3358"/>
                    <a:pt x="13302" y="3274"/>
                  </a:cubicBezTo>
                  <a:cubicBezTo>
                    <a:pt x="10214" y="1831"/>
                    <a:pt x="6948" y="751"/>
                    <a:pt x="3624" y="7"/>
                  </a:cubicBezTo>
                  <a:cubicBezTo>
                    <a:pt x="3607" y="3"/>
                    <a:pt x="3590" y="1"/>
                    <a:pt x="35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1739838" y="4716261"/>
              <a:ext cx="461210" cy="159671"/>
            </a:xfrm>
            <a:custGeom>
              <a:rect b="b" l="l" r="r" t="t"/>
              <a:pathLst>
                <a:path extrusionOk="0" h="4825" w="13937">
                  <a:moveTo>
                    <a:pt x="215" y="1"/>
                  </a:moveTo>
                  <a:cubicBezTo>
                    <a:pt x="79" y="1"/>
                    <a:pt x="0" y="215"/>
                    <a:pt x="141" y="283"/>
                  </a:cubicBezTo>
                  <a:cubicBezTo>
                    <a:pt x="4325" y="2318"/>
                    <a:pt x="9009" y="3619"/>
                    <a:pt x="13490" y="4815"/>
                  </a:cubicBezTo>
                  <a:cubicBezTo>
                    <a:pt x="13516" y="4822"/>
                    <a:pt x="13541" y="4825"/>
                    <a:pt x="13564" y="4825"/>
                  </a:cubicBezTo>
                  <a:cubicBezTo>
                    <a:pt x="13840" y="4825"/>
                    <a:pt x="13936" y="4384"/>
                    <a:pt x="13631" y="4303"/>
                  </a:cubicBezTo>
                  <a:cubicBezTo>
                    <a:pt x="9081" y="3101"/>
                    <a:pt x="4736" y="1412"/>
                    <a:pt x="258" y="7"/>
                  </a:cubicBezTo>
                  <a:cubicBezTo>
                    <a:pt x="243" y="3"/>
                    <a:pt x="22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4"/>
            <p:cNvSpPr/>
            <p:nvPr/>
          </p:nvSpPr>
          <p:spPr>
            <a:xfrm>
              <a:off x="1771012" y="4676384"/>
              <a:ext cx="280260" cy="110363"/>
            </a:xfrm>
            <a:custGeom>
              <a:rect b="b" l="l" r="r" t="t"/>
              <a:pathLst>
                <a:path extrusionOk="0" h="3335" w="8469">
                  <a:moveTo>
                    <a:pt x="219" y="1"/>
                  </a:moveTo>
                  <a:cubicBezTo>
                    <a:pt x="49" y="1"/>
                    <a:pt x="1" y="263"/>
                    <a:pt x="182" y="332"/>
                  </a:cubicBezTo>
                  <a:cubicBezTo>
                    <a:pt x="2804" y="1338"/>
                    <a:pt x="5437" y="2392"/>
                    <a:pt x="8085" y="3323"/>
                  </a:cubicBezTo>
                  <a:cubicBezTo>
                    <a:pt x="8109" y="3331"/>
                    <a:pt x="8131" y="3335"/>
                    <a:pt x="8153" y="3335"/>
                  </a:cubicBezTo>
                  <a:cubicBezTo>
                    <a:pt x="8353" y="3335"/>
                    <a:pt x="8469" y="3011"/>
                    <a:pt x="8260" y="2912"/>
                  </a:cubicBezTo>
                  <a:cubicBezTo>
                    <a:pt x="5725" y="1716"/>
                    <a:pt x="2965" y="768"/>
                    <a:pt x="271" y="8"/>
                  </a:cubicBezTo>
                  <a:cubicBezTo>
                    <a:pt x="253" y="3"/>
                    <a:pt x="235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1770648" y="4633132"/>
              <a:ext cx="435729" cy="159109"/>
            </a:xfrm>
            <a:custGeom>
              <a:rect b="b" l="l" r="r" t="t"/>
              <a:pathLst>
                <a:path extrusionOk="0" h="4808" w="13167">
                  <a:moveTo>
                    <a:pt x="229" y="0"/>
                  </a:moveTo>
                  <a:cubicBezTo>
                    <a:pt x="57" y="0"/>
                    <a:pt x="1" y="264"/>
                    <a:pt x="187" y="323"/>
                  </a:cubicBezTo>
                  <a:cubicBezTo>
                    <a:pt x="4450" y="1672"/>
                    <a:pt x="8594" y="3201"/>
                    <a:pt x="12769" y="4794"/>
                  </a:cubicBezTo>
                  <a:cubicBezTo>
                    <a:pt x="12794" y="4803"/>
                    <a:pt x="12818" y="4807"/>
                    <a:pt x="12841" y="4807"/>
                  </a:cubicBezTo>
                  <a:cubicBezTo>
                    <a:pt x="13047" y="4807"/>
                    <a:pt x="13166" y="4465"/>
                    <a:pt x="12950" y="4365"/>
                  </a:cubicBezTo>
                  <a:cubicBezTo>
                    <a:pt x="8933" y="2493"/>
                    <a:pt x="4578" y="1047"/>
                    <a:pt x="275" y="6"/>
                  </a:cubicBezTo>
                  <a:cubicBezTo>
                    <a:pt x="259" y="2"/>
                    <a:pt x="244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1843186" y="4600007"/>
              <a:ext cx="272318" cy="119729"/>
            </a:xfrm>
            <a:custGeom>
              <a:rect b="b" l="l" r="r" t="t"/>
              <a:pathLst>
                <a:path extrusionOk="0" h="3618" w="8229">
                  <a:moveTo>
                    <a:pt x="213" y="1"/>
                  </a:moveTo>
                  <a:cubicBezTo>
                    <a:pt x="49" y="1"/>
                    <a:pt x="0" y="248"/>
                    <a:pt x="175" y="312"/>
                  </a:cubicBezTo>
                  <a:cubicBezTo>
                    <a:pt x="2797" y="1252"/>
                    <a:pt x="5304" y="2277"/>
                    <a:pt x="7765" y="3588"/>
                  </a:cubicBezTo>
                  <a:cubicBezTo>
                    <a:pt x="7804" y="3609"/>
                    <a:pt x="7843" y="3618"/>
                    <a:pt x="7879" y="3618"/>
                  </a:cubicBezTo>
                  <a:cubicBezTo>
                    <a:pt x="8090" y="3618"/>
                    <a:pt x="8229" y="3308"/>
                    <a:pt x="8003" y="3180"/>
                  </a:cubicBezTo>
                  <a:cubicBezTo>
                    <a:pt x="5593" y="1814"/>
                    <a:pt x="2951" y="673"/>
                    <a:pt x="259" y="7"/>
                  </a:cubicBezTo>
                  <a:cubicBezTo>
                    <a:pt x="243" y="3"/>
                    <a:pt x="228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2" name="Google Shape;512;p34"/>
          <p:cNvGrpSpPr/>
          <p:nvPr/>
        </p:nvGrpSpPr>
        <p:grpSpPr>
          <a:xfrm>
            <a:off x="2242315" y="4930402"/>
            <a:ext cx="155932" cy="99046"/>
            <a:chOff x="2242315" y="4930402"/>
            <a:chExt cx="155932" cy="99046"/>
          </a:xfrm>
        </p:grpSpPr>
        <p:sp>
          <p:nvSpPr>
            <p:cNvPr id="513" name="Google Shape;513;p34"/>
            <p:cNvSpPr/>
            <p:nvPr/>
          </p:nvSpPr>
          <p:spPr>
            <a:xfrm>
              <a:off x="2242315" y="4930402"/>
              <a:ext cx="83856" cy="58508"/>
            </a:xfrm>
            <a:custGeom>
              <a:rect b="b" l="l" r="r" t="t"/>
              <a:pathLst>
                <a:path extrusionOk="0" h="1768" w="2534">
                  <a:moveTo>
                    <a:pt x="2324" y="0"/>
                  </a:moveTo>
                  <a:cubicBezTo>
                    <a:pt x="2255" y="0"/>
                    <a:pt x="2186" y="39"/>
                    <a:pt x="2157" y="130"/>
                  </a:cubicBezTo>
                  <a:cubicBezTo>
                    <a:pt x="1887" y="959"/>
                    <a:pt x="1227" y="1495"/>
                    <a:pt x="370" y="1495"/>
                  </a:cubicBezTo>
                  <a:cubicBezTo>
                    <a:pt x="302" y="1495"/>
                    <a:pt x="233" y="1492"/>
                    <a:pt x="163" y="1485"/>
                  </a:cubicBezTo>
                  <a:cubicBezTo>
                    <a:pt x="159" y="1485"/>
                    <a:pt x="155" y="1485"/>
                    <a:pt x="152" y="1485"/>
                  </a:cubicBezTo>
                  <a:cubicBezTo>
                    <a:pt x="24" y="1485"/>
                    <a:pt x="1" y="1696"/>
                    <a:pt x="129" y="1724"/>
                  </a:cubicBezTo>
                  <a:cubicBezTo>
                    <a:pt x="258" y="1753"/>
                    <a:pt x="390" y="1768"/>
                    <a:pt x="523" y="1768"/>
                  </a:cubicBezTo>
                  <a:cubicBezTo>
                    <a:pt x="1417" y="1768"/>
                    <a:pt x="2344" y="1130"/>
                    <a:pt x="2509" y="226"/>
                  </a:cubicBezTo>
                  <a:cubicBezTo>
                    <a:pt x="2534" y="89"/>
                    <a:pt x="2428" y="0"/>
                    <a:pt x="23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2304595" y="4969484"/>
              <a:ext cx="93652" cy="59964"/>
            </a:xfrm>
            <a:custGeom>
              <a:rect b="b" l="l" r="r" t="t"/>
              <a:pathLst>
                <a:path extrusionOk="0" h="1812" w="2830">
                  <a:moveTo>
                    <a:pt x="2577" y="0"/>
                  </a:moveTo>
                  <a:cubicBezTo>
                    <a:pt x="2521" y="0"/>
                    <a:pt x="2465" y="28"/>
                    <a:pt x="2428" y="96"/>
                  </a:cubicBezTo>
                  <a:cubicBezTo>
                    <a:pt x="1966" y="938"/>
                    <a:pt x="1175" y="1481"/>
                    <a:pt x="200" y="1502"/>
                  </a:cubicBezTo>
                  <a:cubicBezTo>
                    <a:pt x="1" y="1507"/>
                    <a:pt x="1" y="1811"/>
                    <a:pt x="200" y="1811"/>
                  </a:cubicBezTo>
                  <a:cubicBezTo>
                    <a:pt x="207" y="1811"/>
                    <a:pt x="214" y="1811"/>
                    <a:pt x="221" y="1811"/>
                  </a:cubicBezTo>
                  <a:cubicBezTo>
                    <a:pt x="1269" y="1811"/>
                    <a:pt x="2287" y="1241"/>
                    <a:pt x="2756" y="287"/>
                  </a:cubicBezTo>
                  <a:cubicBezTo>
                    <a:pt x="2830" y="138"/>
                    <a:pt x="2702" y="0"/>
                    <a:pt x="25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34"/>
          <p:cNvGrpSpPr/>
          <p:nvPr/>
        </p:nvGrpSpPr>
        <p:grpSpPr>
          <a:xfrm>
            <a:off x="2661531" y="4759645"/>
            <a:ext cx="636336" cy="613800"/>
            <a:chOff x="2661531" y="4759645"/>
            <a:chExt cx="636336" cy="613800"/>
          </a:xfrm>
        </p:grpSpPr>
        <p:sp>
          <p:nvSpPr>
            <p:cNvPr id="516" name="Google Shape;516;p34"/>
            <p:cNvSpPr/>
            <p:nvPr/>
          </p:nvSpPr>
          <p:spPr>
            <a:xfrm>
              <a:off x="2661531" y="4759645"/>
              <a:ext cx="526601" cy="606916"/>
            </a:xfrm>
            <a:custGeom>
              <a:rect b="b" l="l" r="r" t="t"/>
              <a:pathLst>
                <a:path extrusionOk="0" h="18340" w="15913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4"/>
            <p:cNvSpPr/>
            <p:nvPr/>
          </p:nvSpPr>
          <p:spPr>
            <a:xfrm>
              <a:off x="3141173" y="5288794"/>
              <a:ext cx="74193" cy="84651"/>
            </a:xfrm>
            <a:custGeom>
              <a:rect b="b" l="l" r="r" t="t"/>
              <a:pathLst>
                <a:path extrusionOk="0" h="2558" w="2242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3220761" y="5295379"/>
              <a:ext cx="77106" cy="76973"/>
            </a:xfrm>
            <a:custGeom>
              <a:rect b="b" l="l" r="r" t="t"/>
              <a:pathLst>
                <a:path extrusionOk="0" h="2326" w="233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9" name="Google Shape;519;p34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520" name="Google Shape;520;p34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521" name="Google Shape;521;p34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rect b="b" l="l" r="r" t="t"/>
                <a:pathLst>
                  <a:path extrusionOk="0" h="31777" w="32201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34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rect b="b" l="l" r="r" t="t"/>
                <a:pathLst>
                  <a:path extrusionOk="0" h="7337" w="7559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34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rect b="b" l="l" r="r" t="t"/>
                <a:pathLst>
                  <a:path extrusionOk="0" h="10403" w="12481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34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rect b="b" l="l" r="r" t="t"/>
                <a:pathLst>
                  <a:path extrusionOk="0" h="10914" w="12041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34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rect b="b" l="l" r="r" t="t"/>
                <a:pathLst>
                  <a:path extrusionOk="0" h="10662" w="11468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34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rect b="b" l="l" r="r" t="t"/>
                <a:pathLst>
                  <a:path extrusionOk="0" h="10435" w="10935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27" name="Google Shape;527;p34"/>
            <p:cNvSpPr/>
            <p:nvPr/>
          </p:nvSpPr>
          <p:spPr>
            <a:xfrm>
              <a:off x="3992710" y="4206570"/>
              <a:ext cx="70950" cy="81573"/>
            </a:xfrm>
            <a:custGeom>
              <a:rect b="b" l="l" r="r" t="t"/>
              <a:pathLst>
                <a:path extrusionOk="0" h="2465" w="2144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4"/>
            <p:cNvSpPr/>
            <p:nvPr/>
          </p:nvSpPr>
          <p:spPr>
            <a:xfrm>
              <a:off x="4071933" y="4230363"/>
              <a:ext cx="60890" cy="66946"/>
            </a:xfrm>
            <a:custGeom>
              <a:rect b="b" l="l" r="r" t="t"/>
              <a:pathLst>
                <a:path extrusionOk="0" h="2023" w="184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34"/>
          <p:cNvGrpSpPr/>
          <p:nvPr/>
        </p:nvGrpSpPr>
        <p:grpSpPr>
          <a:xfrm>
            <a:off x="4756021" y="3831533"/>
            <a:ext cx="142364" cy="69263"/>
            <a:chOff x="4756021" y="3831533"/>
            <a:chExt cx="142364" cy="69263"/>
          </a:xfrm>
        </p:grpSpPr>
        <p:sp>
          <p:nvSpPr>
            <p:cNvPr id="530" name="Google Shape;530;p34"/>
            <p:cNvSpPr/>
            <p:nvPr/>
          </p:nvSpPr>
          <p:spPr>
            <a:xfrm>
              <a:off x="4756021" y="3831533"/>
              <a:ext cx="118802" cy="28923"/>
            </a:xfrm>
            <a:custGeom>
              <a:rect b="b" l="l" r="r" t="t"/>
              <a:pathLst>
                <a:path extrusionOk="0" h="874" w="359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4"/>
            <p:cNvSpPr/>
            <p:nvPr/>
          </p:nvSpPr>
          <p:spPr>
            <a:xfrm>
              <a:off x="4801887" y="3872303"/>
              <a:ext cx="96498" cy="28493"/>
            </a:xfrm>
            <a:custGeom>
              <a:rect b="b" l="l" r="r" t="t"/>
              <a:pathLst>
                <a:path extrusionOk="0" h="861" w="2916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2" name="Google Shape;532;p34"/>
          <p:cNvGrpSpPr/>
          <p:nvPr/>
        </p:nvGrpSpPr>
        <p:grpSpPr>
          <a:xfrm>
            <a:off x="4349976" y="4801904"/>
            <a:ext cx="591495" cy="708080"/>
            <a:chOff x="4349976" y="4801904"/>
            <a:chExt cx="591495" cy="708080"/>
          </a:xfrm>
        </p:grpSpPr>
        <p:sp>
          <p:nvSpPr>
            <p:cNvPr id="533" name="Google Shape;533;p34"/>
            <p:cNvSpPr/>
            <p:nvPr/>
          </p:nvSpPr>
          <p:spPr>
            <a:xfrm>
              <a:off x="4349976" y="4903597"/>
              <a:ext cx="591495" cy="606387"/>
            </a:xfrm>
            <a:custGeom>
              <a:rect b="b" l="l" r="r" t="t"/>
              <a:pathLst>
                <a:path extrusionOk="0" h="18324" w="17874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4533971" y="4859452"/>
              <a:ext cx="92626" cy="57482"/>
            </a:xfrm>
            <a:custGeom>
              <a:rect b="b" l="l" r="r" t="t"/>
              <a:pathLst>
                <a:path extrusionOk="0" h="1737" w="2799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4548134" y="4801904"/>
              <a:ext cx="94777" cy="51823"/>
            </a:xfrm>
            <a:custGeom>
              <a:rect b="b" l="l" r="r" t="t"/>
              <a:pathLst>
                <a:path extrusionOk="0" h="1566" w="2864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6" name="Google Shape;536;p34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537" name="Google Shape;537;p34"/>
            <p:cNvSpPr/>
            <p:nvPr/>
          </p:nvSpPr>
          <p:spPr>
            <a:xfrm>
              <a:off x="5630954" y="5129023"/>
              <a:ext cx="86173" cy="60195"/>
            </a:xfrm>
            <a:custGeom>
              <a:rect b="b" l="l" r="r" t="t"/>
              <a:pathLst>
                <a:path extrusionOk="0" h="1819" w="2604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5696146" y="5096427"/>
              <a:ext cx="82433" cy="102487"/>
            </a:xfrm>
            <a:custGeom>
              <a:rect b="b" l="l" r="r" t="t"/>
              <a:pathLst>
                <a:path extrusionOk="0" h="3097" w="2491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" name="Google Shape;539;p34"/>
          <p:cNvGrpSpPr/>
          <p:nvPr/>
        </p:nvGrpSpPr>
        <p:grpSpPr>
          <a:xfrm>
            <a:off x="5703964" y="4002970"/>
            <a:ext cx="519354" cy="629618"/>
            <a:chOff x="5587702" y="3976345"/>
            <a:chExt cx="519354" cy="629618"/>
          </a:xfrm>
        </p:grpSpPr>
        <p:sp>
          <p:nvSpPr>
            <p:cNvPr id="540" name="Google Shape;540;p34"/>
            <p:cNvSpPr/>
            <p:nvPr/>
          </p:nvSpPr>
          <p:spPr>
            <a:xfrm>
              <a:off x="5587702" y="3976345"/>
              <a:ext cx="374839" cy="629618"/>
            </a:xfrm>
            <a:custGeom>
              <a:rect b="b" l="l" r="r" t="t"/>
              <a:pathLst>
                <a:path extrusionOk="0" h="19026" w="11327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5989610" y="4164344"/>
              <a:ext cx="48050" cy="85544"/>
            </a:xfrm>
            <a:custGeom>
              <a:rect b="b" l="l" r="r" t="t"/>
              <a:pathLst>
                <a:path extrusionOk="0" h="2585" w="1452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6052188" y="4181552"/>
              <a:ext cx="54867" cy="92891"/>
            </a:xfrm>
            <a:custGeom>
              <a:rect b="b" l="l" r="r" t="t"/>
              <a:pathLst>
                <a:path extrusionOk="0" h="2807" w="1658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3" name="Google Shape;543;p34"/>
          <p:cNvGrpSpPr/>
          <p:nvPr/>
        </p:nvGrpSpPr>
        <p:grpSpPr>
          <a:xfrm>
            <a:off x="6416107" y="3473604"/>
            <a:ext cx="72969" cy="114666"/>
            <a:chOff x="6416107" y="3473604"/>
            <a:chExt cx="72969" cy="114666"/>
          </a:xfrm>
        </p:grpSpPr>
        <p:sp>
          <p:nvSpPr>
            <p:cNvPr id="544" name="Google Shape;544;p34"/>
            <p:cNvSpPr/>
            <p:nvPr/>
          </p:nvSpPr>
          <p:spPr>
            <a:xfrm>
              <a:off x="6416107" y="3473604"/>
              <a:ext cx="23827" cy="114666"/>
            </a:xfrm>
            <a:custGeom>
              <a:rect b="b" l="l" r="r" t="t"/>
              <a:pathLst>
                <a:path extrusionOk="0" h="3465" w="72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6450457" y="3497199"/>
              <a:ext cx="38619" cy="67641"/>
            </a:xfrm>
            <a:custGeom>
              <a:rect b="b" l="l" r="r" t="t"/>
              <a:pathLst>
                <a:path extrusionOk="0" h="2044" w="1167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6" name="Google Shape;546;p34"/>
          <p:cNvGrpSpPr/>
          <p:nvPr/>
        </p:nvGrpSpPr>
        <p:grpSpPr>
          <a:xfrm>
            <a:off x="6151764" y="3887194"/>
            <a:ext cx="1009123" cy="1235674"/>
            <a:chOff x="6151764" y="3887194"/>
            <a:chExt cx="1009123" cy="1235674"/>
          </a:xfrm>
        </p:grpSpPr>
        <p:sp>
          <p:nvSpPr>
            <p:cNvPr id="547" name="Google Shape;547;p34"/>
            <p:cNvSpPr/>
            <p:nvPr/>
          </p:nvSpPr>
          <p:spPr>
            <a:xfrm>
              <a:off x="6268944" y="4616950"/>
              <a:ext cx="769136" cy="427754"/>
            </a:xfrm>
            <a:custGeom>
              <a:rect b="b" l="l" r="r" t="t"/>
              <a:pathLst>
                <a:path extrusionOk="0" h="12926" w="23242">
                  <a:moveTo>
                    <a:pt x="5836" y="1"/>
                  </a:moveTo>
                  <a:cubicBezTo>
                    <a:pt x="5564" y="1"/>
                    <a:pt x="5291" y="80"/>
                    <a:pt x="5020" y="261"/>
                  </a:cubicBezTo>
                  <a:cubicBezTo>
                    <a:pt x="3508" y="584"/>
                    <a:pt x="2128" y="1170"/>
                    <a:pt x="823" y="2111"/>
                  </a:cubicBezTo>
                  <a:cubicBezTo>
                    <a:pt x="248" y="2526"/>
                    <a:pt x="1" y="3626"/>
                    <a:pt x="823" y="3979"/>
                  </a:cubicBezTo>
                  <a:cubicBezTo>
                    <a:pt x="1047" y="4076"/>
                    <a:pt x="1248" y="4171"/>
                    <a:pt x="1439" y="4272"/>
                  </a:cubicBezTo>
                  <a:cubicBezTo>
                    <a:pt x="1511" y="4473"/>
                    <a:pt x="1647" y="4662"/>
                    <a:pt x="1862" y="4816"/>
                  </a:cubicBezTo>
                  <a:cubicBezTo>
                    <a:pt x="2156" y="5025"/>
                    <a:pt x="2312" y="5122"/>
                    <a:pt x="2528" y="5194"/>
                  </a:cubicBezTo>
                  <a:lnTo>
                    <a:pt x="4132" y="6102"/>
                  </a:lnTo>
                  <a:cubicBezTo>
                    <a:pt x="4139" y="6117"/>
                    <a:pt x="4145" y="6133"/>
                    <a:pt x="4153" y="6148"/>
                  </a:cubicBezTo>
                  <a:cubicBezTo>
                    <a:pt x="4701" y="7067"/>
                    <a:pt x="6029" y="7311"/>
                    <a:pt x="6954" y="7692"/>
                  </a:cubicBezTo>
                  <a:lnTo>
                    <a:pt x="11909" y="9743"/>
                  </a:lnTo>
                  <a:cubicBezTo>
                    <a:pt x="15066" y="11051"/>
                    <a:pt x="18201" y="12411"/>
                    <a:pt x="21606" y="12913"/>
                  </a:cubicBezTo>
                  <a:cubicBezTo>
                    <a:pt x="21663" y="12921"/>
                    <a:pt x="21721" y="12926"/>
                    <a:pt x="21781" y="12926"/>
                  </a:cubicBezTo>
                  <a:cubicBezTo>
                    <a:pt x="22468" y="12926"/>
                    <a:pt x="23241" y="12375"/>
                    <a:pt x="22938" y="11582"/>
                  </a:cubicBezTo>
                  <a:cubicBezTo>
                    <a:pt x="22396" y="10164"/>
                    <a:pt x="21993" y="8095"/>
                    <a:pt x="21024" y="6850"/>
                  </a:cubicBezTo>
                  <a:cubicBezTo>
                    <a:pt x="20993" y="6713"/>
                    <a:pt x="20952" y="6578"/>
                    <a:pt x="20899" y="6450"/>
                  </a:cubicBezTo>
                  <a:cubicBezTo>
                    <a:pt x="20695" y="5950"/>
                    <a:pt x="20248" y="5734"/>
                    <a:pt x="19812" y="5734"/>
                  </a:cubicBezTo>
                  <a:cubicBezTo>
                    <a:pt x="19659" y="5734"/>
                    <a:pt x="19507" y="5761"/>
                    <a:pt x="19368" y="5811"/>
                  </a:cubicBezTo>
                  <a:cubicBezTo>
                    <a:pt x="19238" y="5791"/>
                    <a:pt x="19103" y="5781"/>
                    <a:pt x="18962" y="5781"/>
                  </a:cubicBezTo>
                  <a:cubicBezTo>
                    <a:pt x="18729" y="5781"/>
                    <a:pt x="18480" y="5809"/>
                    <a:pt x="18212" y="5869"/>
                  </a:cubicBezTo>
                  <a:cubicBezTo>
                    <a:pt x="17343" y="6070"/>
                    <a:pt x="16458" y="6180"/>
                    <a:pt x="15566" y="6203"/>
                  </a:cubicBezTo>
                  <a:cubicBezTo>
                    <a:pt x="15242" y="6024"/>
                    <a:pt x="14954" y="5897"/>
                    <a:pt x="14828" y="5852"/>
                  </a:cubicBezTo>
                  <a:cubicBezTo>
                    <a:pt x="13246" y="5313"/>
                    <a:pt x="11770" y="5353"/>
                    <a:pt x="10399" y="4240"/>
                  </a:cubicBezTo>
                  <a:cubicBezTo>
                    <a:pt x="9653" y="3633"/>
                    <a:pt x="8558" y="1743"/>
                    <a:pt x="7348" y="702"/>
                  </a:cubicBezTo>
                  <a:cubicBezTo>
                    <a:pt x="7250" y="329"/>
                    <a:pt x="6969" y="34"/>
                    <a:pt x="6495" y="34"/>
                  </a:cubicBezTo>
                  <a:cubicBezTo>
                    <a:pt x="6451" y="34"/>
                    <a:pt x="6405" y="36"/>
                    <a:pt x="6357" y="42"/>
                  </a:cubicBezTo>
                  <a:cubicBezTo>
                    <a:pt x="6317" y="46"/>
                    <a:pt x="6279" y="52"/>
                    <a:pt x="6241" y="57"/>
                  </a:cubicBezTo>
                  <a:cubicBezTo>
                    <a:pt x="6106" y="20"/>
                    <a:pt x="5971" y="1"/>
                    <a:pt x="5836" y="1"/>
                  </a:cubicBezTo>
                  <a:close/>
                </a:path>
              </a:pathLst>
            </a:custGeom>
            <a:solidFill>
              <a:srgbClr val="09AB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6842073" y="4193896"/>
              <a:ext cx="185550" cy="96994"/>
            </a:xfrm>
            <a:custGeom>
              <a:rect b="b" l="l" r="r" t="t"/>
              <a:pathLst>
                <a:path extrusionOk="0" h="2931" w="5607">
                  <a:moveTo>
                    <a:pt x="293" y="0"/>
                  </a:moveTo>
                  <a:cubicBezTo>
                    <a:pt x="148" y="0"/>
                    <a:pt x="0" y="161"/>
                    <a:pt x="105" y="302"/>
                  </a:cubicBezTo>
                  <a:cubicBezTo>
                    <a:pt x="1312" y="1913"/>
                    <a:pt x="3179" y="2912"/>
                    <a:pt x="5207" y="2930"/>
                  </a:cubicBezTo>
                  <a:cubicBezTo>
                    <a:pt x="5209" y="2930"/>
                    <a:pt x="5210" y="2930"/>
                    <a:pt x="5212" y="2930"/>
                  </a:cubicBezTo>
                  <a:cubicBezTo>
                    <a:pt x="5607" y="2930"/>
                    <a:pt x="5596" y="2345"/>
                    <a:pt x="5207" y="2316"/>
                  </a:cubicBezTo>
                  <a:cubicBezTo>
                    <a:pt x="3332" y="2173"/>
                    <a:pt x="1720" y="1431"/>
                    <a:pt x="424" y="57"/>
                  </a:cubicBezTo>
                  <a:cubicBezTo>
                    <a:pt x="386" y="17"/>
                    <a:pt x="340" y="0"/>
                    <a:pt x="2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6151764" y="4124236"/>
              <a:ext cx="1009123" cy="998632"/>
            </a:xfrm>
            <a:custGeom>
              <a:rect b="b" l="l" r="r" t="t"/>
              <a:pathLst>
                <a:path extrusionOk="0" h="30177" w="30494">
                  <a:moveTo>
                    <a:pt x="20913" y="661"/>
                  </a:moveTo>
                  <a:cubicBezTo>
                    <a:pt x="23466" y="1350"/>
                    <a:pt x="30493" y="3243"/>
                    <a:pt x="27949" y="5730"/>
                  </a:cubicBezTo>
                  <a:cubicBezTo>
                    <a:pt x="27373" y="5991"/>
                    <a:pt x="26834" y="6082"/>
                    <a:pt x="26185" y="6082"/>
                  </a:cubicBezTo>
                  <a:cubicBezTo>
                    <a:pt x="26158" y="6082"/>
                    <a:pt x="26131" y="6081"/>
                    <a:pt x="26104" y="6081"/>
                  </a:cubicBezTo>
                  <a:cubicBezTo>
                    <a:pt x="26103" y="6081"/>
                    <a:pt x="26102" y="6081"/>
                    <a:pt x="26101" y="6081"/>
                  </a:cubicBezTo>
                  <a:cubicBezTo>
                    <a:pt x="25968" y="6081"/>
                    <a:pt x="25825" y="6182"/>
                    <a:pt x="25796" y="6315"/>
                  </a:cubicBezTo>
                  <a:cubicBezTo>
                    <a:pt x="25791" y="6335"/>
                    <a:pt x="25788" y="6354"/>
                    <a:pt x="25787" y="6374"/>
                  </a:cubicBezTo>
                  <a:cubicBezTo>
                    <a:pt x="25729" y="6378"/>
                    <a:pt x="25676" y="6404"/>
                    <a:pt x="25638" y="6447"/>
                  </a:cubicBezTo>
                  <a:cubicBezTo>
                    <a:pt x="23831" y="8467"/>
                    <a:pt x="22717" y="11105"/>
                    <a:pt x="22230" y="13753"/>
                  </a:cubicBezTo>
                  <a:cubicBezTo>
                    <a:pt x="22184" y="14001"/>
                    <a:pt x="22379" y="14165"/>
                    <a:pt x="22572" y="14182"/>
                  </a:cubicBezTo>
                  <a:cubicBezTo>
                    <a:pt x="23518" y="16375"/>
                    <a:pt x="24601" y="18508"/>
                    <a:pt x="25606" y="20674"/>
                  </a:cubicBezTo>
                  <a:cubicBezTo>
                    <a:pt x="26692" y="23017"/>
                    <a:pt x="28188" y="25508"/>
                    <a:pt x="28271" y="28136"/>
                  </a:cubicBezTo>
                  <a:cubicBezTo>
                    <a:pt x="28256" y="28159"/>
                    <a:pt x="28245" y="28183"/>
                    <a:pt x="28237" y="28209"/>
                  </a:cubicBezTo>
                  <a:cubicBezTo>
                    <a:pt x="28054" y="29117"/>
                    <a:pt x="27316" y="29418"/>
                    <a:pt x="26393" y="29418"/>
                  </a:cubicBezTo>
                  <a:cubicBezTo>
                    <a:pt x="24843" y="29418"/>
                    <a:pt x="22773" y="28568"/>
                    <a:pt x="21949" y="28324"/>
                  </a:cubicBezTo>
                  <a:cubicBezTo>
                    <a:pt x="20247" y="27819"/>
                    <a:pt x="18559" y="27266"/>
                    <a:pt x="16888" y="26664"/>
                  </a:cubicBezTo>
                  <a:cubicBezTo>
                    <a:pt x="13370" y="25404"/>
                    <a:pt x="9903" y="23955"/>
                    <a:pt x="6570" y="22258"/>
                  </a:cubicBezTo>
                  <a:cubicBezTo>
                    <a:pt x="4873" y="21392"/>
                    <a:pt x="1805" y="19839"/>
                    <a:pt x="2406" y="17406"/>
                  </a:cubicBezTo>
                  <a:cubicBezTo>
                    <a:pt x="2851" y="15598"/>
                    <a:pt x="5097" y="14839"/>
                    <a:pt x="6640" y="14316"/>
                  </a:cubicBezTo>
                  <a:cubicBezTo>
                    <a:pt x="10082" y="13152"/>
                    <a:pt x="13591" y="12596"/>
                    <a:pt x="17142" y="11913"/>
                  </a:cubicBezTo>
                  <a:cubicBezTo>
                    <a:pt x="17277" y="11887"/>
                    <a:pt x="17342" y="11782"/>
                    <a:pt x="17351" y="11668"/>
                  </a:cubicBezTo>
                  <a:cubicBezTo>
                    <a:pt x="17360" y="11658"/>
                    <a:pt x="17369" y="11645"/>
                    <a:pt x="17377" y="11633"/>
                  </a:cubicBezTo>
                  <a:cubicBezTo>
                    <a:pt x="18470" y="9343"/>
                    <a:pt x="19709" y="7064"/>
                    <a:pt x="20572" y="4675"/>
                  </a:cubicBezTo>
                  <a:cubicBezTo>
                    <a:pt x="20616" y="4553"/>
                    <a:pt x="20553" y="4458"/>
                    <a:pt x="20460" y="4410"/>
                  </a:cubicBezTo>
                  <a:cubicBezTo>
                    <a:pt x="20569" y="4323"/>
                    <a:pt x="20615" y="4168"/>
                    <a:pt x="20480" y="4053"/>
                  </a:cubicBezTo>
                  <a:cubicBezTo>
                    <a:pt x="19901" y="3560"/>
                    <a:pt x="19247" y="2978"/>
                    <a:pt x="19186" y="2159"/>
                  </a:cubicBezTo>
                  <a:cubicBezTo>
                    <a:pt x="19121" y="1278"/>
                    <a:pt x="19809" y="697"/>
                    <a:pt x="20617" y="697"/>
                  </a:cubicBezTo>
                  <a:cubicBezTo>
                    <a:pt x="20666" y="697"/>
                    <a:pt x="20716" y="699"/>
                    <a:pt x="20766" y="704"/>
                  </a:cubicBezTo>
                  <a:cubicBezTo>
                    <a:pt x="20772" y="704"/>
                    <a:pt x="20778" y="705"/>
                    <a:pt x="20784" y="705"/>
                  </a:cubicBezTo>
                  <a:cubicBezTo>
                    <a:pt x="20830" y="705"/>
                    <a:pt x="20875" y="689"/>
                    <a:pt x="20913" y="661"/>
                  </a:cubicBezTo>
                  <a:close/>
                  <a:moveTo>
                    <a:pt x="20320" y="0"/>
                  </a:moveTo>
                  <a:cubicBezTo>
                    <a:pt x="20248" y="0"/>
                    <a:pt x="20179" y="31"/>
                    <a:pt x="20132" y="88"/>
                  </a:cubicBezTo>
                  <a:cubicBezTo>
                    <a:pt x="19409" y="180"/>
                    <a:pt x="18771" y="832"/>
                    <a:pt x="18590" y="1557"/>
                  </a:cubicBezTo>
                  <a:cubicBezTo>
                    <a:pt x="18294" y="2736"/>
                    <a:pt x="19156" y="3934"/>
                    <a:pt x="20169" y="4448"/>
                  </a:cubicBezTo>
                  <a:cubicBezTo>
                    <a:pt x="20154" y="4461"/>
                    <a:pt x="20141" y="4474"/>
                    <a:pt x="20131" y="4490"/>
                  </a:cubicBezTo>
                  <a:cubicBezTo>
                    <a:pt x="18824" y="6637"/>
                    <a:pt x="17838" y="9006"/>
                    <a:pt x="16752" y="11269"/>
                  </a:cubicBezTo>
                  <a:cubicBezTo>
                    <a:pt x="16741" y="11295"/>
                    <a:pt x="16735" y="11322"/>
                    <a:pt x="16730" y="11351"/>
                  </a:cubicBezTo>
                  <a:cubicBezTo>
                    <a:pt x="14237" y="11498"/>
                    <a:pt x="11747" y="12050"/>
                    <a:pt x="9344" y="12698"/>
                  </a:cubicBezTo>
                  <a:cubicBezTo>
                    <a:pt x="7327" y="13240"/>
                    <a:pt x="5038" y="13770"/>
                    <a:pt x="3315" y="15018"/>
                  </a:cubicBezTo>
                  <a:cubicBezTo>
                    <a:pt x="1" y="17416"/>
                    <a:pt x="2407" y="20740"/>
                    <a:pt x="5162" y="22288"/>
                  </a:cubicBezTo>
                  <a:cubicBezTo>
                    <a:pt x="9564" y="24763"/>
                    <a:pt x="14424" y="26664"/>
                    <a:pt x="19213" y="28237"/>
                  </a:cubicBezTo>
                  <a:cubicBezTo>
                    <a:pt x="21383" y="28949"/>
                    <a:pt x="23835" y="29978"/>
                    <a:pt x="26124" y="30162"/>
                  </a:cubicBezTo>
                  <a:cubicBezTo>
                    <a:pt x="26240" y="30172"/>
                    <a:pt x="26355" y="30176"/>
                    <a:pt x="26468" y="30176"/>
                  </a:cubicBezTo>
                  <a:cubicBezTo>
                    <a:pt x="27690" y="30176"/>
                    <a:pt x="28701" y="29620"/>
                    <a:pt x="28874" y="28298"/>
                  </a:cubicBezTo>
                  <a:cubicBezTo>
                    <a:pt x="28874" y="28283"/>
                    <a:pt x="28873" y="28268"/>
                    <a:pt x="28870" y="28252"/>
                  </a:cubicBezTo>
                  <a:cubicBezTo>
                    <a:pt x="29211" y="26036"/>
                    <a:pt x="27842" y="23835"/>
                    <a:pt x="26958" y="21881"/>
                  </a:cubicBezTo>
                  <a:cubicBezTo>
                    <a:pt x="25729" y="19153"/>
                    <a:pt x="24499" y="16393"/>
                    <a:pt x="22993" y="13805"/>
                  </a:cubicBezTo>
                  <a:cubicBezTo>
                    <a:pt x="22979" y="13785"/>
                    <a:pt x="22964" y="13768"/>
                    <a:pt x="22947" y="13751"/>
                  </a:cubicBezTo>
                  <a:cubicBezTo>
                    <a:pt x="23514" y="11172"/>
                    <a:pt x="24604" y="8970"/>
                    <a:pt x="26046" y="6761"/>
                  </a:cubicBezTo>
                  <a:cubicBezTo>
                    <a:pt x="26052" y="6747"/>
                    <a:pt x="26058" y="6732"/>
                    <a:pt x="26062" y="6717"/>
                  </a:cubicBezTo>
                  <a:cubicBezTo>
                    <a:pt x="26247" y="6752"/>
                    <a:pt x="26437" y="6769"/>
                    <a:pt x="26630" y="6769"/>
                  </a:cubicBezTo>
                  <a:cubicBezTo>
                    <a:pt x="27296" y="6769"/>
                    <a:pt x="27985" y="6564"/>
                    <a:pt x="28516" y="6196"/>
                  </a:cubicBezTo>
                  <a:cubicBezTo>
                    <a:pt x="28648" y="6104"/>
                    <a:pt x="28688" y="5972"/>
                    <a:pt x="28665" y="5853"/>
                  </a:cubicBezTo>
                  <a:cubicBezTo>
                    <a:pt x="29501" y="4984"/>
                    <a:pt x="29098" y="3537"/>
                    <a:pt x="28199" y="2744"/>
                  </a:cubicBezTo>
                  <a:cubicBezTo>
                    <a:pt x="26234" y="1010"/>
                    <a:pt x="22845" y="472"/>
                    <a:pt x="20371" y="5"/>
                  </a:cubicBezTo>
                  <a:cubicBezTo>
                    <a:pt x="20354" y="2"/>
                    <a:pt x="20337" y="0"/>
                    <a:pt x="203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6248791" y="4604540"/>
              <a:ext cx="800077" cy="458497"/>
            </a:xfrm>
            <a:custGeom>
              <a:rect b="b" l="l" r="r" t="t"/>
              <a:pathLst>
                <a:path extrusionOk="0" h="13855" w="24177">
                  <a:moveTo>
                    <a:pt x="6688" y="1"/>
                  </a:moveTo>
                  <a:cubicBezTo>
                    <a:pt x="6683" y="1"/>
                    <a:pt x="6678" y="1"/>
                    <a:pt x="6672" y="2"/>
                  </a:cubicBezTo>
                  <a:cubicBezTo>
                    <a:pt x="4874" y="130"/>
                    <a:pt x="2805" y="671"/>
                    <a:pt x="1348" y="1786"/>
                  </a:cubicBezTo>
                  <a:cubicBezTo>
                    <a:pt x="501" y="2432"/>
                    <a:pt x="0" y="3801"/>
                    <a:pt x="1118" y="4446"/>
                  </a:cubicBezTo>
                  <a:cubicBezTo>
                    <a:pt x="2284" y="6008"/>
                    <a:pt x="4182" y="6874"/>
                    <a:pt x="5900" y="7733"/>
                  </a:cubicBezTo>
                  <a:cubicBezTo>
                    <a:pt x="8234" y="8902"/>
                    <a:pt x="10616" y="9969"/>
                    <a:pt x="13045" y="10937"/>
                  </a:cubicBezTo>
                  <a:cubicBezTo>
                    <a:pt x="15616" y="11959"/>
                    <a:pt x="18297" y="13040"/>
                    <a:pt x="20995" y="13677"/>
                  </a:cubicBezTo>
                  <a:cubicBezTo>
                    <a:pt x="21416" y="13776"/>
                    <a:pt x="21860" y="13855"/>
                    <a:pt x="22280" y="13855"/>
                  </a:cubicBezTo>
                  <a:cubicBezTo>
                    <a:pt x="23022" y="13855"/>
                    <a:pt x="23687" y="13609"/>
                    <a:pt x="24010" y="12789"/>
                  </a:cubicBezTo>
                  <a:cubicBezTo>
                    <a:pt x="24062" y="12656"/>
                    <a:pt x="24013" y="12551"/>
                    <a:pt x="23924" y="12489"/>
                  </a:cubicBezTo>
                  <a:cubicBezTo>
                    <a:pt x="24177" y="11833"/>
                    <a:pt x="24031" y="11158"/>
                    <a:pt x="23699" y="10479"/>
                  </a:cubicBezTo>
                  <a:cubicBezTo>
                    <a:pt x="22976" y="9001"/>
                    <a:pt x="22207" y="7627"/>
                    <a:pt x="21674" y="6056"/>
                  </a:cubicBezTo>
                  <a:cubicBezTo>
                    <a:pt x="21614" y="5877"/>
                    <a:pt x="21466" y="5803"/>
                    <a:pt x="21318" y="5803"/>
                  </a:cubicBezTo>
                  <a:cubicBezTo>
                    <a:pt x="21293" y="5803"/>
                    <a:pt x="21267" y="5805"/>
                    <a:pt x="21242" y="5809"/>
                  </a:cubicBezTo>
                  <a:cubicBezTo>
                    <a:pt x="21182" y="5694"/>
                    <a:pt x="21069" y="5602"/>
                    <a:pt x="20917" y="5602"/>
                  </a:cubicBezTo>
                  <a:cubicBezTo>
                    <a:pt x="20894" y="5602"/>
                    <a:pt x="20870" y="5604"/>
                    <a:pt x="20845" y="5609"/>
                  </a:cubicBezTo>
                  <a:cubicBezTo>
                    <a:pt x="19366" y="5876"/>
                    <a:pt x="17814" y="6136"/>
                    <a:pt x="16286" y="6136"/>
                  </a:cubicBezTo>
                  <a:cubicBezTo>
                    <a:pt x="14713" y="6136"/>
                    <a:pt x="13167" y="5860"/>
                    <a:pt x="11755" y="5034"/>
                  </a:cubicBezTo>
                  <a:cubicBezTo>
                    <a:pt x="10527" y="4318"/>
                    <a:pt x="9738" y="3339"/>
                    <a:pt x="9024" y="2127"/>
                  </a:cubicBezTo>
                  <a:cubicBezTo>
                    <a:pt x="8525" y="1277"/>
                    <a:pt x="8106" y="608"/>
                    <a:pt x="7282" y="55"/>
                  </a:cubicBezTo>
                  <a:cubicBezTo>
                    <a:pt x="7243" y="29"/>
                    <a:pt x="7202" y="18"/>
                    <a:pt x="7163" y="18"/>
                  </a:cubicBezTo>
                  <a:cubicBezTo>
                    <a:pt x="6971" y="18"/>
                    <a:pt x="6809" y="289"/>
                    <a:pt x="6984" y="441"/>
                  </a:cubicBezTo>
                  <a:cubicBezTo>
                    <a:pt x="8078" y="1392"/>
                    <a:pt x="8438" y="2789"/>
                    <a:pt x="9311" y="3906"/>
                  </a:cubicBezTo>
                  <a:cubicBezTo>
                    <a:pt x="10107" y="4926"/>
                    <a:pt x="11199" y="5668"/>
                    <a:pt x="12388" y="6159"/>
                  </a:cubicBezTo>
                  <a:cubicBezTo>
                    <a:pt x="13685" y="6692"/>
                    <a:pt x="15062" y="6899"/>
                    <a:pt x="16451" y="6899"/>
                  </a:cubicBezTo>
                  <a:cubicBezTo>
                    <a:pt x="17975" y="6899"/>
                    <a:pt x="19514" y="6650"/>
                    <a:pt x="20979" y="6312"/>
                  </a:cubicBezTo>
                  <a:cubicBezTo>
                    <a:pt x="21296" y="7287"/>
                    <a:pt x="21686" y="8237"/>
                    <a:pt x="22146" y="9154"/>
                  </a:cubicBezTo>
                  <a:cubicBezTo>
                    <a:pt x="22703" y="10259"/>
                    <a:pt x="23757" y="11438"/>
                    <a:pt x="23271" y="12741"/>
                  </a:cubicBezTo>
                  <a:cubicBezTo>
                    <a:pt x="23268" y="12749"/>
                    <a:pt x="23270" y="12754"/>
                    <a:pt x="23268" y="12760"/>
                  </a:cubicBezTo>
                  <a:cubicBezTo>
                    <a:pt x="22975" y="13021"/>
                    <a:pt x="22555" y="13125"/>
                    <a:pt x="22069" y="13125"/>
                  </a:cubicBezTo>
                  <a:cubicBezTo>
                    <a:pt x="20505" y="13125"/>
                    <a:pt x="18255" y="12056"/>
                    <a:pt x="17343" y="11744"/>
                  </a:cubicBezTo>
                  <a:cubicBezTo>
                    <a:pt x="15433" y="11089"/>
                    <a:pt x="13546" y="10373"/>
                    <a:pt x="11680" y="9597"/>
                  </a:cubicBezTo>
                  <a:cubicBezTo>
                    <a:pt x="8102" y="8111"/>
                    <a:pt x="3898" y="6584"/>
                    <a:pt x="1146" y="3752"/>
                  </a:cubicBezTo>
                  <a:cubicBezTo>
                    <a:pt x="248" y="2049"/>
                    <a:pt x="5802" y="625"/>
                    <a:pt x="6732" y="437"/>
                  </a:cubicBezTo>
                  <a:cubicBezTo>
                    <a:pt x="6968" y="389"/>
                    <a:pt x="6925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6738990" y="4680091"/>
              <a:ext cx="94777" cy="84254"/>
            </a:xfrm>
            <a:custGeom>
              <a:rect b="b" l="l" r="r" t="t"/>
              <a:pathLst>
                <a:path extrusionOk="0" h="2546" w="2864">
                  <a:moveTo>
                    <a:pt x="1280" y="572"/>
                  </a:moveTo>
                  <a:cubicBezTo>
                    <a:pt x="1669" y="635"/>
                    <a:pt x="2090" y="753"/>
                    <a:pt x="2216" y="1166"/>
                  </a:cubicBezTo>
                  <a:cubicBezTo>
                    <a:pt x="2364" y="1661"/>
                    <a:pt x="1814" y="1955"/>
                    <a:pt x="1398" y="1964"/>
                  </a:cubicBezTo>
                  <a:cubicBezTo>
                    <a:pt x="1389" y="1964"/>
                    <a:pt x="1380" y="1964"/>
                    <a:pt x="1371" y="1964"/>
                  </a:cubicBezTo>
                  <a:cubicBezTo>
                    <a:pt x="1032" y="1964"/>
                    <a:pt x="630" y="1794"/>
                    <a:pt x="569" y="1425"/>
                  </a:cubicBezTo>
                  <a:cubicBezTo>
                    <a:pt x="502" y="1019"/>
                    <a:pt x="785" y="756"/>
                    <a:pt x="1148" y="681"/>
                  </a:cubicBezTo>
                  <a:cubicBezTo>
                    <a:pt x="1208" y="668"/>
                    <a:pt x="1257" y="629"/>
                    <a:pt x="1280" y="572"/>
                  </a:cubicBezTo>
                  <a:close/>
                  <a:moveTo>
                    <a:pt x="1176" y="1"/>
                  </a:moveTo>
                  <a:cubicBezTo>
                    <a:pt x="1152" y="1"/>
                    <a:pt x="1129" y="1"/>
                    <a:pt x="1105" y="2"/>
                  </a:cubicBezTo>
                  <a:cubicBezTo>
                    <a:pt x="961" y="8"/>
                    <a:pt x="865" y="132"/>
                    <a:pt x="843" y="259"/>
                  </a:cubicBezTo>
                  <a:cubicBezTo>
                    <a:pt x="358" y="336"/>
                    <a:pt x="1" y="883"/>
                    <a:pt x="1" y="1365"/>
                  </a:cubicBezTo>
                  <a:cubicBezTo>
                    <a:pt x="2" y="2082"/>
                    <a:pt x="684" y="2528"/>
                    <a:pt x="1343" y="2545"/>
                  </a:cubicBezTo>
                  <a:cubicBezTo>
                    <a:pt x="1355" y="2545"/>
                    <a:pt x="1367" y="2545"/>
                    <a:pt x="1379" y="2545"/>
                  </a:cubicBezTo>
                  <a:cubicBezTo>
                    <a:pt x="2039" y="2545"/>
                    <a:pt x="2794" y="2104"/>
                    <a:pt x="2825" y="1387"/>
                  </a:cubicBezTo>
                  <a:cubicBezTo>
                    <a:pt x="2864" y="496"/>
                    <a:pt x="1967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6721815" y="4540804"/>
              <a:ext cx="93817" cy="77999"/>
            </a:xfrm>
            <a:custGeom>
              <a:rect b="b" l="l" r="r" t="t"/>
              <a:pathLst>
                <a:path extrusionOk="0" h="2357" w="2835">
                  <a:moveTo>
                    <a:pt x="1503" y="510"/>
                  </a:moveTo>
                  <a:cubicBezTo>
                    <a:pt x="1749" y="510"/>
                    <a:pt x="1990" y="652"/>
                    <a:pt x="2061" y="920"/>
                  </a:cubicBezTo>
                  <a:cubicBezTo>
                    <a:pt x="2176" y="1353"/>
                    <a:pt x="1810" y="1804"/>
                    <a:pt x="1382" y="1854"/>
                  </a:cubicBezTo>
                  <a:cubicBezTo>
                    <a:pt x="1354" y="1857"/>
                    <a:pt x="1324" y="1859"/>
                    <a:pt x="1295" y="1859"/>
                  </a:cubicBezTo>
                  <a:cubicBezTo>
                    <a:pt x="967" y="1859"/>
                    <a:pt x="603" y="1659"/>
                    <a:pt x="520" y="1329"/>
                  </a:cubicBezTo>
                  <a:cubicBezTo>
                    <a:pt x="448" y="1039"/>
                    <a:pt x="578" y="785"/>
                    <a:pt x="788" y="621"/>
                  </a:cubicBezTo>
                  <a:cubicBezTo>
                    <a:pt x="833" y="667"/>
                    <a:pt x="895" y="696"/>
                    <a:pt x="963" y="696"/>
                  </a:cubicBezTo>
                  <a:cubicBezTo>
                    <a:pt x="1016" y="696"/>
                    <a:pt x="1073" y="678"/>
                    <a:pt x="1126" y="636"/>
                  </a:cubicBezTo>
                  <a:cubicBezTo>
                    <a:pt x="1236" y="552"/>
                    <a:pt x="1371" y="510"/>
                    <a:pt x="1503" y="510"/>
                  </a:cubicBezTo>
                  <a:close/>
                  <a:moveTo>
                    <a:pt x="1482" y="1"/>
                  </a:moveTo>
                  <a:cubicBezTo>
                    <a:pt x="1298" y="1"/>
                    <a:pt x="1117" y="48"/>
                    <a:pt x="964" y="151"/>
                  </a:cubicBezTo>
                  <a:cubicBezTo>
                    <a:pt x="407" y="209"/>
                    <a:pt x="1" y="797"/>
                    <a:pt x="67" y="1358"/>
                  </a:cubicBezTo>
                  <a:cubicBezTo>
                    <a:pt x="139" y="1971"/>
                    <a:pt x="743" y="2356"/>
                    <a:pt x="1330" y="2356"/>
                  </a:cubicBezTo>
                  <a:cubicBezTo>
                    <a:pt x="1434" y="2356"/>
                    <a:pt x="1537" y="2344"/>
                    <a:pt x="1636" y="2320"/>
                  </a:cubicBezTo>
                  <a:cubicBezTo>
                    <a:pt x="2349" y="2142"/>
                    <a:pt x="2834" y="1254"/>
                    <a:pt x="2479" y="575"/>
                  </a:cubicBezTo>
                  <a:cubicBezTo>
                    <a:pt x="2295" y="222"/>
                    <a:pt x="1881" y="1"/>
                    <a:pt x="1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6838367" y="4387487"/>
              <a:ext cx="70652" cy="67211"/>
            </a:xfrm>
            <a:custGeom>
              <a:rect b="b" l="l" r="r" t="t"/>
              <a:pathLst>
                <a:path extrusionOk="0" h="2031" w="2135">
                  <a:moveTo>
                    <a:pt x="807" y="423"/>
                  </a:moveTo>
                  <a:cubicBezTo>
                    <a:pt x="831" y="453"/>
                    <a:pt x="864" y="476"/>
                    <a:pt x="899" y="488"/>
                  </a:cubicBezTo>
                  <a:cubicBezTo>
                    <a:pt x="1050" y="543"/>
                    <a:pt x="1196" y="520"/>
                    <a:pt x="1332" y="626"/>
                  </a:cubicBezTo>
                  <a:cubicBezTo>
                    <a:pt x="1459" y="727"/>
                    <a:pt x="1547" y="869"/>
                    <a:pt x="1574" y="1030"/>
                  </a:cubicBezTo>
                  <a:cubicBezTo>
                    <a:pt x="1625" y="1357"/>
                    <a:pt x="1336" y="1556"/>
                    <a:pt x="1040" y="1556"/>
                  </a:cubicBezTo>
                  <a:cubicBezTo>
                    <a:pt x="1031" y="1556"/>
                    <a:pt x="1023" y="1556"/>
                    <a:pt x="1014" y="1555"/>
                  </a:cubicBezTo>
                  <a:cubicBezTo>
                    <a:pt x="687" y="1542"/>
                    <a:pt x="427" y="1315"/>
                    <a:pt x="462" y="972"/>
                  </a:cubicBezTo>
                  <a:cubicBezTo>
                    <a:pt x="490" y="710"/>
                    <a:pt x="625" y="549"/>
                    <a:pt x="807" y="423"/>
                  </a:cubicBezTo>
                  <a:close/>
                  <a:moveTo>
                    <a:pt x="924" y="1"/>
                  </a:moveTo>
                  <a:cubicBezTo>
                    <a:pt x="422" y="1"/>
                    <a:pt x="28" y="572"/>
                    <a:pt x="15" y="1039"/>
                  </a:cubicBezTo>
                  <a:cubicBezTo>
                    <a:pt x="0" y="1612"/>
                    <a:pt x="489" y="2031"/>
                    <a:pt x="1041" y="2031"/>
                  </a:cubicBezTo>
                  <a:cubicBezTo>
                    <a:pt x="1053" y="2031"/>
                    <a:pt x="1065" y="2031"/>
                    <a:pt x="1077" y="2030"/>
                  </a:cubicBezTo>
                  <a:cubicBezTo>
                    <a:pt x="1649" y="2012"/>
                    <a:pt x="2135" y="1563"/>
                    <a:pt x="2049" y="967"/>
                  </a:cubicBezTo>
                  <a:cubicBezTo>
                    <a:pt x="1995" y="585"/>
                    <a:pt x="1573" y="25"/>
                    <a:pt x="1134" y="25"/>
                  </a:cubicBezTo>
                  <a:cubicBezTo>
                    <a:pt x="1113" y="25"/>
                    <a:pt x="1093" y="26"/>
                    <a:pt x="1072" y="28"/>
                  </a:cubicBezTo>
                  <a:cubicBezTo>
                    <a:pt x="1061" y="24"/>
                    <a:pt x="1055" y="15"/>
                    <a:pt x="1043" y="11"/>
                  </a:cubicBezTo>
                  <a:cubicBezTo>
                    <a:pt x="1003" y="4"/>
                    <a:pt x="963" y="1"/>
                    <a:pt x="9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7021633" y="4067482"/>
              <a:ext cx="85842" cy="78231"/>
            </a:xfrm>
            <a:custGeom>
              <a:rect b="b" l="l" r="r" t="t"/>
              <a:pathLst>
                <a:path extrusionOk="0" h="2364" w="2594">
                  <a:moveTo>
                    <a:pt x="1571" y="478"/>
                  </a:moveTo>
                  <a:cubicBezTo>
                    <a:pt x="1827" y="639"/>
                    <a:pt x="2011" y="901"/>
                    <a:pt x="2017" y="1219"/>
                  </a:cubicBezTo>
                  <a:cubicBezTo>
                    <a:pt x="2024" y="1592"/>
                    <a:pt x="1737" y="1832"/>
                    <a:pt x="1385" y="1832"/>
                  </a:cubicBezTo>
                  <a:cubicBezTo>
                    <a:pt x="1369" y="1832"/>
                    <a:pt x="1353" y="1832"/>
                    <a:pt x="1337" y="1831"/>
                  </a:cubicBezTo>
                  <a:cubicBezTo>
                    <a:pt x="976" y="1809"/>
                    <a:pt x="610" y="1550"/>
                    <a:pt x="685" y="1147"/>
                  </a:cubicBezTo>
                  <a:cubicBezTo>
                    <a:pt x="764" y="729"/>
                    <a:pt x="1181" y="518"/>
                    <a:pt x="1571" y="478"/>
                  </a:cubicBezTo>
                  <a:close/>
                  <a:moveTo>
                    <a:pt x="1469" y="0"/>
                  </a:moveTo>
                  <a:cubicBezTo>
                    <a:pt x="1461" y="0"/>
                    <a:pt x="1453" y="0"/>
                    <a:pt x="1446" y="0"/>
                  </a:cubicBezTo>
                  <a:cubicBezTo>
                    <a:pt x="1444" y="0"/>
                    <a:pt x="1443" y="0"/>
                    <a:pt x="1441" y="0"/>
                  </a:cubicBezTo>
                  <a:cubicBezTo>
                    <a:pt x="1380" y="0"/>
                    <a:pt x="1324" y="31"/>
                    <a:pt x="1290" y="82"/>
                  </a:cubicBezTo>
                  <a:cubicBezTo>
                    <a:pt x="1278" y="81"/>
                    <a:pt x="1267" y="81"/>
                    <a:pt x="1255" y="81"/>
                  </a:cubicBezTo>
                  <a:cubicBezTo>
                    <a:pt x="772" y="81"/>
                    <a:pt x="293" y="519"/>
                    <a:pt x="170" y="1007"/>
                  </a:cubicBezTo>
                  <a:cubicBezTo>
                    <a:pt x="0" y="1688"/>
                    <a:pt x="544" y="2262"/>
                    <a:pt x="1193" y="2351"/>
                  </a:cubicBezTo>
                  <a:cubicBezTo>
                    <a:pt x="1253" y="2360"/>
                    <a:pt x="1313" y="2364"/>
                    <a:pt x="1373" y="2364"/>
                  </a:cubicBezTo>
                  <a:cubicBezTo>
                    <a:pt x="1951" y="2364"/>
                    <a:pt x="2472" y="1979"/>
                    <a:pt x="2533" y="1367"/>
                  </a:cubicBezTo>
                  <a:cubicBezTo>
                    <a:pt x="2594" y="744"/>
                    <a:pt x="2148" y="0"/>
                    <a:pt x="14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6945686" y="3887194"/>
              <a:ext cx="132767" cy="126149"/>
            </a:xfrm>
            <a:custGeom>
              <a:rect b="b" l="l" r="r" t="t"/>
              <a:pathLst>
                <a:path extrusionOk="0" h="3812" w="4012">
                  <a:moveTo>
                    <a:pt x="2176" y="547"/>
                  </a:moveTo>
                  <a:cubicBezTo>
                    <a:pt x="2764" y="658"/>
                    <a:pt x="3265" y="1073"/>
                    <a:pt x="3333" y="1736"/>
                  </a:cubicBezTo>
                  <a:cubicBezTo>
                    <a:pt x="3409" y="2471"/>
                    <a:pt x="2931" y="3168"/>
                    <a:pt x="2189" y="3277"/>
                  </a:cubicBezTo>
                  <a:cubicBezTo>
                    <a:pt x="2115" y="3287"/>
                    <a:pt x="2041" y="3293"/>
                    <a:pt x="1969" y="3293"/>
                  </a:cubicBezTo>
                  <a:cubicBezTo>
                    <a:pt x="1316" y="3293"/>
                    <a:pt x="728" y="2871"/>
                    <a:pt x="589" y="2203"/>
                  </a:cubicBezTo>
                  <a:cubicBezTo>
                    <a:pt x="434" y="1448"/>
                    <a:pt x="945" y="551"/>
                    <a:pt x="1729" y="551"/>
                  </a:cubicBezTo>
                  <a:cubicBezTo>
                    <a:pt x="1827" y="551"/>
                    <a:pt x="1928" y="565"/>
                    <a:pt x="2033" y="595"/>
                  </a:cubicBezTo>
                  <a:cubicBezTo>
                    <a:pt x="2046" y="599"/>
                    <a:pt x="2059" y="601"/>
                    <a:pt x="2072" y="601"/>
                  </a:cubicBezTo>
                  <a:cubicBezTo>
                    <a:pt x="2112" y="601"/>
                    <a:pt x="2151" y="582"/>
                    <a:pt x="2176" y="547"/>
                  </a:cubicBezTo>
                  <a:close/>
                  <a:moveTo>
                    <a:pt x="1956" y="0"/>
                  </a:moveTo>
                  <a:cubicBezTo>
                    <a:pt x="1773" y="0"/>
                    <a:pt x="1587" y="27"/>
                    <a:pt x="1405" y="83"/>
                  </a:cubicBezTo>
                  <a:cubicBezTo>
                    <a:pt x="1349" y="98"/>
                    <a:pt x="1301" y="134"/>
                    <a:pt x="1270" y="183"/>
                  </a:cubicBezTo>
                  <a:cubicBezTo>
                    <a:pt x="627" y="359"/>
                    <a:pt x="116" y="1132"/>
                    <a:pt x="73" y="1800"/>
                  </a:cubicBezTo>
                  <a:cubicBezTo>
                    <a:pt x="1" y="2923"/>
                    <a:pt x="883" y="3811"/>
                    <a:pt x="1988" y="3811"/>
                  </a:cubicBezTo>
                  <a:cubicBezTo>
                    <a:pt x="2014" y="3811"/>
                    <a:pt x="2041" y="3811"/>
                    <a:pt x="2068" y="3810"/>
                  </a:cubicBezTo>
                  <a:cubicBezTo>
                    <a:pt x="3214" y="3765"/>
                    <a:pt x="4012" y="2695"/>
                    <a:pt x="3843" y="1581"/>
                  </a:cubicBezTo>
                  <a:cubicBezTo>
                    <a:pt x="3702" y="644"/>
                    <a:pt x="2856" y="0"/>
                    <a:pt x="19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6" name="Google Shape;556;p34"/>
          <p:cNvGrpSpPr/>
          <p:nvPr/>
        </p:nvGrpSpPr>
        <p:grpSpPr>
          <a:xfrm>
            <a:off x="6648515" y="5156391"/>
            <a:ext cx="174596" cy="44774"/>
            <a:chOff x="6648515" y="5156391"/>
            <a:chExt cx="174596" cy="44774"/>
          </a:xfrm>
        </p:grpSpPr>
        <p:sp>
          <p:nvSpPr>
            <p:cNvPr id="557" name="Google Shape;557;p34"/>
            <p:cNvSpPr/>
            <p:nvPr/>
          </p:nvSpPr>
          <p:spPr>
            <a:xfrm>
              <a:off x="6648515" y="5156556"/>
              <a:ext cx="117875" cy="44609"/>
            </a:xfrm>
            <a:custGeom>
              <a:rect b="b" l="l" r="r" t="t"/>
              <a:pathLst>
                <a:path extrusionOk="0" h="1348" w="3562">
                  <a:moveTo>
                    <a:pt x="178" y="1"/>
                  </a:moveTo>
                  <a:cubicBezTo>
                    <a:pt x="70" y="1"/>
                    <a:pt x="1" y="168"/>
                    <a:pt x="114" y="245"/>
                  </a:cubicBezTo>
                  <a:cubicBezTo>
                    <a:pt x="1087" y="909"/>
                    <a:pt x="2176" y="1275"/>
                    <a:pt x="3351" y="1347"/>
                  </a:cubicBezTo>
                  <a:cubicBezTo>
                    <a:pt x="3354" y="1348"/>
                    <a:pt x="3358" y="1348"/>
                    <a:pt x="3362" y="1348"/>
                  </a:cubicBezTo>
                  <a:cubicBezTo>
                    <a:pt x="3562" y="1348"/>
                    <a:pt x="3560" y="1024"/>
                    <a:pt x="3349" y="1015"/>
                  </a:cubicBezTo>
                  <a:cubicBezTo>
                    <a:pt x="2223" y="971"/>
                    <a:pt x="1190" y="637"/>
                    <a:pt x="246" y="23"/>
                  </a:cubicBezTo>
                  <a:cubicBezTo>
                    <a:pt x="223" y="7"/>
                    <a:pt x="200" y="1"/>
                    <a:pt x="1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6713178" y="5156391"/>
              <a:ext cx="109933" cy="37262"/>
            </a:xfrm>
            <a:custGeom>
              <a:rect b="b" l="l" r="r" t="t"/>
              <a:pathLst>
                <a:path extrusionOk="0" h="1126" w="3322">
                  <a:moveTo>
                    <a:pt x="173" y="1"/>
                  </a:moveTo>
                  <a:cubicBezTo>
                    <a:pt x="43" y="1"/>
                    <a:pt x="0" y="207"/>
                    <a:pt x="142" y="250"/>
                  </a:cubicBezTo>
                  <a:cubicBezTo>
                    <a:pt x="1113" y="541"/>
                    <a:pt x="2087" y="821"/>
                    <a:pt x="3055" y="1118"/>
                  </a:cubicBezTo>
                  <a:cubicBezTo>
                    <a:pt x="3073" y="1123"/>
                    <a:pt x="3089" y="1126"/>
                    <a:pt x="3104" y="1126"/>
                  </a:cubicBezTo>
                  <a:cubicBezTo>
                    <a:pt x="3264" y="1126"/>
                    <a:pt x="3321" y="859"/>
                    <a:pt x="3140" y="810"/>
                  </a:cubicBezTo>
                  <a:cubicBezTo>
                    <a:pt x="2161" y="550"/>
                    <a:pt x="1187" y="273"/>
                    <a:pt x="210" y="6"/>
                  </a:cubicBezTo>
                  <a:cubicBezTo>
                    <a:pt x="197" y="3"/>
                    <a:pt x="185" y="1"/>
                    <a:pt x="1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9" name="Google Shape;559;p34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560" name="Google Shape;560;p34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561" name="Google Shape;561;p34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rect b="b" l="l" r="r" t="t"/>
                <a:pathLst>
                  <a:path extrusionOk="0" h="41902" w="44727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34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rect b="b" l="l" r="r" t="t"/>
                <a:pathLst>
                  <a:path extrusionOk="0" h="6434" w="9269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34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rect b="b" l="l" r="r" t="t"/>
                <a:pathLst>
                  <a:path extrusionOk="0" h="6355" w="9542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34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rect b="b" l="l" r="r" t="t"/>
                <a:pathLst>
                  <a:path extrusionOk="0" h="5791" w="9439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34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rect b="b" l="l" r="r" t="t"/>
                <a:pathLst>
                  <a:path extrusionOk="0" h="5708" w="9382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34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rect b="b" l="l" r="r" t="t"/>
                <a:pathLst>
                  <a:path extrusionOk="0" h="7154" w="929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34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rect b="b" l="l" r="r" t="t"/>
                <a:pathLst>
                  <a:path extrusionOk="0" h="6403" w="9143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34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rect b="b" l="l" r="r" t="t"/>
                <a:pathLst>
                  <a:path extrusionOk="0" h="6480" w="9975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34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rect b="b" l="l" r="r" t="t"/>
                <a:pathLst>
                  <a:path extrusionOk="0" h="6309" w="10136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34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rect b="b" l="l" r="r" t="t"/>
                <a:pathLst>
                  <a:path extrusionOk="0" h="6475" w="10246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34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rect b="b" l="l" r="r" t="t"/>
                <a:pathLst>
                  <a:path extrusionOk="0" h="6437" w="10519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2" name="Google Shape;572;p34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573" name="Google Shape;573;p34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rect b="b" l="l" r="r" t="t"/>
                <a:pathLst>
                  <a:path extrusionOk="0" h="1834" w="3281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34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rect b="b" l="l" r="r" t="t"/>
                <a:pathLst>
                  <a:path extrusionOk="0" h="2091" w="281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5" name="Google Shape;575;p34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576" name="Google Shape;576;p34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rect b="b" l="l" r="r" t="t"/>
                <a:pathLst>
                  <a:path extrusionOk="0" h="2281" w="2656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34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rect b="b" l="l" r="r" t="t"/>
                <a:pathLst>
                  <a:path extrusionOk="0" h="2144" w="2232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78" name="Google Shape;578;p34"/>
          <p:cNvGrpSpPr/>
          <p:nvPr/>
        </p:nvGrpSpPr>
        <p:grpSpPr>
          <a:xfrm>
            <a:off x="7346204" y="3514142"/>
            <a:ext cx="540037" cy="623992"/>
            <a:chOff x="7346204" y="3514142"/>
            <a:chExt cx="540037" cy="623992"/>
          </a:xfrm>
        </p:grpSpPr>
        <p:sp>
          <p:nvSpPr>
            <p:cNvPr id="579" name="Google Shape;579;p34"/>
            <p:cNvSpPr/>
            <p:nvPr/>
          </p:nvSpPr>
          <p:spPr>
            <a:xfrm>
              <a:off x="7346204" y="3514142"/>
              <a:ext cx="469152" cy="577729"/>
            </a:xfrm>
            <a:custGeom>
              <a:rect b="b" l="l" r="r" t="t"/>
              <a:pathLst>
                <a:path extrusionOk="0" h="17458" w="14177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7755062" y="4055370"/>
              <a:ext cx="79157" cy="80117"/>
            </a:xfrm>
            <a:custGeom>
              <a:rect b="b" l="l" r="r" t="t"/>
              <a:pathLst>
                <a:path extrusionOk="0" h="2421" w="2392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7839084" y="4060731"/>
              <a:ext cx="47157" cy="77403"/>
            </a:xfrm>
            <a:custGeom>
              <a:rect b="b" l="l" r="r" t="t"/>
              <a:pathLst>
                <a:path extrusionOk="0" h="2339" w="1425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2" name="Google Shape;582;p34"/>
          <p:cNvGrpSpPr/>
          <p:nvPr/>
        </p:nvGrpSpPr>
        <p:grpSpPr>
          <a:xfrm rot="5257631">
            <a:off x="7170421" y="4673482"/>
            <a:ext cx="1375894" cy="924036"/>
            <a:chOff x="7485292" y="4430739"/>
            <a:chExt cx="1375953" cy="924075"/>
          </a:xfrm>
        </p:grpSpPr>
        <p:sp>
          <p:nvSpPr>
            <p:cNvPr id="583" name="Google Shape;583;p34"/>
            <p:cNvSpPr/>
            <p:nvPr/>
          </p:nvSpPr>
          <p:spPr>
            <a:xfrm>
              <a:off x="7485292" y="4430739"/>
              <a:ext cx="1375953" cy="924075"/>
            </a:xfrm>
            <a:custGeom>
              <a:rect b="b" l="l" r="r" t="t"/>
              <a:pathLst>
                <a:path extrusionOk="0" h="27924" w="41579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8408507" y="4803526"/>
              <a:ext cx="134587" cy="42888"/>
            </a:xfrm>
            <a:custGeom>
              <a:rect b="b" l="l" r="r" t="t"/>
              <a:pathLst>
                <a:path extrusionOk="0" h="1296" w="4067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8480218" y="4767819"/>
              <a:ext cx="105400" cy="27963"/>
            </a:xfrm>
            <a:custGeom>
              <a:rect b="b" l="l" r="r" t="t"/>
              <a:pathLst>
                <a:path extrusionOk="0" h="845" w="3185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34"/>
          <p:cNvGrpSpPr/>
          <p:nvPr/>
        </p:nvGrpSpPr>
        <p:grpSpPr>
          <a:xfrm>
            <a:off x="8490510" y="1991557"/>
            <a:ext cx="536463" cy="705466"/>
            <a:chOff x="8490510" y="1991557"/>
            <a:chExt cx="536463" cy="705466"/>
          </a:xfrm>
        </p:grpSpPr>
        <p:grpSp>
          <p:nvGrpSpPr>
            <p:cNvPr id="587" name="Google Shape;587;p34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588" name="Google Shape;588;p34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rect b="b" l="l" r="r" t="t"/>
                <a:pathLst>
                  <a:path extrusionOk="0" h="17414" w="16211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34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rect b="b" l="l" r="r" t="t"/>
                <a:pathLst>
                  <a:path extrusionOk="0" h="5197" w="4599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90" name="Google Shape;590;p34"/>
            <p:cNvSpPr/>
            <p:nvPr/>
          </p:nvSpPr>
          <p:spPr>
            <a:xfrm>
              <a:off x="8597399" y="2575705"/>
              <a:ext cx="71844" cy="67674"/>
            </a:xfrm>
            <a:custGeom>
              <a:rect b="b" l="l" r="r" t="t"/>
              <a:pathLst>
                <a:path extrusionOk="0" h="2045" w="2171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8587736" y="2657444"/>
              <a:ext cx="91137" cy="39579"/>
            </a:xfrm>
            <a:custGeom>
              <a:rect b="b" l="l" r="r" t="t"/>
              <a:pathLst>
                <a:path extrusionOk="0" h="1196" w="2754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" name="Google Shape;592;p34"/>
          <p:cNvGrpSpPr/>
          <p:nvPr/>
        </p:nvGrpSpPr>
        <p:grpSpPr>
          <a:xfrm>
            <a:off x="6765365" y="2520242"/>
            <a:ext cx="1413745" cy="811560"/>
            <a:chOff x="6765365" y="2520242"/>
            <a:chExt cx="1413745" cy="811560"/>
          </a:xfrm>
        </p:grpSpPr>
        <p:sp>
          <p:nvSpPr>
            <p:cNvPr id="593" name="Google Shape;593;p34"/>
            <p:cNvSpPr/>
            <p:nvPr/>
          </p:nvSpPr>
          <p:spPr>
            <a:xfrm>
              <a:off x="6765365" y="2520242"/>
              <a:ext cx="1413745" cy="811560"/>
            </a:xfrm>
            <a:custGeom>
              <a:rect b="b" l="l" r="r" t="t"/>
              <a:pathLst>
                <a:path extrusionOk="0" h="24524" w="42721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6863484" y="3117827"/>
              <a:ext cx="66317" cy="60361"/>
            </a:xfrm>
            <a:custGeom>
              <a:rect b="b" l="l" r="r" t="t"/>
              <a:pathLst>
                <a:path extrusionOk="0" h="1824" w="2004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7444754" y="2556545"/>
              <a:ext cx="102653" cy="56588"/>
            </a:xfrm>
            <a:custGeom>
              <a:rect b="b" l="l" r="r" t="t"/>
              <a:pathLst>
                <a:path extrusionOk="0" h="1710" w="3102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7490388" y="2588082"/>
              <a:ext cx="121085" cy="54536"/>
            </a:xfrm>
            <a:custGeom>
              <a:rect b="b" l="l" r="r" t="t"/>
              <a:pathLst>
                <a:path extrusionOk="0" h="1648" w="3659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7" name="Google Shape;597;p34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598" name="Google Shape;598;p34"/>
            <p:cNvSpPr/>
            <p:nvPr/>
          </p:nvSpPr>
          <p:spPr>
            <a:xfrm>
              <a:off x="8457550" y="1064636"/>
              <a:ext cx="838862" cy="594507"/>
            </a:xfrm>
            <a:custGeom>
              <a:rect b="b" l="l" r="r" t="t"/>
              <a:pathLst>
                <a:path extrusionOk="0" h="17965" w="25349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8682546" y="1188600"/>
              <a:ext cx="424312" cy="302234"/>
            </a:xfrm>
            <a:custGeom>
              <a:rect b="b" l="l" r="r" t="t"/>
              <a:pathLst>
                <a:path extrusionOk="0" h="9133" w="12822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8470754" y="1133435"/>
              <a:ext cx="70983" cy="92990"/>
            </a:xfrm>
            <a:custGeom>
              <a:rect b="b" l="l" r="r" t="t"/>
              <a:pathLst>
                <a:path extrusionOk="0" h="2810" w="2145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8454538" y="1100574"/>
              <a:ext cx="79852" cy="60625"/>
            </a:xfrm>
            <a:custGeom>
              <a:rect b="b" l="l" r="r" t="t"/>
              <a:pathLst>
                <a:path extrusionOk="0" h="1832" w="2413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2" name="Google Shape;602;p34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603" name="Google Shape;603;p34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604" name="Google Shape;604;p34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rect b="b" l="l" r="r" t="t"/>
                <a:pathLst>
                  <a:path extrusionOk="0" h="25423" w="30686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34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rect b="b" l="l" r="r" t="t"/>
                <a:pathLst>
                  <a:path extrusionOk="0" h="7206" w="13731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34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rect b="b" l="l" r="r" t="t"/>
                <a:pathLst>
                  <a:path extrusionOk="0" h="4136" w="14139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34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rect b="b" l="l" r="r" t="t"/>
                <a:pathLst>
                  <a:path extrusionOk="0" h="2926" w="8604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34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rect b="b" l="l" r="r" t="t"/>
                <a:pathLst>
                  <a:path extrusionOk="0" h="4157" w="1337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34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rect b="b" l="l" r="r" t="t"/>
                <a:pathLst>
                  <a:path extrusionOk="0" h="3223" w="8382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0" name="Google Shape;610;p34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611" name="Google Shape;611;p34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rect b="b" l="l" r="r" t="t"/>
                <a:pathLst>
                  <a:path extrusionOk="0" h="1047" w="314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34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rect b="b" l="l" r="r" t="t"/>
                <a:pathLst>
                  <a:path extrusionOk="0" h="1326" w="2929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13" name="Google Shape;613;p34"/>
          <p:cNvSpPr/>
          <p:nvPr/>
        </p:nvSpPr>
        <p:spPr>
          <a:xfrm>
            <a:off x="4925186" y="4301061"/>
            <a:ext cx="627897" cy="471965"/>
          </a:xfrm>
          <a:custGeom>
            <a:rect b="b" l="l" r="r" t="t"/>
            <a:pathLst>
              <a:path extrusionOk="0" h="14262" w="18974">
                <a:moveTo>
                  <a:pt x="2988" y="1"/>
                </a:moveTo>
                <a:cubicBezTo>
                  <a:pt x="2525" y="1"/>
                  <a:pt x="2056" y="123"/>
                  <a:pt x="1593" y="416"/>
                </a:cubicBezTo>
                <a:cubicBezTo>
                  <a:pt x="1" y="1425"/>
                  <a:pt x="39" y="3716"/>
                  <a:pt x="350" y="5361"/>
                </a:cubicBezTo>
                <a:cubicBezTo>
                  <a:pt x="797" y="7721"/>
                  <a:pt x="2174" y="9760"/>
                  <a:pt x="3820" y="11461"/>
                </a:cubicBezTo>
                <a:cubicBezTo>
                  <a:pt x="5052" y="12735"/>
                  <a:pt x="6440" y="14261"/>
                  <a:pt x="8322" y="14261"/>
                </a:cubicBezTo>
                <a:cubicBezTo>
                  <a:pt x="8371" y="14261"/>
                  <a:pt x="8421" y="14260"/>
                  <a:pt x="8470" y="14258"/>
                </a:cubicBezTo>
                <a:cubicBezTo>
                  <a:pt x="12386" y="14096"/>
                  <a:pt x="16661" y="11734"/>
                  <a:pt x="18086" y="7966"/>
                </a:cubicBezTo>
                <a:cubicBezTo>
                  <a:pt x="18657" y="6462"/>
                  <a:pt x="18974" y="4192"/>
                  <a:pt x="17952" y="2803"/>
                </a:cubicBezTo>
                <a:cubicBezTo>
                  <a:pt x="17453" y="2124"/>
                  <a:pt x="16710" y="1879"/>
                  <a:pt x="15917" y="1879"/>
                </a:cubicBezTo>
                <a:cubicBezTo>
                  <a:pt x="15596" y="1879"/>
                  <a:pt x="15266" y="1919"/>
                  <a:pt x="14941" y="1987"/>
                </a:cubicBezTo>
                <a:cubicBezTo>
                  <a:pt x="14900" y="1970"/>
                  <a:pt x="14860" y="1956"/>
                  <a:pt x="14817" y="1944"/>
                </a:cubicBezTo>
                <a:cubicBezTo>
                  <a:pt x="14573" y="1878"/>
                  <a:pt x="14346" y="1848"/>
                  <a:pt x="14131" y="1848"/>
                </a:cubicBezTo>
                <a:cubicBezTo>
                  <a:pt x="13095" y="1848"/>
                  <a:pt x="12355" y="2550"/>
                  <a:pt x="11556" y="3329"/>
                </a:cubicBezTo>
                <a:cubicBezTo>
                  <a:pt x="10541" y="4317"/>
                  <a:pt x="9538" y="5315"/>
                  <a:pt x="8535" y="6314"/>
                </a:cubicBezTo>
                <a:cubicBezTo>
                  <a:pt x="8423" y="4413"/>
                  <a:pt x="7620" y="2785"/>
                  <a:pt x="6213" y="1454"/>
                </a:cubicBezTo>
                <a:cubicBezTo>
                  <a:pt x="6087" y="1333"/>
                  <a:pt x="5935" y="1244"/>
                  <a:pt x="5767" y="1194"/>
                </a:cubicBezTo>
                <a:cubicBezTo>
                  <a:pt x="4945" y="560"/>
                  <a:pt x="3980" y="1"/>
                  <a:pt x="2988" y="1"/>
                </a:cubicBezTo>
                <a:close/>
              </a:path>
            </a:pathLst>
          </a:custGeom>
          <a:solidFill>
            <a:srgbClr val="8009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34"/>
          <p:cNvSpPr/>
          <p:nvPr/>
        </p:nvSpPr>
        <p:spPr>
          <a:xfrm>
            <a:off x="4816519" y="4288164"/>
            <a:ext cx="772313" cy="497744"/>
          </a:xfrm>
          <a:custGeom>
            <a:rect b="b" l="l" r="r" t="t"/>
            <a:pathLst>
              <a:path extrusionOk="0" h="15041" w="23338">
                <a:moveTo>
                  <a:pt x="7095" y="721"/>
                </a:moveTo>
                <a:cubicBezTo>
                  <a:pt x="7622" y="721"/>
                  <a:pt x="8178" y="845"/>
                  <a:pt x="8741" y="1117"/>
                </a:cubicBezTo>
                <a:cubicBezTo>
                  <a:pt x="10751" y="2088"/>
                  <a:pt x="11547" y="4287"/>
                  <a:pt x="11823" y="6364"/>
                </a:cubicBezTo>
                <a:cubicBezTo>
                  <a:pt x="11672" y="6627"/>
                  <a:pt x="11920" y="6868"/>
                  <a:pt x="12174" y="6868"/>
                </a:cubicBezTo>
                <a:cubicBezTo>
                  <a:pt x="12290" y="6868"/>
                  <a:pt x="12407" y="6819"/>
                  <a:pt x="12489" y="6699"/>
                </a:cubicBezTo>
                <a:cubicBezTo>
                  <a:pt x="13875" y="4691"/>
                  <a:pt x="15594" y="2216"/>
                  <a:pt x="18283" y="2043"/>
                </a:cubicBezTo>
                <a:cubicBezTo>
                  <a:pt x="18379" y="2037"/>
                  <a:pt x="18473" y="2034"/>
                  <a:pt x="18566" y="2034"/>
                </a:cubicBezTo>
                <a:cubicBezTo>
                  <a:pt x="21416" y="2034"/>
                  <a:pt x="22590" y="4930"/>
                  <a:pt x="21547" y="7369"/>
                </a:cubicBezTo>
                <a:cubicBezTo>
                  <a:pt x="19845" y="11346"/>
                  <a:pt x="14967" y="13248"/>
                  <a:pt x="11085" y="14216"/>
                </a:cubicBezTo>
                <a:cubicBezTo>
                  <a:pt x="11079" y="14216"/>
                  <a:pt x="11075" y="14221"/>
                  <a:pt x="11071" y="14222"/>
                </a:cubicBezTo>
                <a:cubicBezTo>
                  <a:pt x="8029" y="12032"/>
                  <a:pt x="3303" y="8519"/>
                  <a:pt x="3592" y="4333"/>
                </a:cubicBezTo>
                <a:cubicBezTo>
                  <a:pt x="3735" y="2272"/>
                  <a:pt x="5232" y="721"/>
                  <a:pt x="7095" y="721"/>
                </a:cubicBezTo>
                <a:close/>
                <a:moveTo>
                  <a:pt x="6988" y="1"/>
                </a:moveTo>
                <a:cubicBezTo>
                  <a:pt x="5758" y="1"/>
                  <a:pt x="4566" y="507"/>
                  <a:pt x="3767" y="1587"/>
                </a:cubicBezTo>
                <a:cubicBezTo>
                  <a:pt x="1" y="6676"/>
                  <a:pt x="7237" y="12429"/>
                  <a:pt x="10797" y="14970"/>
                </a:cubicBezTo>
                <a:cubicBezTo>
                  <a:pt x="10866" y="15019"/>
                  <a:pt x="10933" y="15041"/>
                  <a:pt x="10996" y="15041"/>
                </a:cubicBezTo>
                <a:cubicBezTo>
                  <a:pt x="11172" y="15041"/>
                  <a:pt x="11310" y="14876"/>
                  <a:pt x="11337" y="14691"/>
                </a:cubicBezTo>
                <a:cubicBezTo>
                  <a:pt x="15885" y="14101"/>
                  <a:pt x="23337" y="10392"/>
                  <a:pt x="22676" y="4904"/>
                </a:cubicBezTo>
                <a:cubicBezTo>
                  <a:pt x="22413" y="2733"/>
                  <a:pt x="20731" y="1287"/>
                  <a:pt x="18602" y="1287"/>
                </a:cubicBezTo>
                <a:cubicBezTo>
                  <a:pt x="18492" y="1287"/>
                  <a:pt x="18382" y="1291"/>
                  <a:pt x="18271" y="1299"/>
                </a:cubicBezTo>
                <a:cubicBezTo>
                  <a:pt x="15565" y="1484"/>
                  <a:pt x="13768" y="3605"/>
                  <a:pt x="12293" y="5682"/>
                </a:cubicBezTo>
                <a:cubicBezTo>
                  <a:pt x="12066" y="3642"/>
                  <a:pt x="11183" y="1634"/>
                  <a:pt x="9306" y="607"/>
                </a:cubicBezTo>
                <a:cubicBezTo>
                  <a:pt x="8581" y="209"/>
                  <a:pt x="7777" y="1"/>
                  <a:pt x="698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34"/>
          <p:cNvSpPr/>
          <p:nvPr/>
        </p:nvSpPr>
        <p:spPr>
          <a:xfrm>
            <a:off x="1659027" y="2860301"/>
            <a:ext cx="177475" cy="191539"/>
          </a:xfrm>
          <a:custGeom>
            <a:rect b="b" l="l" r="r" t="t"/>
            <a:pathLst>
              <a:path extrusionOk="0" h="5788" w="5363">
                <a:moveTo>
                  <a:pt x="1470" y="1"/>
                </a:moveTo>
                <a:cubicBezTo>
                  <a:pt x="747" y="1"/>
                  <a:pt x="1" y="780"/>
                  <a:pt x="456" y="1627"/>
                </a:cubicBezTo>
                <a:cubicBezTo>
                  <a:pt x="661" y="2011"/>
                  <a:pt x="604" y="2480"/>
                  <a:pt x="623" y="2901"/>
                </a:cubicBezTo>
                <a:cubicBezTo>
                  <a:pt x="646" y="3408"/>
                  <a:pt x="716" y="3869"/>
                  <a:pt x="923" y="4334"/>
                </a:cubicBezTo>
                <a:cubicBezTo>
                  <a:pt x="1288" y="5159"/>
                  <a:pt x="2009" y="5787"/>
                  <a:pt x="2933" y="5787"/>
                </a:cubicBezTo>
                <a:cubicBezTo>
                  <a:pt x="2965" y="5787"/>
                  <a:pt x="2998" y="5786"/>
                  <a:pt x="3030" y="5785"/>
                </a:cubicBezTo>
                <a:cubicBezTo>
                  <a:pt x="3767" y="5750"/>
                  <a:pt x="4217" y="5125"/>
                  <a:pt x="4073" y="4416"/>
                </a:cubicBezTo>
                <a:cubicBezTo>
                  <a:pt x="4009" y="4091"/>
                  <a:pt x="3943" y="3768"/>
                  <a:pt x="3877" y="3445"/>
                </a:cubicBezTo>
                <a:lnTo>
                  <a:pt x="3877" y="3445"/>
                </a:lnTo>
                <a:cubicBezTo>
                  <a:pt x="3909" y="3446"/>
                  <a:pt x="3940" y="3451"/>
                  <a:pt x="3971" y="3452"/>
                </a:cubicBezTo>
                <a:cubicBezTo>
                  <a:pt x="3993" y="3453"/>
                  <a:pt x="4016" y="3454"/>
                  <a:pt x="4038" y="3454"/>
                </a:cubicBezTo>
                <a:cubicBezTo>
                  <a:pt x="5362" y="3454"/>
                  <a:pt x="5337" y="1359"/>
                  <a:pt x="3971" y="1288"/>
                </a:cubicBezTo>
                <a:cubicBezTo>
                  <a:pt x="3603" y="1270"/>
                  <a:pt x="3393" y="1092"/>
                  <a:pt x="3165" y="815"/>
                </a:cubicBezTo>
                <a:cubicBezTo>
                  <a:pt x="2959" y="565"/>
                  <a:pt x="2716" y="463"/>
                  <a:pt x="2475" y="463"/>
                </a:cubicBezTo>
                <a:cubicBezTo>
                  <a:pt x="2412" y="463"/>
                  <a:pt x="2350" y="470"/>
                  <a:pt x="2289" y="482"/>
                </a:cubicBezTo>
                <a:cubicBezTo>
                  <a:pt x="2084" y="143"/>
                  <a:pt x="1779" y="1"/>
                  <a:pt x="1470" y="1"/>
                </a:cubicBezTo>
                <a:close/>
              </a:path>
            </a:pathLst>
          </a:custGeom>
          <a:solidFill>
            <a:srgbClr val="8009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4"/>
          <p:cNvSpPr/>
          <p:nvPr/>
        </p:nvSpPr>
        <p:spPr>
          <a:xfrm>
            <a:off x="1977310" y="3359865"/>
            <a:ext cx="481198" cy="382053"/>
          </a:xfrm>
          <a:custGeom>
            <a:rect b="b" l="l" r="r" t="t"/>
            <a:pathLst>
              <a:path extrusionOk="0" h="11545" w="14541">
                <a:moveTo>
                  <a:pt x="5344" y="0"/>
                </a:moveTo>
                <a:cubicBezTo>
                  <a:pt x="5114" y="0"/>
                  <a:pt x="4888" y="70"/>
                  <a:pt x="4709" y="224"/>
                </a:cubicBezTo>
                <a:cubicBezTo>
                  <a:pt x="4594" y="258"/>
                  <a:pt x="4483" y="303"/>
                  <a:pt x="4375" y="356"/>
                </a:cubicBezTo>
                <a:cubicBezTo>
                  <a:pt x="3835" y="636"/>
                  <a:pt x="3584" y="1096"/>
                  <a:pt x="3510" y="1618"/>
                </a:cubicBezTo>
                <a:cubicBezTo>
                  <a:pt x="3195" y="1804"/>
                  <a:pt x="2838" y="1905"/>
                  <a:pt x="2448" y="1905"/>
                </a:cubicBezTo>
                <a:cubicBezTo>
                  <a:pt x="2249" y="1905"/>
                  <a:pt x="2041" y="1878"/>
                  <a:pt x="1825" y="1823"/>
                </a:cubicBezTo>
                <a:cubicBezTo>
                  <a:pt x="1723" y="1798"/>
                  <a:pt x="1626" y="1785"/>
                  <a:pt x="1533" y="1785"/>
                </a:cubicBezTo>
                <a:cubicBezTo>
                  <a:pt x="399" y="1785"/>
                  <a:pt x="1" y="3594"/>
                  <a:pt x="1249" y="3911"/>
                </a:cubicBezTo>
                <a:cubicBezTo>
                  <a:pt x="1427" y="3954"/>
                  <a:pt x="1606" y="3989"/>
                  <a:pt x="1787" y="4014"/>
                </a:cubicBezTo>
                <a:cubicBezTo>
                  <a:pt x="1830" y="4184"/>
                  <a:pt x="1908" y="4344"/>
                  <a:pt x="2017" y="4484"/>
                </a:cubicBezTo>
                <a:cubicBezTo>
                  <a:pt x="4601" y="7780"/>
                  <a:pt x="9244" y="9063"/>
                  <a:pt x="12588" y="11377"/>
                </a:cubicBezTo>
                <a:cubicBezTo>
                  <a:pt x="12756" y="11494"/>
                  <a:pt x="12934" y="11544"/>
                  <a:pt x="13109" y="11544"/>
                </a:cubicBezTo>
                <a:cubicBezTo>
                  <a:pt x="13858" y="11544"/>
                  <a:pt x="14540" y="10612"/>
                  <a:pt x="14067" y="9896"/>
                </a:cubicBezTo>
                <a:cubicBezTo>
                  <a:pt x="12569" y="7628"/>
                  <a:pt x="10683" y="5613"/>
                  <a:pt x="8937" y="3536"/>
                </a:cubicBezTo>
                <a:cubicBezTo>
                  <a:pt x="8345" y="2834"/>
                  <a:pt x="7452" y="1362"/>
                  <a:pt x="6391" y="617"/>
                </a:cubicBezTo>
                <a:cubicBezTo>
                  <a:pt x="6200" y="234"/>
                  <a:pt x="5764" y="0"/>
                  <a:pt x="5344" y="0"/>
                </a:cubicBezTo>
                <a:close/>
              </a:path>
            </a:pathLst>
          </a:custGeom>
          <a:solidFill>
            <a:srgbClr val="FFC5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34"/>
          <p:cNvSpPr/>
          <p:nvPr/>
        </p:nvSpPr>
        <p:spPr>
          <a:xfrm>
            <a:off x="1637980" y="2854741"/>
            <a:ext cx="851139" cy="910474"/>
          </a:xfrm>
          <a:custGeom>
            <a:rect b="b" l="l" r="r" t="t"/>
            <a:pathLst>
              <a:path extrusionOk="0" h="27513" w="25720">
                <a:moveTo>
                  <a:pt x="994" y="589"/>
                </a:moveTo>
                <a:cubicBezTo>
                  <a:pt x="2625" y="839"/>
                  <a:pt x="4230" y="1315"/>
                  <a:pt x="5575" y="2259"/>
                </a:cubicBezTo>
                <a:cubicBezTo>
                  <a:pt x="5570" y="2279"/>
                  <a:pt x="5567" y="2300"/>
                  <a:pt x="5567" y="2321"/>
                </a:cubicBezTo>
                <a:cubicBezTo>
                  <a:pt x="5598" y="2841"/>
                  <a:pt x="5255" y="3270"/>
                  <a:pt x="4790" y="3270"/>
                </a:cubicBezTo>
                <a:cubicBezTo>
                  <a:pt x="4666" y="3270"/>
                  <a:pt x="4532" y="3239"/>
                  <a:pt x="4395" y="3171"/>
                </a:cubicBezTo>
                <a:cubicBezTo>
                  <a:pt x="4367" y="3157"/>
                  <a:pt x="4337" y="3150"/>
                  <a:pt x="4306" y="3150"/>
                </a:cubicBezTo>
                <a:cubicBezTo>
                  <a:pt x="4278" y="3150"/>
                  <a:pt x="4249" y="3156"/>
                  <a:pt x="4224" y="3168"/>
                </a:cubicBezTo>
                <a:cubicBezTo>
                  <a:pt x="4189" y="3133"/>
                  <a:pt x="4155" y="3099"/>
                  <a:pt x="4121" y="3067"/>
                </a:cubicBezTo>
                <a:cubicBezTo>
                  <a:pt x="4060" y="3010"/>
                  <a:pt x="3992" y="2985"/>
                  <a:pt x="3926" y="2985"/>
                </a:cubicBezTo>
                <a:cubicBezTo>
                  <a:pt x="3700" y="2985"/>
                  <a:pt x="3504" y="3272"/>
                  <a:pt x="3709" y="3478"/>
                </a:cubicBezTo>
                <a:cubicBezTo>
                  <a:pt x="4187" y="3956"/>
                  <a:pt x="4882" y="4591"/>
                  <a:pt x="4648" y="5351"/>
                </a:cubicBezTo>
                <a:cubicBezTo>
                  <a:pt x="4528" y="5738"/>
                  <a:pt x="4188" y="5875"/>
                  <a:pt x="3830" y="5875"/>
                </a:cubicBezTo>
                <a:cubicBezTo>
                  <a:pt x="3746" y="5875"/>
                  <a:pt x="3660" y="5867"/>
                  <a:pt x="3576" y="5853"/>
                </a:cubicBezTo>
                <a:cubicBezTo>
                  <a:pt x="3357" y="5818"/>
                  <a:pt x="2515" y="5634"/>
                  <a:pt x="2548" y="5354"/>
                </a:cubicBezTo>
                <a:cubicBezTo>
                  <a:pt x="2562" y="5237"/>
                  <a:pt x="2449" y="5161"/>
                  <a:pt x="2342" y="5161"/>
                </a:cubicBezTo>
                <a:cubicBezTo>
                  <a:pt x="2290" y="5161"/>
                  <a:pt x="2239" y="5179"/>
                  <a:pt x="2205" y="5221"/>
                </a:cubicBezTo>
                <a:cubicBezTo>
                  <a:pt x="2198" y="5041"/>
                  <a:pt x="2190" y="4864"/>
                  <a:pt x="2175" y="4689"/>
                </a:cubicBezTo>
                <a:lnTo>
                  <a:pt x="2176" y="4689"/>
                </a:lnTo>
                <a:cubicBezTo>
                  <a:pt x="2055" y="3234"/>
                  <a:pt x="1635" y="1885"/>
                  <a:pt x="994" y="589"/>
                </a:cubicBezTo>
                <a:close/>
                <a:moveTo>
                  <a:pt x="6094" y="2655"/>
                </a:moveTo>
                <a:cubicBezTo>
                  <a:pt x="6247" y="2785"/>
                  <a:pt x="6400" y="2916"/>
                  <a:pt x="6544" y="3060"/>
                </a:cubicBezTo>
                <a:cubicBezTo>
                  <a:pt x="8160" y="4679"/>
                  <a:pt x="9485" y="8566"/>
                  <a:pt x="6181" y="9191"/>
                </a:cubicBezTo>
                <a:cubicBezTo>
                  <a:pt x="5969" y="9231"/>
                  <a:pt x="5744" y="9251"/>
                  <a:pt x="5515" y="9251"/>
                </a:cubicBezTo>
                <a:cubicBezTo>
                  <a:pt x="4588" y="9251"/>
                  <a:pt x="3582" y="8921"/>
                  <a:pt x="2980" y="8253"/>
                </a:cubicBezTo>
                <a:cubicBezTo>
                  <a:pt x="2349" y="7553"/>
                  <a:pt x="2262" y="6640"/>
                  <a:pt x="2225" y="5737"/>
                </a:cubicBezTo>
                <a:lnTo>
                  <a:pt x="2225" y="5737"/>
                </a:lnTo>
                <a:cubicBezTo>
                  <a:pt x="2384" y="5954"/>
                  <a:pt x="2724" y="6091"/>
                  <a:pt x="2982" y="6192"/>
                </a:cubicBezTo>
                <a:cubicBezTo>
                  <a:pt x="3280" y="6309"/>
                  <a:pt x="3609" y="6398"/>
                  <a:pt x="3930" y="6398"/>
                </a:cubicBezTo>
                <a:cubicBezTo>
                  <a:pt x="4205" y="6398"/>
                  <a:pt x="4474" y="6332"/>
                  <a:pt x="4714" y="6163"/>
                </a:cubicBezTo>
                <a:cubicBezTo>
                  <a:pt x="5659" y="5495"/>
                  <a:pt x="5247" y="4440"/>
                  <a:pt x="4654" y="3662"/>
                </a:cubicBezTo>
                <a:lnTo>
                  <a:pt x="4654" y="3662"/>
                </a:lnTo>
                <a:cubicBezTo>
                  <a:pt x="4708" y="3668"/>
                  <a:pt x="4763" y="3672"/>
                  <a:pt x="4817" y="3672"/>
                </a:cubicBezTo>
                <a:cubicBezTo>
                  <a:pt x="5417" y="3672"/>
                  <a:pt x="5993" y="3268"/>
                  <a:pt x="6094" y="2655"/>
                </a:cubicBezTo>
                <a:close/>
                <a:moveTo>
                  <a:pt x="8192" y="8998"/>
                </a:moveTo>
                <a:cubicBezTo>
                  <a:pt x="10846" y="10302"/>
                  <a:pt x="13138" y="12431"/>
                  <a:pt x="15184" y="14668"/>
                </a:cubicBezTo>
                <a:cubicBezTo>
                  <a:pt x="15103" y="14689"/>
                  <a:pt x="15031" y="14744"/>
                  <a:pt x="14997" y="14853"/>
                </a:cubicBezTo>
                <a:cubicBezTo>
                  <a:pt x="14311" y="17071"/>
                  <a:pt x="12095" y="16968"/>
                  <a:pt x="10195" y="17014"/>
                </a:cubicBezTo>
                <a:cubicBezTo>
                  <a:pt x="8564" y="14957"/>
                  <a:pt x="7344" y="12595"/>
                  <a:pt x="6746" y="9884"/>
                </a:cubicBezTo>
                <a:cubicBezTo>
                  <a:pt x="7301" y="9724"/>
                  <a:pt x="7802" y="9433"/>
                  <a:pt x="8191" y="8998"/>
                </a:cubicBezTo>
                <a:close/>
                <a:moveTo>
                  <a:pt x="15524" y="15043"/>
                </a:moveTo>
                <a:cubicBezTo>
                  <a:pt x="16137" y="15724"/>
                  <a:pt x="16726" y="16412"/>
                  <a:pt x="17297" y="17084"/>
                </a:cubicBezTo>
                <a:cubicBezTo>
                  <a:pt x="19805" y="20045"/>
                  <a:pt x="21773" y="23480"/>
                  <a:pt x="24243" y="26450"/>
                </a:cubicBezTo>
                <a:cubicBezTo>
                  <a:pt x="19213" y="24483"/>
                  <a:pt x="14031" y="21609"/>
                  <a:pt x="10543" y="17441"/>
                </a:cubicBezTo>
                <a:lnTo>
                  <a:pt x="10545" y="17441"/>
                </a:lnTo>
                <a:cubicBezTo>
                  <a:pt x="10847" y="17475"/>
                  <a:pt x="11166" y="17494"/>
                  <a:pt x="11490" y="17494"/>
                </a:cubicBezTo>
                <a:cubicBezTo>
                  <a:pt x="13251" y="17494"/>
                  <a:pt x="15172" y="16929"/>
                  <a:pt x="15524" y="15043"/>
                </a:cubicBezTo>
                <a:close/>
                <a:moveTo>
                  <a:pt x="278" y="1"/>
                </a:moveTo>
                <a:cubicBezTo>
                  <a:pt x="44" y="1"/>
                  <a:pt x="1" y="264"/>
                  <a:pt x="127" y="407"/>
                </a:cubicBezTo>
                <a:cubicBezTo>
                  <a:pt x="110" y="493"/>
                  <a:pt x="125" y="580"/>
                  <a:pt x="167" y="657"/>
                </a:cubicBezTo>
                <a:cubicBezTo>
                  <a:pt x="1167" y="2554"/>
                  <a:pt x="1292" y="4320"/>
                  <a:pt x="1487" y="6402"/>
                </a:cubicBezTo>
                <a:cubicBezTo>
                  <a:pt x="1588" y="7481"/>
                  <a:pt x="1914" y="8420"/>
                  <a:pt x="2783" y="9111"/>
                </a:cubicBezTo>
                <a:cubicBezTo>
                  <a:pt x="3523" y="9700"/>
                  <a:pt x="4568" y="10039"/>
                  <a:pt x="5590" y="10039"/>
                </a:cubicBezTo>
                <a:cubicBezTo>
                  <a:pt x="5812" y="10039"/>
                  <a:pt x="6032" y="10023"/>
                  <a:pt x="6249" y="9990"/>
                </a:cubicBezTo>
                <a:cubicBezTo>
                  <a:pt x="6866" y="14289"/>
                  <a:pt x="9685" y="17887"/>
                  <a:pt x="12848" y="20720"/>
                </a:cubicBezTo>
                <a:cubicBezTo>
                  <a:pt x="16285" y="23799"/>
                  <a:pt x="20649" y="26464"/>
                  <a:pt x="25188" y="27502"/>
                </a:cubicBezTo>
                <a:cubicBezTo>
                  <a:pt x="25219" y="27509"/>
                  <a:pt x="25248" y="27512"/>
                  <a:pt x="25275" y="27512"/>
                </a:cubicBezTo>
                <a:cubicBezTo>
                  <a:pt x="25618" y="27512"/>
                  <a:pt x="25720" y="27008"/>
                  <a:pt x="25360" y="26876"/>
                </a:cubicBezTo>
                <a:lnTo>
                  <a:pt x="25305" y="26854"/>
                </a:lnTo>
                <a:cubicBezTo>
                  <a:pt x="25300" y="26831"/>
                  <a:pt x="25294" y="26807"/>
                  <a:pt x="25283" y="26785"/>
                </a:cubicBezTo>
                <a:cubicBezTo>
                  <a:pt x="23295" y="22973"/>
                  <a:pt x="20229" y="19324"/>
                  <a:pt x="17415" y="16083"/>
                </a:cubicBezTo>
                <a:cubicBezTo>
                  <a:pt x="14916" y="13202"/>
                  <a:pt x="12036" y="10180"/>
                  <a:pt x="8479" y="8632"/>
                </a:cubicBezTo>
                <a:cubicBezTo>
                  <a:pt x="9520" y="7034"/>
                  <a:pt x="8878" y="4830"/>
                  <a:pt x="7815" y="3401"/>
                </a:cubicBezTo>
                <a:cubicBezTo>
                  <a:pt x="6046" y="1024"/>
                  <a:pt x="3143" y="127"/>
                  <a:pt x="292" y="1"/>
                </a:cubicBezTo>
                <a:cubicBezTo>
                  <a:pt x="287" y="1"/>
                  <a:pt x="283" y="1"/>
                  <a:pt x="27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8" name="Google Shape;618;p34"/>
          <p:cNvGrpSpPr/>
          <p:nvPr/>
        </p:nvGrpSpPr>
        <p:grpSpPr>
          <a:xfrm>
            <a:off x="2299466" y="3346165"/>
            <a:ext cx="124295" cy="108279"/>
            <a:chOff x="2299466" y="3346165"/>
            <a:chExt cx="124295" cy="108279"/>
          </a:xfrm>
        </p:grpSpPr>
        <p:sp>
          <p:nvSpPr>
            <p:cNvPr id="619" name="Google Shape;619;p34"/>
            <p:cNvSpPr/>
            <p:nvPr/>
          </p:nvSpPr>
          <p:spPr>
            <a:xfrm>
              <a:off x="2299466" y="3346165"/>
              <a:ext cx="89581" cy="92924"/>
            </a:xfrm>
            <a:custGeom>
              <a:rect b="b" l="l" r="r" t="t"/>
              <a:pathLst>
                <a:path extrusionOk="0" h="2808" w="2707">
                  <a:moveTo>
                    <a:pt x="177" y="0"/>
                  </a:moveTo>
                  <a:cubicBezTo>
                    <a:pt x="83" y="0"/>
                    <a:pt x="1" y="137"/>
                    <a:pt x="88" y="208"/>
                  </a:cubicBezTo>
                  <a:cubicBezTo>
                    <a:pt x="990" y="939"/>
                    <a:pt x="1641" y="1795"/>
                    <a:pt x="2315" y="2726"/>
                  </a:cubicBezTo>
                  <a:cubicBezTo>
                    <a:pt x="2357" y="2783"/>
                    <a:pt x="2413" y="2808"/>
                    <a:pt x="2469" y="2808"/>
                  </a:cubicBezTo>
                  <a:cubicBezTo>
                    <a:pt x="2592" y="2808"/>
                    <a:pt x="2707" y="2687"/>
                    <a:pt x="2628" y="2544"/>
                  </a:cubicBezTo>
                  <a:cubicBezTo>
                    <a:pt x="2066" y="1541"/>
                    <a:pt x="1151" y="694"/>
                    <a:pt x="235" y="20"/>
                  </a:cubicBezTo>
                  <a:cubicBezTo>
                    <a:pt x="216" y="6"/>
                    <a:pt x="196" y="0"/>
                    <a:pt x="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4"/>
            <p:cNvSpPr/>
            <p:nvPr/>
          </p:nvSpPr>
          <p:spPr>
            <a:xfrm>
              <a:off x="2361680" y="3363936"/>
              <a:ext cx="62082" cy="90508"/>
            </a:xfrm>
            <a:custGeom>
              <a:rect b="b" l="l" r="r" t="t"/>
              <a:pathLst>
                <a:path extrusionOk="0" h="2735" w="1876">
                  <a:moveTo>
                    <a:pt x="183" y="1"/>
                  </a:moveTo>
                  <a:cubicBezTo>
                    <a:pt x="91" y="1"/>
                    <a:pt x="1" y="96"/>
                    <a:pt x="60" y="201"/>
                  </a:cubicBezTo>
                  <a:cubicBezTo>
                    <a:pt x="518" y="1016"/>
                    <a:pt x="988" y="1824"/>
                    <a:pt x="1445" y="2641"/>
                  </a:cubicBezTo>
                  <a:cubicBezTo>
                    <a:pt x="1482" y="2707"/>
                    <a:pt x="1540" y="2734"/>
                    <a:pt x="1599" y="2734"/>
                  </a:cubicBezTo>
                  <a:cubicBezTo>
                    <a:pt x="1735" y="2734"/>
                    <a:pt x="1875" y="2591"/>
                    <a:pt x="1781" y="2443"/>
                  </a:cubicBezTo>
                  <a:cubicBezTo>
                    <a:pt x="1281" y="1653"/>
                    <a:pt x="794" y="855"/>
                    <a:pt x="294" y="65"/>
                  </a:cubicBezTo>
                  <a:cubicBezTo>
                    <a:pt x="266" y="19"/>
                    <a:pt x="224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21" name="Google Shape;6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34"/>
          <p:cNvSpPr txBox="1"/>
          <p:nvPr>
            <p:ph type="ctrTitle"/>
          </p:nvPr>
        </p:nvSpPr>
        <p:spPr>
          <a:xfrm>
            <a:off x="1571513" y="1356850"/>
            <a:ext cx="5950500" cy="14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latin typeface="Montserrat SemiBold"/>
                <a:ea typeface="Montserrat SemiBold"/>
                <a:cs typeface="Montserrat SemiBold"/>
                <a:sym typeface="Montserrat SemiBold"/>
              </a:rPr>
              <a:t>¡Conoce a Amira!</a:t>
            </a:r>
            <a:endParaRPr sz="53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Diapositivas del estudiante</a:t>
            </a:r>
            <a:endParaRPr sz="2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K-2do. Grado</a:t>
            </a:r>
            <a:endParaRPr sz="2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52"/>
          <p:cNvSpPr/>
          <p:nvPr/>
        </p:nvSpPr>
        <p:spPr>
          <a:xfrm>
            <a:off x="36336" y="2283499"/>
            <a:ext cx="627897" cy="471965"/>
          </a:xfrm>
          <a:custGeom>
            <a:rect b="b" l="l" r="r" t="t"/>
            <a:pathLst>
              <a:path extrusionOk="0" h="14262" w="18974">
                <a:moveTo>
                  <a:pt x="2988" y="1"/>
                </a:moveTo>
                <a:cubicBezTo>
                  <a:pt x="2525" y="1"/>
                  <a:pt x="2056" y="123"/>
                  <a:pt x="1593" y="416"/>
                </a:cubicBezTo>
                <a:cubicBezTo>
                  <a:pt x="1" y="1425"/>
                  <a:pt x="39" y="3716"/>
                  <a:pt x="350" y="5361"/>
                </a:cubicBezTo>
                <a:cubicBezTo>
                  <a:pt x="797" y="7721"/>
                  <a:pt x="2174" y="9760"/>
                  <a:pt x="3820" y="11461"/>
                </a:cubicBezTo>
                <a:cubicBezTo>
                  <a:pt x="5052" y="12735"/>
                  <a:pt x="6440" y="14261"/>
                  <a:pt x="8322" y="14261"/>
                </a:cubicBezTo>
                <a:cubicBezTo>
                  <a:pt x="8371" y="14261"/>
                  <a:pt x="8421" y="14260"/>
                  <a:pt x="8470" y="14258"/>
                </a:cubicBezTo>
                <a:cubicBezTo>
                  <a:pt x="12386" y="14096"/>
                  <a:pt x="16661" y="11734"/>
                  <a:pt x="18086" y="7966"/>
                </a:cubicBezTo>
                <a:cubicBezTo>
                  <a:pt x="18657" y="6462"/>
                  <a:pt x="18974" y="4192"/>
                  <a:pt x="17952" y="2803"/>
                </a:cubicBezTo>
                <a:cubicBezTo>
                  <a:pt x="17453" y="2124"/>
                  <a:pt x="16710" y="1879"/>
                  <a:pt x="15917" y="1879"/>
                </a:cubicBezTo>
                <a:cubicBezTo>
                  <a:pt x="15596" y="1879"/>
                  <a:pt x="15266" y="1919"/>
                  <a:pt x="14941" y="1987"/>
                </a:cubicBezTo>
                <a:cubicBezTo>
                  <a:pt x="14900" y="1970"/>
                  <a:pt x="14860" y="1956"/>
                  <a:pt x="14817" y="1944"/>
                </a:cubicBezTo>
                <a:cubicBezTo>
                  <a:pt x="14573" y="1878"/>
                  <a:pt x="14346" y="1848"/>
                  <a:pt x="14131" y="1848"/>
                </a:cubicBezTo>
                <a:cubicBezTo>
                  <a:pt x="13095" y="1848"/>
                  <a:pt x="12355" y="2550"/>
                  <a:pt x="11556" y="3329"/>
                </a:cubicBezTo>
                <a:cubicBezTo>
                  <a:pt x="10541" y="4317"/>
                  <a:pt x="9538" y="5315"/>
                  <a:pt x="8535" y="6314"/>
                </a:cubicBezTo>
                <a:cubicBezTo>
                  <a:pt x="8423" y="4413"/>
                  <a:pt x="7620" y="2785"/>
                  <a:pt x="6213" y="1454"/>
                </a:cubicBezTo>
                <a:cubicBezTo>
                  <a:pt x="6087" y="1333"/>
                  <a:pt x="5935" y="1244"/>
                  <a:pt x="5767" y="1194"/>
                </a:cubicBezTo>
                <a:cubicBezTo>
                  <a:pt x="4945" y="560"/>
                  <a:pt x="3980" y="1"/>
                  <a:pt x="2988" y="1"/>
                </a:cubicBezTo>
                <a:close/>
              </a:path>
            </a:pathLst>
          </a:custGeom>
          <a:solidFill>
            <a:srgbClr val="8009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52"/>
          <p:cNvSpPr/>
          <p:nvPr/>
        </p:nvSpPr>
        <p:spPr>
          <a:xfrm>
            <a:off x="-75881" y="2283664"/>
            <a:ext cx="772313" cy="497744"/>
          </a:xfrm>
          <a:custGeom>
            <a:rect b="b" l="l" r="r" t="t"/>
            <a:pathLst>
              <a:path extrusionOk="0" h="15041" w="23338">
                <a:moveTo>
                  <a:pt x="7095" y="721"/>
                </a:moveTo>
                <a:cubicBezTo>
                  <a:pt x="7622" y="721"/>
                  <a:pt x="8178" y="845"/>
                  <a:pt x="8741" y="1117"/>
                </a:cubicBezTo>
                <a:cubicBezTo>
                  <a:pt x="10751" y="2088"/>
                  <a:pt x="11547" y="4287"/>
                  <a:pt x="11823" y="6364"/>
                </a:cubicBezTo>
                <a:cubicBezTo>
                  <a:pt x="11672" y="6627"/>
                  <a:pt x="11920" y="6868"/>
                  <a:pt x="12174" y="6868"/>
                </a:cubicBezTo>
                <a:cubicBezTo>
                  <a:pt x="12290" y="6868"/>
                  <a:pt x="12407" y="6819"/>
                  <a:pt x="12489" y="6699"/>
                </a:cubicBezTo>
                <a:cubicBezTo>
                  <a:pt x="13875" y="4691"/>
                  <a:pt x="15594" y="2216"/>
                  <a:pt x="18283" y="2043"/>
                </a:cubicBezTo>
                <a:cubicBezTo>
                  <a:pt x="18379" y="2037"/>
                  <a:pt x="18473" y="2034"/>
                  <a:pt x="18566" y="2034"/>
                </a:cubicBezTo>
                <a:cubicBezTo>
                  <a:pt x="21416" y="2034"/>
                  <a:pt x="22590" y="4930"/>
                  <a:pt x="21547" y="7369"/>
                </a:cubicBezTo>
                <a:cubicBezTo>
                  <a:pt x="19845" y="11346"/>
                  <a:pt x="14967" y="13248"/>
                  <a:pt x="11085" y="14216"/>
                </a:cubicBezTo>
                <a:cubicBezTo>
                  <a:pt x="11079" y="14216"/>
                  <a:pt x="11075" y="14221"/>
                  <a:pt x="11071" y="14222"/>
                </a:cubicBezTo>
                <a:cubicBezTo>
                  <a:pt x="8029" y="12032"/>
                  <a:pt x="3303" y="8519"/>
                  <a:pt x="3592" y="4333"/>
                </a:cubicBezTo>
                <a:cubicBezTo>
                  <a:pt x="3735" y="2272"/>
                  <a:pt x="5232" y="721"/>
                  <a:pt x="7095" y="721"/>
                </a:cubicBezTo>
                <a:close/>
                <a:moveTo>
                  <a:pt x="6988" y="1"/>
                </a:moveTo>
                <a:cubicBezTo>
                  <a:pt x="5758" y="1"/>
                  <a:pt x="4566" y="507"/>
                  <a:pt x="3767" y="1587"/>
                </a:cubicBezTo>
                <a:cubicBezTo>
                  <a:pt x="1" y="6676"/>
                  <a:pt x="7237" y="12429"/>
                  <a:pt x="10797" y="14970"/>
                </a:cubicBezTo>
                <a:cubicBezTo>
                  <a:pt x="10866" y="15019"/>
                  <a:pt x="10933" y="15041"/>
                  <a:pt x="10996" y="15041"/>
                </a:cubicBezTo>
                <a:cubicBezTo>
                  <a:pt x="11172" y="15041"/>
                  <a:pt x="11310" y="14876"/>
                  <a:pt x="11337" y="14691"/>
                </a:cubicBezTo>
                <a:cubicBezTo>
                  <a:pt x="15885" y="14101"/>
                  <a:pt x="23337" y="10392"/>
                  <a:pt x="22676" y="4904"/>
                </a:cubicBezTo>
                <a:cubicBezTo>
                  <a:pt x="22413" y="2733"/>
                  <a:pt x="20731" y="1287"/>
                  <a:pt x="18602" y="1287"/>
                </a:cubicBezTo>
                <a:cubicBezTo>
                  <a:pt x="18492" y="1287"/>
                  <a:pt x="18382" y="1291"/>
                  <a:pt x="18271" y="1299"/>
                </a:cubicBezTo>
                <a:cubicBezTo>
                  <a:pt x="15565" y="1484"/>
                  <a:pt x="13768" y="3605"/>
                  <a:pt x="12293" y="5682"/>
                </a:cubicBezTo>
                <a:cubicBezTo>
                  <a:pt x="12066" y="3642"/>
                  <a:pt x="11183" y="1634"/>
                  <a:pt x="9306" y="607"/>
                </a:cubicBezTo>
                <a:cubicBezTo>
                  <a:pt x="8581" y="209"/>
                  <a:pt x="7777" y="1"/>
                  <a:pt x="698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52"/>
          <p:cNvSpPr/>
          <p:nvPr/>
        </p:nvSpPr>
        <p:spPr>
          <a:xfrm>
            <a:off x="5379886" y="136118"/>
            <a:ext cx="286978" cy="165098"/>
          </a:xfrm>
          <a:custGeom>
            <a:rect b="b" l="l" r="r" t="t"/>
            <a:pathLst>
              <a:path extrusionOk="0" h="4989" w="8672">
                <a:moveTo>
                  <a:pt x="6242" y="1710"/>
                </a:moveTo>
                <a:lnTo>
                  <a:pt x="6242" y="1710"/>
                </a:lnTo>
                <a:cubicBezTo>
                  <a:pt x="6071" y="1796"/>
                  <a:pt x="5899" y="1880"/>
                  <a:pt x="5726" y="1960"/>
                </a:cubicBezTo>
                <a:cubicBezTo>
                  <a:pt x="5898" y="1877"/>
                  <a:pt x="6069" y="1793"/>
                  <a:pt x="6242" y="1710"/>
                </a:cubicBezTo>
                <a:close/>
                <a:moveTo>
                  <a:pt x="7348" y="1"/>
                </a:moveTo>
                <a:cubicBezTo>
                  <a:pt x="7282" y="1"/>
                  <a:pt x="7214" y="8"/>
                  <a:pt x="7146" y="24"/>
                </a:cubicBezTo>
                <a:cubicBezTo>
                  <a:pt x="6725" y="119"/>
                  <a:pt x="6287" y="534"/>
                  <a:pt x="5902" y="742"/>
                </a:cubicBezTo>
                <a:cubicBezTo>
                  <a:pt x="5381" y="1024"/>
                  <a:pt x="4844" y="1271"/>
                  <a:pt x="4305" y="1514"/>
                </a:cubicBezTo>
                <a:cubicBezTo>
                  <a:pt x="3069" y="2075"/>
                  <a:pt x="1824" y="2611"/>
                  <a:pt x="526" y="3012"/>
                </a:cubicBezTo>
                <a:cubicBezTo>
                  <a:pt x="1" y="3175"/>
                  <a:pt x="70" y="3862"/>
                  <a:pt x="453" y="4038"/>
                </a:cubicBezTo>
                <a:cubicBezTo>
                  <a:pt x="468" y="4146"/>
                  <a:pt x="514" y="4245"/>
                  <a:pt x="586" y="4326"/>
                </a:cubicBezTo>
                <a:cubicBezTo>
                  <a:pt x="1035" y="4810"/>
                  <a:pt x="1514" y="4989"/>
                  <a:pt x="2003" y="4989"/>
                </a:cubicBezTo>
                <a:cubicBezTo>
                  <a:pt x="2531" y="4989"/>
                  <a:pt x="3071" y="4782"/>
                  <a:pt x="3603" y="4527"/>
                </a:cubicBezTo>
                <a:cubicBezTo>
                  <a:pt x="3613" y="4527"/>
                  <a:pt x="3623" y="4527"/>
                  <a:pt x="3633" y="4527"/>
                </a:cubicBezTo>
                <a:cubicBezTo>
                  <a:pt x="3664" y="4527"/>
                  <a:pt x="3695" y="4525"/>
                  <a:pt x="3726" y="4521"/>
                </a:cubicBezTo>
                <a:cubicBezTo>
                  <a:pt x="4923" y="4348"/>
                  <a:pt x="7363" y="3737"/>
                  <a:pt x="8147" y="2453"/>
                </a:cubicBezTo>
                <a:cubicBezTo>
                  <a:pt x="8342" y="2254"/>
                  <a:pt x="8478" y="2024"/>
                  <a:pt x="8530" y="1758"/>
                </a:cubicBezTo>
                <a:cubicBezTo>
                  <a:pt x="8671" y="1013"/>
                  <a:pt x="8114" y="1"/>
                  <a:pt x="7348" y="1"/>
                </a:cubicBezTo>
                <a:close/>
              </a:path>
            </a:pathLst>
          </a:custGeom>
          <a:solidFill>
            <a:srgbClr val="8009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52"/>
          <p:cNvSpPr/>
          <p:nvPr/>
        </p:nvSpPr>
        <p:spPr>
          <a:xfrm>
            <a:off x="5350141" y="100301"/>
            <a:ext cx="420904" cy="498241"/>
          </a:xfrm>
          <a:custGeom>
            <a:rect b="b" l="l" r="r" t="t"/>
            <a:pathLst>
              <a:path extrusionOk="0" h="15056" w="12719">
                <a:moveTo>
                  <a:pt x="8495" y="811"/>
                </a:moveTo>
                <a:cubicBezTo>
                  <a:pt x="8825" y="1461"/>
                  <a:pt x="9135" y="2114"/>
                  <a:pt x="9430" y="2769"/>
                </a:cubicBezTo>
                <a:cubicBezTo>
                  <a:pt x="7200" y="4197"/>
                  <a:pt x="5258" y="5404"/>
                  <a:pt x="2592" y="5932"/>
                </a:cubicBezTo>
                <a:cubicBezTo>
                  <a:pt x="2590" y="5932"/>
                  <a:pt x="2589" y="5935"/>
                  <a:pt x="2587" y="5935"/>
                </a:cubicBezTo>
                <a:cubicBezTo>
                  <a:pt x="2146" y="5298"/>
                  <a:pt x="1667" y="4690"/>
                  <a:pt x="1149" y="4116"/>
                </a:cubicBezTo>
                <a:cubicBezTo>
                  <a:pt x="1151" y="4115"/>
                  <a:pt x="1153" y="4115"/>
                  <a:pt x="1155" y="4115"/>
                </a:cubicBezTo>
                <a:cubicBezTo>
                  <a:pt x="1157" y="4115"/>
                  <a:pt x="1159" y="4115"/>
                  <a:pt x="1161" y="4114"/>
                </a:cubicBezTo>
                <a:cubicBezTo>
                  <a:pt x="3738" y="3350"/>
                  <a:pt x="6202" y="2207"/>
                  <a:pt x="8495" y="811"/>
                </a:cubicBezTo>
                <a:close/>
                <a:moveTo>
                  <a:pt x="10656" y="8126"/>
                </a:moveTo>
                <a:cubicBezTo>
                  <a:pt x="10936" y="8126"/>
                  <a:pt x="11222" y="8168"/>
                  <a:pt x="11510" y="8225"/>
                </a:cubicBezTo>
                <a:cubicBezTo>
                  <a:pt x="11668" y="8724"/>
                  <a:pt x="11821" y="9227"/>
                  <a:pt x="11967" y="9738"/>
                </a:cubicBezTo>
                <a:cubicBezTo>
                  <a:pt x="11990" y="9822"/>
                  <a:pt x="12043" y="9894"/>
                  <a:pt x="12117" y="9942"/>
                </a:cubicBezTo>
                <a:cubicBezTo>
                  <a:pt x="11912" y="10848"/>
                  <a:pt x="10993" y="11516"/>
                  <a:pt x="10156" y="11516"/>
                </a:cubicBezTo>
                <a:cubicBezTo>
                  <a:pt x="9586" y="11516"/>
                  <a:pt x="9055" y="11207"/>
                  <a:pt x="8812" y="10453"/>
                </a:cubicBezTo>
                <a:cubicBezTo>
                  <a:pt x="8600" y="9802"/>
                  <a:pt x="8862" y="9034"/>
                  <a:pt x="9366" y="8589"/>
                </a:cubicBezTo>
                <a:cubicBezTo>
                  <a:pt x="9763" y="8239"/>
                  <a:pt x="10201" y="8126"/>
                  <a:pt x="10656" y="8126"/>
                </a:cubicBezTo>
                <a:close/>
                <a:moveTo>
                  <a:pt x="3445" y="11407"/>
                </a:moveTo>
                <a:cubicBezTo>
                  <a:pt x="3785" y="11407"/>
                  <a:pt x="4095" y="11506"/>
                  <a:pt x="4303" y="11734"/>
                </a:cubicBezTo>
                <a:cubicBezTo>
                  <a:pt x="4351" y="11789"/>
                  <a:pt x="4423" y="11821"/>
                  <a:pt x="4496" y="11821"/>
                </a:cubicBezTo>
                <a:cubicBezTo>
                  <a:pt x="4508" y="11821"/>
                  <a:pt x="4520" y="11820"/>
                  <a:pt x="4532" y="11818"/>
                </a:cubicBezTo>
                <a:cubicBezTo>
                  <a:pt x="4667" y="12274"/>
                  <a:pt x="4793" y="12739"/>
                  <a:pt x="4900" y="13212"/>
                </a:cubicBezTo>
                <a:cubicBezTo>
                  <a:pt x="4925" y="13322"/>
                  <a:pt x="5003" y="13394"/>
                  <a:pt x="5096" y="13434"/>
                </a:cubicBezTo>
                <a:cubicBezTo>
                  <a:pt x="4733" y="14057"/>
                  <a:pt x="4063" y="14389"/>
                  <a:pt x="3367" y="14389"/>
                </a:cubicBezTo>
                <a:cubicBezTo>
                  <a:pt x="2798" y="14389"/>
                  <a:pt x="2210" y="14167"/>
                  <a:pt x="1756" y="13703"/>
                </a:cubicBezTo>
                <a:cubicBezTo>
                  <a:pt x="687" y="12614"/>
                  <a:pt x="2255" y="11407"/>
                  <a:pt x="3445" y="11407"/>
                </a:cubicBezTo>
                <a:close/>
                <a:moveTo>
                  <a:pt x="8464" y="1"/>
                </a:moveTo>
                <a:cubicBezTo>
                  <a:pt x="8337" y="1"/>
                  <a:pt x="8214" y="110"/>
                  <a:pt x="8230" y="252"/>
                </a:cubicBezTo>
                <a:cubicBezTo>
                  <a:pt x="8211" y="256"/>
                  <a:pt x="8194" y="262"/>
                  <a:pt x="8178" y="270"/>
                </a:cubicBezTo>
                <a:cubicBezTo>
                  <a:pt x="5883" y="1618"/>
                  <a:pt x="3520" y="2697"/>
                  <a:pt x="1028" y="3630"/>
                </a:cubicBezTo>
                <a:cubicBezTo>
                  <a:pt x="941" y="3661"/>
                  <a:pt x="877" y="3737"/>
                  <a:pt x="863" y="3829"/>
                </a:cubicBezTo>
                <a:cubicBezTo>
                  <a:pt x="840" y="3821"/>
                  <a:pt x="816" y="3817"/>
                  <a:pt x="792" y="3817"/>
                </a:cubicBezTo>
                <a:cubicBezTo>
                  <a:pt x="623" y="3817"/>
                  <a:pt x="450" y="4006"/>
                  <a:pt x="575" y="4171"/>
                </a:cubicBezTo>
                <a:cubicBezTo>
                  <a:pt x="2148" y="6261"/>
                  <a:pt x="3388" y="8455"/>
                  <a:pt x="4228" y="10868"/>
                </a:cubicBezTo>
                <a:cubicBezTo>
                  <a:pt x="3994" y="10751"/>
                  <a:pt x="3725" y="10698"/>
                  <a:pt x="3443" y="10698"/>
                </a:cubicBezTo>
                <a:cubicBezTo>
                  <a:pt x="1923" y="10698"/>
                  <a:pt x="0" y="12248"/>
                  <a:pt x="889" y="13752"/>
                </a:cubicBezTo>
                <a:cubicBezTo>
                  <a:pt x="1404" y="14626"/>
                  <a:pt x="2407" y="15056"/>
                  <a:pt x="3367" y="15056"/>
                </a:cubicBezTo>
                <a:cubicBezTo>
                  <a:pt x="4595" y="15056"/>
                  <a:pt x="5752" y="14351"/>
                  <a:pt x="5722" y="12968"/>
                </a:cubicBezTo>
                <a:cubicBezTo>
                  <a:pt x="5722" y="12958"/>
                  <a:pt x="5729" y="12947"/>
                  <a:pt x="5727" y="12936"/>
                </a:cubicBezTo>
                <a:cubicBezTo>
                  <a:pt x="5726" y="12930"/>
                  <a:pt x="5722" y="12924"/>
                  <a:pt x="5721" y="12918"/>
                </a:cubicBezTo>
                <a:cubicBezTo>
                  <a:pt x="5718" y="12807"/>
                  <a:pt x="5707" y="12697"/>
                  <a:pt x="5689" y="12588"/>
                </a:cubicBezTo>
                <a:cubicBezTo>
                  <a:pt x="5676" y="12503"/>
                  <a:pt x="5618" y="12470"/>
                  <a:pt x="5556" y="12470"/>
                </a:cubicBezTo>
                <a:cubicBezTo>
                  <a:pt x="5553" y="12470"/>
                  <a:pt x="5551" y="12470"/>
                  <a:pt x="5548" y="12471"/>
                </a:cubicBezTo>
                <a:cubicBezTo>
                  <a:pt x="5502" y="12380"/>
                  <a:pt x="5456" y="12290"/>
                  <a:pt x="5418" y="12202"/>
                </a:cubicBezTo>
                <a:cubicBezTo>
                  <a:pt x="5412" y="12189"/>
                  <a:pt x="5404" y="12178"/>
                  <a:pt x="5393" y="12167"/>
                </a:cubicBezTo>
                <a:cubicBezTo>
                  <a:pt x="5341" y="11965"/>
                  <a:pt x="5292" y="11763"/>
                  <a:pt x="5231" y="11562"/>
                </a:cubicBezTo>
                <a:cubicBezTo>
                  <a:pt x="5121" y="11178"/>
                  <a:pt x="4998" y="10796"/>
                  <a:pt x="4863" y="10420"/>
                </a:cubicBezTo>
                <a:cubicBezTo>
                  <a:pt x="4585" y="9636"/>
                  <a:pt x="4260" y="8868"/>
                  <a:pt x="3889" y="8124"/>
                </a:cubicBezTo>
                <a:cubicBezTo>
                  <a:pt x="3584" y="7523"/>
                  <a:pt x="3247" y="6940"/>
                  <a:pt x="2878" y="6376"/>
                </a:cubicBezTo>
                <a:cubicBezTo>
                  <a:pt x="5263" y="6042"/>
                  <a:pt x="7959" y="5097"/>
                  <a:pt x="9695" y="3367"/>
                </a:cubicBezTo>
                <a:cubicBezTo>
                  <a:pt x="10284" y="4718"/>
                  <a:pt x="10801" y="6090"/>
                  <a:pt x="11268" y="7494"/>
                </a:cubicBezTo>
                <a:cubicBezTo>
                  <a:pt x="11083" y="7447"/>
                  <a:pt x="10896" y="7425"/>
                  <a:pt x="10710" y="7425"/>
                </a:cubicBezTo>
                <a:cubicBezTo>
                  <a:pt x="8966" y="7425"/>
                  <a:pt x="7318" y="9384"/>
                  <a:pt x="8361" y="11120"/>
                </a:cubicBezTo>
                <a:cubicBezTo>
                  <a:pt x="8771" y="11798"/>
                  <a:pt x="9512" y="12210"/>
                  <a:pt x="10274" y="12210"/>
                </a:cubicBezTo>
                <a:cubicBezTo>
                  <a:pt x="10537" y="12210"/>
                  <a:pt x="10802" y="12161"/>
                  <a:pt x="11057" y="12057"/>
                </a:cubicBezTo>
                <a:cubicBezTo>
                  <a:pt x="11947" y="11694"/>
                  <a:pt x="12719" y="10766"/>
                  <a:pt x="12642" y="9789"/>
                </a:cubicBezTo>
                <a:cubicBezTo>
                  <a:pt x="12682" y="9712"/>
                  <a:pt x="12693" y="9625"/>
                  <a:pt x="12674" y="9542"/>
                </a:cubicBezTo>
                <a:cubicBezTo>
                  <a:pt x="11948" y="6206"/>
                  <a:pt x="10541" y="2950"/>
                  <a:pt x="8654" y="109"/>
                </a:cubicBezTo>
                <a:cubicBezTo>
                  <a:pt x="8603" y="33"/>
                  <a:pt x="8533" y="1"/>
                  <a:pt x="846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52"/>
          <p:cNvSpPr/>
          <p:nvPr/>
        </p:nvSpPr>
        <p:spPr>
          <a:xfrm>
            <a:off x="7310663" y="1269842"/>
            <a:ext cx="643583" cy="541095"/>
          </a:xfrm>
          <a:custGeom>
            <a:rect b="b" l="l" r="r" t="t"/>
            <a:pathLst>
              <a:path extrusionOk="0" h="16351" w="19448">
                <a:moveTo>
                  <a:pt x="8254" y="0"/>
                </a:moveTo>
                <a:cubicBezTo>
                  <a:pt x="8167" y="0"/>
                  <a:pt x="8077" y="4"/>
                  <a:pt x="7985" y="12"/>
                </a:cubicBezTo>
                <a:cubicBezTo>
                  <a:pt x="5271" y="252"/>
                  <a:pt x="3154" y="1864"/>
                  <a:pt x="1601" y="4058"/>
                </a:cubicBezTo>
                <a:cubicBezTo>
                  <a:pt x="1" y="6318"/>
                  <a:pt x="157" y="9119"/>
                  <a:pt x="1347" y="11537"/>
                </a:cubicBezTo>
                <a:cubicBezTo>
                  <a:pt x="2874" y="14639"/>
                  <a:pt x="6023" y="16351"/>
                  <a:pt x="9233" y="16351"/>
                </a:cubicBezTo>
                <a:cubicBezTo>
                  <a:pt x="10273" y="16351"/>
                  <a:pt x="11320" y="16171"/>
                  <a:pt x="12319" y="15801"/>
                </a:cubicBezTo>
                <a:cubicBezTo>
                  <a:pt x="12398" y="15809"/>
                  <a:pt x="12476" y="15813"/>
                  <a:pt x="12555" y="15813"/>
                </a:cubicBezTo>
                <a:cubicBezTo>
                  <a:pt x="12803" y="15813"/>
                  <a:pt x="13050" y="15775"/>
                  <a:pt x="13287" y="15700"/>
                </a:cubicBezTo>
                <a:cubicBezTo>
                  <a:pt x="18796" y="13998"/>
                  <a:pt x="19447" y="6073"/>
                  <a:pt x="15450" y="2524"/>
                </a:cubicBezTo>
                <a:cubicBezTo>
                  <a:pt x="14033" y="1266"/>
                  <a:pt x="11742" y="96"/>
                  <a:pt x="9672" y="96"/>
                </a:cubicBezTo>
                <a:cubicBezTo>
                  <a:pt x="9470" y="96"/>
                  <a:pt x="9270" y="107"/>
                  <a:pt x="9074" y="130"/>
                </a:cubicBezTo>
                <a:cubicBezTo>
                  <a:pt x="8830" y="47"/>
                  <a:pt x="8557" y="0"/>
                  <a:pt x="8254" y="0"/>
                </a:cubicBezTo>
                <a:close/>
              </a:path>
            </a:pathLst>
          </a:custGeom>
          <a:solidFill>
            <a:srgbClr val="09AB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52"/>
          <p:cNvSpPr/>
          <p:nvPr/>
        </p:nvSpPr>
        <p:spPr>
          <a:xfrm>
            <a:off x="7305997" y="1358960"/>
            <a:ext cx="373581" cy="455948"/>
          </a:xfrm>
          <a:custGeom>
            <a:rect b="b" l="l" r="r" t="t"/>
            <a:pathLst>
              <a:path extrusionOk="0" h="13778" w="11289">
                <a:moveTo>
                  <a:pt x="3561" y="0"/>
                </a:moveTo>
                <a:cubicBezTo>
                  <a:pt x="3365" y="0"/>
                  <a:pt x="3146" y="69"/>
                  <a:pt x="2900" y="221"/>
                </a:cubicBezTo>
                <a:cubicBezTo>
                  <a:pt x="2784" y="238"/>
                  <a:pt x="2678" y="293"/>
                  <a:pt x="2598" y="379"/>
                </a:cubicBezTo>
                <a:cubicBezTo>
                  <a:pt x="1699" y="1295"/>
                  <a:pt x="1" y="3850"/>
                  <a:pt x="450" y="5516"/>
                </a:cubicBezTo>
                <a:cubicBezTo>
                  <a:pt x="280" y="7058"/>
                  <a:pt x="722" y="8394"/>
                  <a:pt x="1852" y="9506"/>
                </a:cubicBezTo>
                <a:cubicBezTo>
                  <a:pt x="2012" y="10077"/>
                  <a:pt x="2258" y="10622"/>
                  <a:pt x="2603" y="11171"/>
                </a:cubicBezTo>
                <a:cubicBezTo>
                  <a:pt x="2692" y="11319"/>
                  <a:pt x="2846" y="11414"/>
                  <a:pt x="3020" y="11425"/>
                </a:cubicBezTo>
                <a:cubicBezTo>
                  <a:pt x="3252" y="11698"/>
                  <a:pt x="3536" y="11907"/>
                  <a:pt x="3882" y="12016"/>
                </a:cubicBezTo>
                <a:cubicBezTo>
                  <a:pt x="4029" y="12062"/>
                  <a:pt x="4181" y="12086"/>
                  <a:pt x="4334" y="12086"/>
                </a:cubicBezTo>
                <a:cubicBezTo>
                  <a:pt x="4348" y="12086"/>
                  <a:pt x="4362" y="12085"/>
                  <a:pt x="4377" y="12085"/>
                </a:cubicBezTo>
                <a:cubicBezTo>
                  <a:pt x="4395" y="12310"/>
                  <a:pt x="4545" y="12505"/>
                  <a:pt x="4759" y="12580"/>
                </a:cubicBezTo>
                <a:cubicBezTo>
                  <a:pt x="6675" y="13274"/>
                  <a:pt x="8611" y="13660"/>
                  <a:pt x="10644" y="13776"/>
                </a:cubicBezTo>
                <a:cubicBezTo>
                  <a:pt x="10656" y="13777"/>
                  <a:pt x="10668" y="13777"/>
                  <a:pt x="10680" y="13777"/>
                </a:cubicBezTo>
                <a:cubicBezTo>
                  <a:pt x="11168" y="13777"/>
                  <a:pt x="11288" y="13180"/>
                  <a:pt x="11027" y="12854"/>
                </a:cubicBezTo>
                <a:cubicBezTo>
                  <a:pt x="10095" y="11685"/>
                  <a:pt x="9031" y="10460"/>
                  <a:pt x="7463" y="10235"/>
                </a:cubicBezTo>
                <a:cubicBezTo>
                  <a:pt x="7344" y="10218"/>
                  <a:pt x="7232" y="10210"/>
                  <a:pt x="7124" y="10210"/>
                </a:cubicBezTo>
                <a:cubicBezTo>
                  <a:pt x="6694" y="10210"/>
                  <a:pt x="6323" y="10328"/>
                  <a:pt x="5879" y="10434"/>
                </a:cubicBezTo>
                <a:cubicBezTo>
                  <a:pt x="5468" y="10532"/>
                  <a:pt x="4823" y="10753"/>
                  <a:pt x="4304" y="10753"/>
                </a:cubicBezTo>
                <a:cubicBezTo>
                  <a:pt x="4134" y="10753"/>
                  <a:pt x="3977" y="10730"/>
                  <a:pt x="3847" y="10670"/>
                </a:cubicBezTo>
                <a:cubicBezTo>
                  <a:pt x="3759" y="10630"/>
                  <a:pt x="3681" y="10552"/>
                  <a:pt x="3612" y="10452"/>
                </a:cubicBezTo>
                <a:cubicBezTo>
                  <a:pt x="3592" y="9768"/>
                  <a:pt x="3465" y="9154"/>
                  <a:pt x="3225" y="8524"/>
                </a:cubicBezTo>
                <a:cubicBezTo>
                  <a:pt x="3674" y="7806"/>
                  <a:pt x="4303" y="6850"/>
                  <a:pt x="4242" y="6158"/>
                </a:cubicBezTo>
                <a:cubicBezTo>
                  <a:pt x="4778" y="5655"/>
                  <a:pt x="5138" y="4962"/>
                  <a:pt x="5147" y="4236"/>
                </a:cubicBezTo>
                <a:cubicBezTo>
                  <a:pt x="5159" y="3376"/>
                  <a:pt x="4942" y="0"/>
                  <a:pt x="3561" y="0"/>
                </a:cubicBezTo>
                <a:close/>
              </a:path>
            </a:pathLst>
          </a:custGeom>
          <a:solidFill>
            <a:srgbClr val="FFC5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52"/>
          <p:cNvSpPr/>
          <p:nvPr/>
        </p:nvSpPr>
        <p:spPr>
          <a:xfrm>
            <a:off x="7675144" y="1298997"/>
            <a:ext cx="242403" cy="384568"/>
          </a:xfrm>
          <a:custGeom>
            <a:rect b="b" l="l" r="r" t="t"/>
            <a:pathLst>
              <a:path extrusionOk="0" h="11621" w="7325">
                <a:moveTo>
                  <a:pt x="1841" y="1"/>
                </a:moveTo>
                <a:cubicBezTo>
                  <a:pt x="1795" y="1"/>
                  <a:pt x="1747" y="7"/>
                  <a:pt x="1696" y="19"/>
                </a:cubicBezTo>
                <a:cubicBezTo>
                  <a:pt x="1071" y="179"/>
                  <a:pt x="693" y="402"/>
                  <a:pt x="256" y="874"/>
                </a:cubicBezTo>
                <a:cubicBezTo>
                  <a:pt x="0" y="1151"/>
                  <a:pt x="74" y="1698"/>
                  <a:pt x="495" y="1778"/>
                </a:cubicBezTo>
                <a:cubicBezTo>
                  <a:pt x="2285" y="2118"/>
                  <a:pt x="1227" y="3972"/>
                  <a:pt x="1100" y="5205"/>
                </a:cubicBezTo>
                <a:cubicBezTo>
                  <a:pt x="1005" y="6121"/>
                  <a:pt x="1642" y="6467"/>
                  <a:pt x="1690" y="7271"/>
                </a:cubicBezTo>
                <a:cubicBezTo>
                  <a:pt x="1705" y="7547"/>
                  <a:pt x="1935" y="7820"/>
                  <a:pt x="2218" y="7820"/>
                </a:cubicBezTo>
                <a:cubicBezTo>
                  <a:pt x="2269" y="7820"/>
                  <a:pt x="2321" y="7811"/>
                  <a:pt x="2374" y="7792"/>
                </a:cubicBezTo>
                <a:cubicBezTo>
                  <a:pt x="2797" y="7644"/>
                  <a:pt x="3054" y="7513"/>
                  <a:pt x="3315" y="7129"/>
                </a:cubicBezTo>
                <a:cubicBezTo>
                  <a:pt x="3420" y="6973"/>
                  <a:pt x="3615" y="6103"/>
                  <a:pt x="3658" y="6048"/>
                </a:cubicBezTo>
                <a:cubicBezTo>
                  <a:pt x="3824" y="5842"/>
                  <a:pt x="3935" y="5769"/>
                  <a:pt x="4032" y="5769"/>
                </a:cubicBezTo>
                <a:cubicBezTo>
                  <a:pt x="4183" y="5769"/>
                  <a:pt x="4298" y="5949"/>
                  <a:pt x="4529" y="6083"/>
                </a:cubicBezTo>
                <a:cubicBezTo>
                  <a:pt x="6601" y="7279"/>
                  <a:pt x="3595" y="8344"/>
                  <a:pt x="3725" y="9789"/>
                </a:cubicBezTo>
                <a:cubicBezTo>
                  <a:pt x="3791" y="10523"/>
                  <a:pt x="4534" y="11129"/>
                  <a:pt x="5269" y="11255"/>
                </a:cubicBezTo>
                <a:cubicBezTo>
                  <a:pt x="5337" y="11504"/>
                  <a:pt x="5566" y="11621"/>
                  <a:pt x="5794" y="11621"/>
                </a:cubicBezTo>
                <a:cubicBezTo>
                  <a:pt x="6080" y="11621"/>
                  <a:pt x="6365" y="11436"/>
                  <a:pt x="6327" y="11096"/>
                </a:cubicBezTo>
                <a:cubicBezTo>
                  <a:pt x="6324" y="11067"/>
                  <a:pt x="6318" y="11027"/>
                  <a:pt x="6310" y="10981"/>
                </a:cubicBezTo>
                <a:cubicBezTo>
                  <a:pt x="6701" y="10584"/>
                  <a:pt x="6758" y="9857"/>
                  <a:pt x="6762" y="9220"/>
                </a:cubicBezTo>
                <a:cubicBezTo>
                  <a:pt x="6886" y="9134"/>
                  <a:pt x="6978" y="8994"/>
                  <a:pt x="6997" y="8798"/>
                </a:cubicBezTo>
                <a:cubicBezTo>
                  <a:pt x="7324" y="5299"/>
                  <a:pt x="5473" y="1957"/>
                  <a:pt x="2334" y="376"/>
                </a:cubicBezTo>
                <a:cubicBezTo>
                  <a:pt x="2264" y="171"/>
                  <a:pt x="2088" y="1"/>
                  <a:pt x="1841" y="1"/>
                </a:cubicBezTo>
                <a:close/>
              </a:path>
            </a:pathLst>
          </a:custGeom>
          <a:solidFill>
            <a:srgbClr val="FFC5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52"/>
          <p:cNvSpPr/>
          <p:nvPr/>
        </p:nvSpPr>
        <p:spPr>
          <a:xfrm>
            <a:off x="7281641" y="1136546"/>
            <a:ext cx="892968" cy="986057"/>
          </a:xfrm>
          <a:custGeom>
            <a:rect b="b" l="l" r="r" t="t"/>
            <a:pathLst>
              <a:path extrusionOk="0" h="29797" w="26984">
                <a:moveTo>
                  <a:pt x="9510" y="2753"/>
                </a:moveTo>
                <a:cubicBezTo>
                  <a:pt x="9651" y="3103"/>
                  <a:pt x="9779" y="3490"/>
                  <a:pt x="9946" y="3841"/>
                </a:cubicBezTo>
                <a:cubicBezTo>
                  <a:pt x="9767" y="3833"/>
                  <a:pt x="9587" y="3826"/>
                  <a:pt x="9407" y="3826"/>
                </a:cubicBezTo>
                <a:cubicBezTo>
                  <a:pt x="9374" y="3826"/>
                  <a:pt x="9342" y="3827"/>
                  <a:pt x="9309" y="3827"/>
                </a:cubicBezTo>
                <a:cubicBezTo>
                  <a:pt x="9124" y="3481"/>
                  <a:pt x="8874" y="3153"/>
                  <a:pt x="8649" y="2839"/>
                </a:cubicBezTo>
                <a:cubicBezTo>
                  <a:pt x="8935" y="2799"/>
                  <a:pt x="9223" y="2772"/>
                  <a:pt x="9510" y="2753"/>
                </a:cubicBezTo>
                <a:close/>
                <a:moveTo>
                  <a:pt x="8839" y="4397"/>
                </a:moveTo>
                <a:cubicBezTo>
                  <a:pt x="8936" y="4397"/>
                  <a:pt x="9033" y="4398"/>
                  <a:pt x="9130" y="4400"/>
                </a:cubicBezTo>
                <a:cubicBezTo>
                  <a:pt x="9167" y="4430"/>
                  <a:pt x="9210" y="4444"/>
                  <a:pt x="9254" y="4444"/>
                </a:cubicBezTo>
                <a:cubicBezTo>
                  <a:pt x="9296" y="4444"/>
                  <a:pt x="9338" y="4431"/>
                  <a:pt x="9375" y="4409"/>
                </a:cubicBezTo>
                <a:cubicBezTo>
                  <a:pt x="12895" y="4544"/>
                  <a:pt x="16298" y="6054"/>
                  <a:pt x="17998" y="9391"/>
                </a:cubicBezTo>
                <a:cubicBezTo>
                  <a:pt x="19284" y="11920"/>
                  <a:pt x="19013" y="14490"/>
                  <a:pt x="17727" y="16492"/>
                </a:cubicBezTo>
                <a:cubicBezTo>
                  <a:pt x="17514" y="16087"/>
                  <a:pt x="17203" y="15905"/>
                  <a:pt x="16783" y="15726"/>
                </a:cubicBezTo>
                <a:cubicBezTo>
                  <a:pt x="16103" y="15440"/>
                  <a:pt x="14958" y="15283"/>
                  <a:pt x="15956" y="13910"/>
                </a:cubicBezTo>
                <a:cubicBezTo>
                  <a:pt x="16171" y="13614"/>
                  <a:pt x="16613" y="13403"/>
                  <a:pt x="16901" y="13170"/>
                </a:cubicBezTo>
                <a:cubicBezTo>
                  <a:pt x="17374" y="12787"/>
                  <a:pt x="18358" y="11631"/>
                  <a:pt x="17404" y="11197"/>
                </a:cubicBezTo>
                <a:cubicBezTo>
                  <a:pt x="17400" y="11196"/>
                  <a:pt x="17399" y="11196"/>
                  <a:pt x="17396" y="11194"/>
                </a:cubicBezTo>
                <a:cubicBezTo>
                  <a:pt x="17400" y="11189"/>
                  <a:pt x="17408" y="11186"/>
                  <a:pt x="17413" y="11180"/>
                </a:cubicBezTo>
                <a:cubicBezTo>
                  <a:pt x="17536" y="11040"/>
                  <a:pt x="17422" y="10873"/>
                  <a:pt x="17279" y="10873"/>
                </a:cubicBezTo>
                <a:cubicBezTo>
                  <a:pt x="17237" y="10873"/>
                  <a:pt x="17194" y="10887"/>
                  <a:pt x="17152" y="10920"/>
                </a:cubicBezTo>
                <a:cubicBezTo>
                  <a:pt x="17076" y="10981"/>
                  <a:pt x="17014" y="11007"/>
                  <a:pt x="16962" y="11007"/>
                </a:cubicBezTo>
                <a:cubicBezTo>
                  <a:pt x="16743" y="11007"/>
                  <a:pt x="16715" y="10552"/>
                  <a:pt x="16642" y="10388"/>
                </a:cubicBezTo>
                <a:cubicBezTo>
                  <a:pt x="16595" y="10275"/>
                  <a:pt x="16512" y="10180"/>
                  <a:pt x="16408" y="10117"/>
                </a:cubicBezTo>
                <a:cubicBezTo>
                  <a:pt x="16319" y="10067"/>
                  <a:pt x="16219" y="10045"/>
                  <a:pt x="16119" y="10045"/>
                </a:cubicBezTo>
                <a:cubicBezTo>
                  <a:pt x="15956" y="10045"/>
                  <a:pt x="15790" y="10102"/>
                  <a:pt x="15658" y="10186"/>
                </a:cubicBezTo>
                <a:cubicBezTo>
                  <a:pt x="15380" y="10362"/>
                  <a:pt x="15265" y="10653"/>
                  <a:pt x="15250" y="10972"/>
                </a:cubicBezTo>
                <a:cubicBezTo>
                  <a:pt x="15227" y="11407"/>
                  <a:pt x="15566" y="12315"/>
                  <a:pt x="14985" y="12537"/>
                </a:cubicBezTo>
                <a:cubicBezTo>
                  <a:pt x="14941" y="12553"/>
                  <a:pt x="14906" y="12586"/>
                  <a:pt x="14889" y="12629"/>
                </a:cubicBezTo>
                <a:cubicBezTo>
                  <a:pt x="14765" y="12663"/>
                  <a:pt x="14650" y="12679"/>
                  <a:pt x="14544" y="12679"/>
                </a:cubicBezTo>
                <a:cubicBezTo>
                  <a:pt x="13417" y="12679"/>
                  <a:pt x="13203" y="10911"/>
                  <a:pt x="13129" y="10044"/>
                </a:cubicBezTo>
                <a:cubicBezTo>
                  <a:pt x="13043" y="9031"/>
                  <a:pt x="13167" y="8048"/>
                  <a:pt x="14183" y="7547"/>
                </a:cubicBezTo>
                <a:cubicBezTo>
                  <a:pt x="14274" y="7503"/>
                  <a:pt x="14281" y="7402"/>
                  <a:pt x="14242" y="7325"/>
                </a:cubicBezTo>
                <a:cubicBezTo>
                  <a:pt x="14288" y="7275"/>
                  <a:pt x="14305" y="7201"/>
                  <a:pt x="14259" y="7119"/>
                </a:cubicBezTo>
                <a:cubicBezTo>
                  <a:pt x="14031" y="6710"/>
                  <a:pt x="13572" y="6496"/>
                  <a:pt x="13114" y="6496"/>
                </a:cubicBezTo>
                <a:cubicBezTo>
                  <a:pt x="13009" y="6496"/>
                  <a:pt x="12903" y="6507"/>
                  <a:pt x="12801" y="6530"/>
                </a:cubicBezTo>
                <a:cubicBezTo>
                  <a:pt x="12655" y="6564"/>
                  <a:pt x="12470" y="6661"/>
                  <a:pt x="12311" y="6661"/>
                </a:cubicBezTo>
                <a:cubicBezTo>
                  <a:pt x="12249" y="6661"/>
                  <a:pt x="12191" y="6647"/>
                  <a:pt x="12141" y="6608"/>
                </a:cubicBezTo>
                <a:cubicBezTo>
                  <a:pt x="12006" y="6506"/>
                  <a:pt x="12006" y="6276"/>
                  <a:pt x="12054" y="6134"/>
                </a:cubicBezTo>
                <a:cubicBezTo>
                  <a:pt x="12178" y="5755"/>
                  <a:pt x="12653" y="5587"/>
                  <a:pt x="12965" y="5400"/>
                </a:cubicBezTo>
                <a:cubicBezTo>
                  <a:pt x="13127" y="5303"/>
                  <a:pt x="13041" y="5066"/>
                  <a:pt x="12871" y="5066"/>
                </a:cubicBezTo>
                <a:cubicBezTo>
                  <a:pt x="12857" y="5066"/>
                  <a:pt x="12842" y="5067"/>
                  <a:pt x="12827" y="5071"/>
                </a:cubicBezTo>
                <a:cubicBezTo>
                  <a:pt x="12097" y="5247"/>
                  <a:pt x="11230" y="5847"/>
                  <a:pt x="11588" y="6708"/>
                </a:cubicBezTo>
                <a:cubicBezTo>
                  <a:pt x="11712" y="7007"/>
                  <a:pt x="11970" y="7194"/>
                  <a:pt x="12284" y="7194"/>
                </a:cubicBezTo>
                <a:cubicBezTo>
                  <a:pt x="12315" y="7194"/>
                  <a:pt x="12346" y="7193"/>
                  <a:pt x="12378" y="7189"/>
                </a:cubicBezTo>
                <a:cubicBezTo>
                  <a:pt x="12653" y="7157"/>
                  <a:pt x="12882" y="6990"/>
                  <a:pt x="13164" y="6990"/>
                </a:cubicBezTo>
                <a:cubicBezTo>
                  <a:pt x="13447" y="6991"/>
                  <a:pt x="13683" y="7126"/>
                  <a:pt x="13899" y="7296"/>
                </a:cubicBezTo>
                <a:cubicBezTo>
                  <a:pt x="11809" y="8190"/>
                  <a:pt x="12412" y="13071"/>
                  <a:pt x="14510" y="13071"/>
                </a:cubicBezTo>
                <a:cubicBezTo>
                  <a:pt x="14688" y="13071"/>
                  <a:pt x="14878" y="13036"/>
                  <a:pt x="15077" y="12960"/>
                </a:cubicBezTo>
                <a:cubicBezTo>
                  <a:pt x="15151" y="12934"/>
                  <a:pt x="15200" y="12863"/>
                  <a:pt x="15200" y="12785"/>
                </a:cubicBezTo>
                <a:cubicBezTo>
                  <a:pt x="15448" y="12675"/>
                  <a:pt x="15612" y="12459"/>
                  <a:pt x="15690" y="12183"/>
                </a:cubicBezTo>
                <a:cubicBezTo>
                  <a:pt x="15811" y="11753"/>
                  <a:pt x="15468" y="10791"/>
                  <a:pt x="15938" y="10565"/>
                </a:cubicBezTo>
                <a:cubicBezTo>
                  <a:pt x="15995" y="10537"/>
                  <a:pt x="16042" y="10525"/>
                  <a:pt x="16081" y="10525"/>
                </a:cubicBezTo>
                <a:cubicBezTo>
                  <a:pt x="16276" y="10525"/>
                  <a:pt x="16260" y="10831"/>
                  <a:pt x="16333" y="11001"/>
                </a:cubicBezTo>
                <a:cubicBezTo>
                  <a:pt x="16391" y="11142"/>
                  <a:pt x="16498" y="11257"/>
                  <a:pt x="16636" y="11324"/>
                </a:cubicBezTo>
                <a:cubicBezTo>
                  <a:pt x="16726" y="11368"/>
                  <a:pt x="16824" y="11390"/>
                  <a:pt x="16922" y="11390"/>
                </a:cubicBezTo>
                <a:cubicBezTo>
                  <a:pt x="17004" y="11390"/>
                  <a:pt x="17087" y="11374"/>
                  <a:pt x="17166" y="11343"/>
                </a:cubicBezTo>
                <a:cubicBezTo>
                  <a:pt x="17166" y="11396"/>
                  <a:pt x="17195" y="11445"/>
                  <a:pt x="17241" y="11473"/>
                </a:cubicBezTo>
                <a:cubicBezTo>
                  <a:pt x="18044" y="11994"/>
                  <a:pt x="15910" y="13308"/>
                  <a:pt x="15639" y="13596"/>
                </a:cubicBezTo>
                <a:cubicBezTo>
                  <a:pt x="15321" y="13934"/>
                  <a:pt x="15022" y="14380"/>
                  <a:pt x="15082" y="14870"/>
                </a:cubicBezTo>
                <a:cubicBezTo>
                  <a:pt x="15235" y="16117"/>
                  <a:pt x="16871" y="15787"/>
                  <a:pt x="17359" y="16723"/>
                </a:cubicBezTo>
                <a:cubicBezTo>
                  <a:pt x="17385" y="16778"/>
                  <a:pt x="17436" y="16817"/>
                  <a:pt x="17497" y="16827"/>
                </a:cubicBezTo>
                <a:cubicBezTo>
                  <a:pt x="16399" y="18348"/>
                  <a:pt x="14691" y="19498"/>
                  <a:pt x="12633" y="19976"/>
                </a:cubicBezTo>
                <a:cubicBezTo>
                  <a:pt x="12619" y="19967"/>
                  <a:pt x="12604" y="19959"/>
                  <a:pt x="12587" y="19953"/>
                </a:cubicBezTo>
                <a:cubicBezTo>
                  <a:pt x="11973" y="19794"/>
                  <a:pt x="11807" y="18867"/>
                  <a:pt x="11368" y="18461"/>
                </a:cubicBezTo>
                <a:cubicBezTo>
                  <a:pt x="10900" y="18033"/>
                  <a:pt x="10272" y="17766"/>
                  <a:pt x="9776" y="17360"/>
                </a:cubicBezTo>
                <a:cubicBezTo>
                  <a:pt x="9231" y="16912"/>
                  <a:pt x="8656" y="16482"/>
                  <a:pt x="8004" y="16482"/>
                </a:cubicBezTo>
                <a:cubicBezTo>
                  <a:pt x="7970" y="16482"/>
                  <a:pt x="7935" y="16483"/>
                  <a:pt x="7900" y="16486"/>
                </a:cubicBezTo>
                <a:cubicBezTo>
                  <a:pt x="7885" y="16394"/>
                  <a:pt x="7803" y="16307"/>
                  <a:pt x="7698" y="16307"/>
                </a:cubicBezTo>
                <a:cubicBezTo>
                  <a:pt x="7685" y="16307"/>
                  <a:pt x="7672" y="16308"/>
                  <a:pt x="7658" y="16311"/>
                </a:cubicBezTo>
                <a:cubicBezTo>
                  <a:pt x="7195" y="16408"/>
                  <a:pt x="6773" y="16634"/>
                  <a:pt x="6399" y="16919"/>
                </a:cubicBezTo>
                <a:cubicBezTo>
                  <a:pt x="6103" y="17142"/>
                  <a:pt x="5741" y="17589"/>
                  <a:pt x="5415" y="17589"/>
                </a:cubicBezTo>
                <a:cubicBezTo>
                  <a:pt x="5251" y="17589"/>
                  <a:pt x="5096" y="17476"/>
                  <a:pt x="4962" y="17164"/>
                </a:cubicBezTo>
                <a:cubicBezTo>
                  <a:pt x="4753" y="16668"/>
                  <a:pt x="4766" y="15996"/>
                  <a:pt x="4244" y="15766"/>
                </a:cubicBezTo>
                <a:cubicBezTo>
                  <a:pt x="4312" y="14671"/>
                  <a:pt x="4733" y="13905"/>
                  <a:pt x="5486" y="13105"/>
                </a:cubicBezTo>
                <a:cubicBezTo>
                  <a:pt x="5831" y="12741"/>
                  <a:pt x="6249" y="12352"/>
                  <a:pt x="6384" y="11842"/>
                </a:cubicBezTo>
                <a:cubicBezTo>
                  <a:pt x="6526" y="11301"/>
                  <a:pt x="6333" y="10738"/>
                  <a:pt x="5875" y="10479"/>
                </a:cubicBezTo>
                <a:cubicBezTo>
                  <a:pt x="5874" y="10465"/>
                  <a:pt x="5872" y="10453"/>
                  <a:pt x="5869" y="10441"/>
                </a:cubicBezTo>
                <a:cubicBezTo>
                  <a:pt x="5670" y="9878"/>
                  <a:pt x="6175" y="9247"/>
                  <a:pt x="6137" y="8647"/>
                </a:cubicBezTo>
                <a:cubicBezTo>
                  <a:pt x="6107" y="8181"/>
                  <a:pt x="5921" y="7740"/>
                  <a:pt x="5613" y="7390"/>
                </a:cubicBezTo>
                <a:cubicBezTo>
                  <a:pt x="5245" y="6977"/>
                  <a:pt x="4656" y="6728"/>
                  <a:pt x="4085" y="6728"/>
                </a:cubicBezTo>
                <a:cubicBezTo>
                  <a:pt x="3980" y="6728"/>
                  <a:pt x="3875" y="6737"/>
                  <a:pt x="3772" y="6754"/>
                </a:cubicBezTo>
                <a:cubicBezTo>
                  <a:pt x="4773" y="5830"/>
                  <a:pt x="6031" y="5135"/>
                  <a:pt x="7437" y="4755"/>
                </a:cubicBezTo>
                <a:cubicBezTo>
                  <a:pt x="7583" y="4717"/>
                  <a:pt x="7647" y="4579"/>
                  <a:pt x="7641" y="4449"/>
                </a:cubicBezTo>
                <a:cubicBezTo>
                  <a:pt x="8039" y="4414"/>
                  <a:pt x="8439" y="4397"/>
                  <a:pt x="8839" y="4397"/>
                </a:cubicBezTo>
                <a:close/>
                <a:moveTo>
                  <a:pt x="4033" y="7188"/>
                </a:moveTo>
                <a:cubicBezTo>
                  <a:pt x="4800" y="7188"/>
                  <a:pt x="5484" y="7556"/>
                  <a:pt x="5618" y="8498"/>
                </a:cubicBezTo>
                <a:cubicBezTo>
                  <a:pt x="5711" y="9152"/>
                  <a:pt x="5077" y="9880"/>
                  <a:pt x="5361" y="10479"/>
                </a:cubicBezTo>
                <a:cubicBezTo>
                  <a:pt x="5330" y="10574"/>
                  <a:pt x="5382" y="10675"/>
                  <a:pt x="5477" y="10704"/>
                </a:cubicBezTo>
                <a:cubicBezTo>
                  <a:pt x="6914" y="11206"/>
                  <a:pt x="4691" y="13109"/>
                  <a:pt x="4290" y="13750"/>
                </a:cubicBezTo>
                <a:cubicBezTo>
                  <a:pt x="3889" y="14397"/>
                  <a:pt x="3677" y="15092"/>
                  <a:pt x="3821" y="15836"/>
                </a:cubicBezTo>
                <a:cubicBezTo>
                  <a:pt x="3817" y="15865"/>
                  <a:pt x="3823" y="15896"/>
                  <a:pt x="3837" y="15922"/>
                </a:cubicBezTo>
                <a:cubicBezTo>
                  <a:pt x="3838" y="15930"/>
                  <a:pt x="3838" y="15936"/>
                  <a:pt x="3840" y="15944"/>
                </a:cubicBezTo>
                <a:cubicBezTo>
                  <a:pt x="3863" y="16041"/>
                  <a:pt x="3939" y="16084"/>
                  <a:pt x="4019" y="16084"/>
                </a:cubicBezTo>
                <a:cubicBezTo>
                  <a:pt x="4040" y="16084"/>
                  <a:pt x="4061" y="16081"/>
                  <a:pt x="4082" y="16075"/>
                </a:cubicBezTo>
                <a:cubicBezTo>
                  <a:pt x="4740" y="16522"/>
                  <a:pt x="4259" y="17984"/>
                  <a:pt x="5313" y="18121"/>
                </a:cubicBezTo>
                <a:cubicBezTo>
                  <a:pt x="5346" y="18126"/>
                  <a:pt x="5378" y="18128"/>
                  <a:pt x="5410" y="18128"/>
                </a:cubicBezTo>
                <a:cubicBezTo>
                  <a:pt x="5724" y="18128"/>
                  <a:pt x="5971" y="17924"/>
                  <a:pt x="6203" y="17723"/>
                </a:cubicBezTo>
                <a:cubicBezTo>
                  <a:pt x="6542" y="17429"/>
                  <a:pt x="6909" y="17167"/>
                  <a:pt x="7298" y="16944"/>
                </a:cubicBezTo>
                <a:cubicBezTo>
                  <a:pt x="7325" y="16965"/>
                  <a:pt x="7358" y="16976"/>
                  <a:pt x="7392" y="16976"/>
                </a:cubicBezTo>
                <a:cubicBezTo>
                  <a:pt x="7408" y="16976"/>
                  <a:pt x="7425" y="16974"/>
                  <a:pt x="7441" y="16968"/>
                </a:cubicBezTo>
                <a:cubicBezTo>
                  <a:pt x="7605" y="16909"/>
                  <a:pt x="7761" y="16883"/>
                  <a:pt x="7909" y="16883"/>
                </a:cubicBezTo>
                <a:cubicBezTo>
                  <a:pt x="8609" y="16883"/>
                  <a:pt x="9139" y="17472"/>
                  <a:pt x="9674" y="17933"/>
                </a:cubicBezTo>
                <a:cubicBezTo>
                  <a:pt x="10032" y="18241"/>
                  <a:pt x="10453" y="18434"/>
                  <a:pt x="10825" y="18716"/>
                </a:cubicBezTo>
                <a:cubicBezTo>
                  <a:pt x="11309" y="19082"/>
                  <a:pt x="11496" y="19714"/>
                  <a:pt x="11899" y="20111"/>
                </a:cubicBezTo>
                <a:cubicBezTo>
                  <a:pt x="11383" y="20191"/>
                  <a:pt x="10867" y="20230"/>
                  <a:pt x="10356" y="20230"/>
                </a:cubicBezTo>
                <a:cubicBezTo>
                  <a:pt x="6531" y="20230"/>
                  <a:pt x="2961" y="18037"/>
                  <a:pt x="1754" y="14162"/>
                </a:cubicBezTo>
                <a:cubicBezTo>
                  <a:pt x="937" y="11540"/>
                  <a:pt x="1640" y="9094"/>
                  <a:pt x="3227" y="7311"/>
                </a:cubicBezTo>
                <a:cubicBezTo>
                  <a:pt x="3493" y="7232"/>
                  <a:pt x="3768" y="7188"/>
                  <a:pt x="4033" y="7188"/>
                </a:cubicBezTo>
                <a:close/>
                <a:moveTo>
                  <a:pt x="10260" y="2735"/>
                </a:moveTo>
                <a:cubicBezTo>
                  <a:pt x="14668" y="2735"/>
                  <a:pt x="18761" y="5251"/>
                  <a:pt x="20136" y="9744"/>
                </a:cubicBezTo>
                <a:cubicBezTo>
                  <a:pt x="20888" y="12200"/>
                  <a:pt x="20704" y="15003"/>
                  <a:pt x="19494" y="17285"/>
                </a:cubicBezTo>
                <a:cubicBezTo>
                  <a:pt x="18632" y="18907"/>
                  <a:pt x="17341" y="19903"/>
                  <a:pt x="15854" y="20638"/>
                </a:cubicBezTo>
                <a:cubicBezTo>
                  <a:pt x="15757" y="20442"/>
                  <a:pt x="15618" y="20269"/>
                  <a:pt x="15497" y="20088"/>
                </a:cubicBezTo>
                <a:cubicBezTo>
                  <a:pt x="15416" y="19965"/>
                  <a:pt x="15334" y="19841"/>
                  <a:pt x="15255" y="19717"/>
                </a:cubicBezTo>
                <a:cubicBezTo>
                  <a:pt x="18767" y="17774"/>
                  <a:pt x="20657" y="13775"/>
                  <a:pt x="18882" y="9626"/>
                </a:cubicBezTo>
                <a:cubicBezTo>
                  <a:pt x="17417" y="6201"/>
                  <a:pt x="14063" y="4222"/>
                  <a:pt x="10513" y="3884"/>
                </a:cubicBezTo>
                <a:cubicBezTo>
                  <a:pt x="10364" y="3490"/>
                  <a:pt x="10135" y="3109"/>
                  <a:pt x="9926" y="2740"/>
                </a:cubicBezTo>
                <a:cubicBezTo>
                  <a:pt x="10038" y="2737"/>
                  <a:pt x="10149" y="2735"/>
                  <a:pt x="10260" y="2735"/>
                </a:cubicBezTo>
                <a:close/>
                <a:moveTo>
                  <a:pt x="14895" y="19906"/>
                </a:moveTo>
                <a:cubicBezTo>
                  <a:pt x="14967" y="20042"/>
                  <a:pt x="15037" y="20178"/>
                  <a:pt x="15108" y="20316"/>
                </a:cubicBezTo>
                <a:cubicBezTo>
                  <a:pt x="15198" y="20495"/>
                  <a:pt x="15279" y="20685"/>
                  <a:pt x="15389" y="20855"/>
                </a:cubicBezTo>
                <a:cubicBezTo>
                  <a:pt x="15048" y="21008"/>
                  <a:pt x="14700" y="21151"/>
                  <a:pt x="14345" y="21286"/>
                </a:cubicBezTo>
                <a:cubicBezTo>
                  <a:pt x="14189" y="20973"/>
                  <a:pt x="13994" y="20667"/>
                  <a:pt x="13800" y="20371"/>
                </a:cubicBezTo>
                <a:cubicBezTo>
                  <a:pt x="14173" y="20240"/>
                  <a:pt x="14539" y="20083"/>
                  <a:pt x="14895" y="19906"/>
                </a:cubicBezTo>
                <a:close/>
                <a:moveTo>
                  <a:pt x="10265" y="688"/>
                </a:moveTo>
                <a:cubicBezTo>
                  <a:pt x="15862" y="688"/>
                  <a:pt x="21016" y="3945"/>
                  <a:pt x="22415" y="9810"/>
                </a:cubicBezTo>
                <a:cubicBezTo>
                  <a:pt x="23959" y="16282"/>
                  <a:pt x="19658" y="22395"/>
                  <a:pt x="13227" y="23588"/>
                </a:cubicBezTo>
                <a:cubicBezTo>
                  <a:pt x="13213" y="23592"/>
                  <a:pt x="13199" y="23597"/>
                  <a:pt x="13187" y="23605"/>
                </a:cubicBezTo>
                <a:cubicBezTo>
                  <a:pt x="13057" y="23438"/>
                  <a:pt x="12939" y="23271"/>
                  <a:pt x="12859" y="23068"/>
                </a:cubicBezTo>
                <a:cubicBezTo>
                  <a:pt x="12797" y="22905"/>
                  <a:pt x="12766" y="22736"/>
                  <a:pt x="12734" y="22568"/>
                </a:cubicBezTo>
                <a:lnTo>
                  <a:pt x="12734" y="22568"/>
                </a:lnTo>
                <a:cubicBezTo>
                  <a:pt x="12742" y="22568"/>
                  <a:pt x="12750" y="22569"/>
                  <a:pt x="12758" y="22569"/>
                </a:cubicBezTo>
                <a:cubicBezTo>
                  <a:pt x="12790" y="22569"/>
                  <a:pt x="12823" y="22564"/>
                  <a:pt x="12853" y="22555"/>
                </a:cubicBezTo>
                <a:cubicBezTo>
                  <a:pt x="15791" y="21670"/>
                  <a:pt x="18629" y="20515"/>
                  <a:pt x="20134" y="17660"/>
                </a:cubicBezTo>
                <a:cubicBezTo>
                  <a:pt x="21436" y="15193"/>
                  <a:pt x="21651" y="12210"/>
                  <a:pt x="20853" y="9548"/>
                </a:cubicBezTo>
                <a:cubicBezTo>
                  <a:pt x="19503" y="5053"/>
                  <a:pt x="15189" y="2046"/>
                  <a:pt x="10652" y="2046"/>
                </a:cubicBezTo>
                <a:cubicBezTo>
                  <a:pt x="9684" y="2046"/>
                  <a:pt x="8706" y="2183"/>
                  <a:pt x="7744" y="2472"/>
                </a:cubicBezTo>
                <a:cubicBezTo>
                  <a:pt x="7736" y="2452"/>
                  <a:pt x="7727" y="2433"/>
                  <a:pt x="7713" y="2418"/>
                </a:cubicBezTo>
                <a:cubicBezTo>
                  <a:pt x="7497" y="2162"/>
                  <a:pt x="7365" y="1856"/>
                  <a:pt x="7350" y="1521"/>
                </a:cubicBezTo>
                <a:cubicBezTo>
                  <a:pt x="7339" y="1305"/>
                  <a:pt x="7398" y="1127"/>
                  <a:pt x="7462" y="943"/>
                </a:cubicBezTo>
                <a:cubicBezTo>
                  <a:pt x="7476" y="945"/>
                  <a:pt x="7490" y="947"/>
                  <a:pt x="7504" y="947"/>
                </a:cubicBezTo>
                <a:cubicBezTo>
                  <a:pt x="7518" y="947"/>
                  <a:pt x="7532" y="945"/>
                  <a:pt x="7546" y="943"/>
                </a:cubicBezTo>
                <a:cubicBezTo>
                  <a:pt x="8455" y="772"/>
                  <a:pt x="9366" y="688"/>
                  <a:pt x="10265" y="688"/>
                </a:cubicBezTo>
                <a:close/>
                <a:moveTo>
                  <a:pt x="19150" y="21652"/>
                </a:moveTo>
                <a:cubicBezTo>
                  <a:pt x="19771" y="22902"/>
                  <a:pt x="20886" y="24294"/>
                  <a:pt x="22095" y="24954"/>
                </a:cubicBezTo>
                <a:cubicBezTo>
                  <a:pt x="21804" y="25326"/>
                  <a:pt x="21525" y="25654"/>
                  <a:pt x="21081" y="25876"/>
                </a:cubicBezTo>
                <a:cubicBezTo>
                  <a:pt x="20670" y="26083"/>
                  <a:pt x="20238" y="26142"/>
                  <a:pt x="19791" y="26152"/>
                </a:cubicBezTo>
                <a:cubicBezTo>
                  <a:pt x="19631" y="24770"/>
                  <a:pt x="19185" y="23403"/>
                  <a:pt x="18313" y="22305"/>
                </a:cubicBezTo>
                <a:lnTo>
                  <a:pt x="18313" y="22305"/>
                </a:lnTo>
                <a:cubicBezTo>
                  <a:pt x="18603" y="22100"/>
                  <a:pt x="18880" y="21880"/>
                  <a:pt x="19150" y="21652"/>
                </a:cubicBezTo>
                <a:close/>
                <a:moveTo>
                  <a:pt x="23765" y="24179"/>
                </a:moveTo>
                <a:cubicBezTo>
                  <a:pt x="24566" y="24179"/>
                  <a:pt x="25362" y="24264"/>
                  <a:pt x="26189" y="24441"/>
                </a:cubicBezTo>
                <a:cubicBezTo>
                  <a:pt x="24049" y="27432"/>
                  <a:pt x="20785" y="29059"/>
                  <a:pt x="17178" y="29339"/>
                </a:cubicBezTo>
                <a:cubicBezTo>
                  <a:pt x="17423" y="28656"/>
                  <a:pt x="17592" y="27976"/>
                  <a:pt x="17958" y="27325"/>
                </a:cubicBezTo>
                <a:cubicBezTo>
                  <a:pt x="18286" y="26743"/>
                  <a:pt x="18693" y="26231"/>
                  <a:pt x="19116" y="25723"/>
                </a:cubicBezTo>
                <a:cubicBezTo>
                  <a:pt x="19150" y="25928"/>
                  <a:pt x="19180" y="26133"/>
                  <a:pt x="19199" y="26346"/>
                </a:cubicBezTo>
                <a:cubicBezTo>
                  <a:pt x="19216" y="26543"/>
                  <a:pt x="19379" y="26641"/>
                  <a:pt x="19533" y="26641"/>
                </a:cubicBezTo>
                <a:cubicBezTo>
                  <a:pt x="19607" y="26641"/>
                  <a:pt x="19679" y="26619"/>
                  <a:pt x="19732" y="26574"/>
                </a:cubicBezTo>
                <a:cubicBezTo>
                  <a:pt x="19894" y="26613"/>
                  <a:pt x="20061" y="26631"/>
                  <a:pt x="20230" y="26631"/>
                </a:cubicBezTo>
                <a:cubicBezTo>
                  <a:pt x="21224" y="26631"/>
                  <a:pt x="22272" y="26000"/>
                  <a:pt x="22637" y="25099"/>
                </a:cubicBezTo>
                <a:cubicBezTo>
                  <a:pt x="22677" y="25000"/>
                  <a:pt x="22634" y="24905"/>
                  <a:pt x="22560" y="24839"/>
                </a:cubicBezTo>
                <a:cubicBezTo>
                  <a:pt x="22614" y="24732"/>
                  <a:pt x="22591" y="24600"/>
                  <a:pt x="22502" y="24519"/>
                </a:cubicBezTo>
                <a:cubicBezTo>
                  <a:pt x="22419" y="24435"/>
                  <a:pt x="22331" y="24357"/>
                  <a:pt x="22243" y="24277"/>
                </a:cubicBezTo>
                <a:cubicBezTo>
                  <a:pt x="22759" y="24213"/>
                  <a:pt x="23263" y="24179"/>
                  <a:pt x="23765" y="24179"/>
                </a:cubicBezTo>
                <a:close/>
                <a:moveTo>
                  <a:pt x="10748" y="1"/>
                </a:moveTo>
                <a:cubicBezTo>
                  <a:pt x="9671" y="1"/>
                  <a:pt x="8582" y="142"/>
                  <a:pt x="7506" y="439"/>
                </a:cubicBezTo>
                <a:cubicBezTo>
                  <a:pt x="7457" y="382"/>
                  <a:pt x="7381" y="348"/>
                  <a:pt x="7303" y="348"/>
                </a:cubicBezTo>
                <a:cubicBezTo>
                  <a:pt x="7242" y="348"/>
                  <a:pt x="7181" y="368"/>
                  <a:pt x="7130" y="415"/>
                </a:cubicBezTo>
                <a:cubicBezTo>
                  <a:pt x="6448" y="1035"/>
                  <a:pt x="6817" y="2263"/>
                  <a:pt x="7457" y="2749"/>
                </a:cubicBezTo>
                <a:cubicBezTo>
                  <a:pt x="7486" y="2772"/>
                  <a:pt x="7525" y="2786"/>
                  <a:pt x="7563" y="2786"/>
                </a:cubicBezTo>
                <a:cubicBezTo>
                  <a:pt x="7565" y="2786"/>
                  <a:pt x="7567" y="2786"/>
                  <a:pt x="7569" y="2786"/>
                </a:cubicBezTo>
                <a:cubicBezTo>
                  <a:pt x="7600" y="2889"/>
                  <a:pt x="7688" y="2976"/>
                  <a:pt x="7816" y="2976"/>
                </a:cubicBezTo>
                <a:cubicBezTo>
                  <a:pt x="7836" y="2976"/>
                  <a:pt x="7857" y="2974"/>
                  <a:pt x="7879" y="2969"/>
                </a:cubicBezTo>
                <a:cubicBezTo>
                  <a:pt x="8001" y="2943"/>
                  <a:pt x="8125" y="2922"/>
                  <a:pt x="8249" y="2901"/>
                </a:cubicBezTo>
                <a:cubicBezTo>
                  <a:pt x="8402" y="3202"/>
                  <a:pt x="8556" y="3536"/>
                  <a:pt x="8735" y="3846"/>
                </a:cubicBezTo>
                <a:cubicBezTo>
                  <a:pt x="8084" y="3882"/>
                  <a:pt x="7437" y="3977"/>
                  <a:pt x="6802" y="4127"/>
                </a:cubicBezTo>
                <a:cubicBezTo>
                  <a:pt x="6705" y="4150"/>
                  <a:pt x="6661" y="4215"/>
                  <a:pt x="6653" y="4285"/>
                </a:cubicBezTo>
                <a:cubicBezTo>
                  <a:pt x="2510" y="5127"/>
                  <a:pt x="0" y="9832"/>
                  <a:pt x="948" y="13848"/>
                </a:cubicBezTo>
                <a:cubicBezTo>
                  <a:pt x="1995" y="18271"/>
                  <a:pt x="6091" y="20943"/>
                  <a:pt x="10407" y="20943"/>
                </a:cubicBezTo>
                <a:cubicBezTo>
                  <a:pt x="11066" y="20943"/>
                  <a:pt x="11731" y="20881"/>
                  <a:pt x="12391" y="20753"/>
                </a:cubicBezTo>
                <a:cubicBezTo>
                  <a:pt x="12732" y="20687"/>
                  <a:pt x="13069" y="20601"/>
                  <a:pt x="13401" y="20500"/>
                </a:cubicBezTo>
                <a:cubicBezTo>
                  <a:pt x="13552" y="20820"/>
                  <a:pt x="13711" y="21148"/>
                  <a:pt x="13893" y="21451"/>
                </a:cubicBezTo>
                <a:cubicBezTo>
                  <a:pt x="13487" y="21597"/>
                  <a:pt x="13078" y="21736"/>
                  <a:pt x="12665" y="21872"/>
                </a:cubicBezTo>
                <a:cubicBezTo>
                  <a:pt x="12489" y="21930"/>
                  <a:pt x="12418" y="22079"/>
                  <a:pt x="12424" y="22223"/>
                </a:cubicBezTo>
                <a:cubicBezTo>
                  <a:pt x="12378" y="22243"/>
                  <a:pt x="12343" y="22281"/>
                  <a:pt x="12328" y="22329"/>
                </a:cubicBezTo>
                <a:cubicBezTo>
                  <a:pt x="12156" y="22920"/>
                  <a:pt x="12466" y="23738"/>
                  <a:pt x="12930" y="24127"/>
                </a:cubicBezTo>
                <a:cubicBezTo>
                  <a:pt x="12981" y="24173"/>
                  <a:pt x="13048" y="24198"/>
                  <a:pt x="13117" y="24198"/>
                </a:cubicBezTo>
                <a:cubicBezTo>
                  <a:pt x="13123" y="24198"/>
                  <a:pt x="13129" y="24198"/>
                  <a:pt x="13135" y="24197"/>
                </a:cubicBezTo>
                <a:cubicBezTo>
                  <a:pt x="13199" y="24244"/>
                  <a:pt x="13277" y="24269"/>
                  <a:pt x="13355" y="24269"/>
                </a:cubicBezTo>
                <a:cubicBezTo>
                  <a:pt x="13374" y="24269"/>
                  <a:pt x="13393" y="24268"/>
                  <a:pt x="13412" y="24265"/>
                </a:cubicBezTo>
                <a:cubicBezTo>
                  <a:pt x="15034" y="24024"/>
                  <a:pt x="16586" y="23436"/>
                  <a:pt x="17959" y="22543"/>
                </a:cubicBezTo>
                <a:cubicBezTo>
                  <a:pt x="18416" y="23422"/>
                  <a:pt x="18791" y="24286"/>
                  <a:pt x="19012" y="25220"/>
                </a:cubicBezTo>
                <a:cubicBezTo>
                  <a:pt x="17774" y="26130"/>
                  <a:pt x="16690" y="27832"/>
                  <a:pt x="16589" y="29376"/>
                </a:cubicBezTo>
                <a:cubicBezTo>
                  <a:pt x="16344" y="29392"/>
                  <a:pt x="16351" y="29743"/>
                  <a:pt x="16596" y="29763"/>
                </a:cubicBezTo>
                <a:cubicBezTo>
                  <a:pt x="16880" y="29786"/>
                  <a:pt x="17162" y="29797"/>
                  <a:pt x="17442" y="29797"/>
                </a:cubicBezTo>
                <a:cubicBezTo>
                  <a:pt x="21217" y="29797"/>
                  <a:pt x="24683" y="27788"/>
                  <a:pt x="26852" y="24700"/>
                </a:cubicBezTo>
                <a:cubicBezTo>
                  <a:pt x="26984" y="24513"/>
                  <a:pt x="26889" y="24332"/>
                  <a:pt x="26731" y="24248"/>
                </a:cubicBezTo>
                <a:cubicBezTo>
                  <a:pt x="26760" y="24115"/>
                  <a:pt x="26706" y="23966"/>
                  <a:pt x="26533" y="23915"/>
                </a:cubicBezTo>
                <a:cubicBezTo>
                  <a:pt x="25761" y="23688"/>
                  <a:pt x="24954" y="23571"/>
                  <a:pt x="24146" y="23571"/>
                </a:cubicBezTo>
                <a:cubicBezTo>
                  <a:pt x="23362" y="23571"/>
                  <a:pt x="22578" y="23681"/>
                  <a:pt x="21827" y="23906"/>
                </a:cubicBezTo>
                <a:cubicBezTo>
                  <a:pt x="21501" y="23629"/>
                  <a:pt x="21170" y="23355"/>
                  <a:pt x="20870" y="23044"/>
                </a:cubicBezTo>
                <a:cubicBezTo>
                  <a:pt x="20361" y="22514"/>
                  <a:pt x="19937" y="21926"/>
                  <a:pt x="19502" y="21336"/>
                </a:cubicBezTo>
                <a:cubicBezTo>
                  <a:pt x="22623" y="18471"/>
                  <a:pt x="24170" y="13985"/>
                  <a:pt x="23119" y="9613"/>
                </a:cubicBezTo>
                <a:cubicBezTo>
                  <a:pt x="21749" y="3911"/>
                  <a:pt x="16413" y="1"/>
                  <a:pt x="107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4" name="Google Shape;874;p52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875" name="Google Shape;875;p52"/>
            <p:cNvSpPr/>
            <p:nvPr/>
          </p:nvSpPr>
          <p:spPr>
            <a:xfrm>
              <a:off x="8084663" y="3138245"/>
              <a:ext cx="1026629" cy="1056842"/>
            </a:xfrm>
            <a:custGeom>
              <a:rect b="b" l="l" r="r" t="t"/>
              <a:pathLst>
                <a:path extrusionOk="0" h="31936" w="31023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52"/>
            <p:cNvSpPr/>
            <p:nvPr/>
          </p:nvSpPr>
          <p:spPr>
            <a:xfrm>
              <a:off x="8533166" y="3299372"/>
              <a:ext cx="302929" cy="174232"/>
            </a:xfrm>
            <a:custGeom>
              <a:rect b="b" l="l" r="r" t="t"/>
              <a:pathLst>
                <a:path extrusionOk="0" h="5265" w="9154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52"/>
            <p:cNvSpPr/>
            <p:nvPr/>
          </p:nvSpPr>
          <p:spPr>
            <a:xfrm>
              <a:off x="8481443" y="3415692"/>
              <a:ext cx="443539" cy="302796"/>
            </a:xfrm>
            <a:custGeom>
              <a:rect b="b" l="l" r="r" t="t"/>
              <a:pathLst>
                <a:path extrusionOk="0" h="9150" w="13403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52"/>
            <p:cNvSpPr/>
            <p:nvPr/>
          </p:nvSpPr>
          <p:spPr>
            <a:xfrm>
              <a:off x="8416515" y="3524964"/>
              <a:ext cx="456577" cy="285423"/>
            </a:xfrm>
            <a:custGeom>
              <a:rect b="b" l="l" r="r" t="t"/>
              <a:pathLst>
                <a:path extrusionOk="0" h="8625" w="13797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52"/>
            <p:cNvSpPr/>
            <p:nvPr/>
          </p:nvSpPr>
          <p:spPr>
            <a:xfrm>
              <a:off x="8364659" y="3646678"/>
              <a:ext cx="443539" cy="268612"/>
            </a:xfrm>
            <a:custGeom>
              <a:rect b="b" l="l" r="r" t="t"/>
              <a:pathLst>
                <a:path extrusionOk="0" h="8117" w="13403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52"/>
            <p:cNvSpPr/>
            <p:nvPr/>
          </p:nvSpPr>
          <p:spPr>
            <a:xfrm>
              <a:off x="8307773" y="3769087"/>
              <a:ext cx="428051" cy="257559"/>
            </a:xfrm>
            <a:custGeom>
              <a:rect b="b" l="l" r="r" t="t"/>
              <a:pathLst>
                <a:path extrusionOk="0" h="7783" w="12935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1" name="Google Shape;881;p52"/>
          <p:cNvSpPr/>
          <p:nvPr/>
        </p:nvSpPr>
        <p:spPr>
          <a:xfrm>
            <a:off x="864310" y="336336"/>
            <a:ext cx="515085" cy="529745"/>
          </a:xfrm>
          <a:custGeom>
            <a:rect b="b" l="l" r="r" t="t"/>
            <a:pathLst>
              <a:path extrusionOk="0" h="16008" w="15565">
                <a:moveTo>
                  <a:pt x="7696" y="0"/>
                </a:moveTo>
                <a:cubicBezTo>
                  <a:pt x="7290" y="0"/>
                  <a:pt x="6861" y="98"/>
                  <a:pt x="6424" y="320"/>
                </a:cubicBezTo>
                <a:cubicBezTo>
                  <a:pt x="4980" y="1054"/>
                  <a:pt x="3346" y="1662"/>
                  <a:pt x="2250" y="2890"/>
                </a:cubicBezTo>
                <a:cubicBezTo>
                  <a:pt x="1852" y="3337"/>
                  <a:pt x="1665" y="3971"/>
                  <a:pt x="1457" y="4561"/>
                </a:cubicBezTo>
                <a:cubicBezTo>
                  <a:pt x="1278" y="4739"/>
                  <a:pt x="1120" y="4939"/>
                  <a:pt x="988" y="5155"/>
                </a:cubicBezTo>
                <a:cubicBezTo>
                  <a:pt x="895" y="5313"/>
                  <a:pt x="811" y="5475"/>
                  <a:pt x="736" y="5642"/>
                </a:cubicBezTo>
                <a:lnTo>
                  <a:pt x="400" y="6283"/>
                </a:lnTo>
                <a:cubicBezTo>
                  <a:pt x="53" y="6949"/>
                  <a:pt x="1" y="7620"/>
                  <a:pt x="152" y="8220"/>
                </a:cubicBezTo>
                <a:cubicBezTo>
                  <a:pt x="94" y="9669"/>
                  <a:pt x="416" y="11167"/>
                  <a:pt x="1067" y="12291"/>
                </a:cubicBezTo>
                <a:cubicBezTo>
                  <a:pt x="2227" y="14290"/>
                  <a:pt x="4508" y="15429"/>
                  <a:pt x="6718" y="15843"/>
                </a:cubicBezTo>
                <a:cubicBezTo>
                  <a:pt x="7278" y="15947"/>
                  <a:pt x="7852" y="16007"/>
                  <a:pt x="8421" y="16007"/>
                </a:cubicBezTo>
                <a:cubicBezTo>
                  <a:pt x="10139" y="16007"/>
                  <a:pt x="11808" y="15463"/>
                  <a:pt x="12881" y="13979"/>
                </a:cubicBezTo>
                <a:cubicBezTo>
                  <a:pt x="13002" y="13812"/>
                  <a:pt x="13105" y="13634"/>
                  <a:pt x="13217" y="13463"/>
                </a:cubicBezTo>
                <a:cubicBezTo>
                  <a:pt x="13708" y="13063"/>
                  <a:pt x="14151" y="12735"/>
                  <a:pt x="14489" y="12178"/>
                </a:cubicBezTo>
                <a:cubicBezTo>
                  <a:pt x="15174" y="11052"/>
                  <a:pt x="15413" y="9617"/>
                  <a:pt x="15468" y="8315"/>
                </a:cubicBezTo>
                <a:cubicBezTo>
                  <a:pt x="15565" y="6031"/>
                  <a:pt x="14940" y="2763"/>
                  <a:pt x="12808" y="1493"/>
                </a:cubicBezTo>
                <a:cubicBezTo>
                  <a:pt x="11688" y="827"/>
                  <a:pt x="10351" y="414"/>
                  <a:pt x="9025" y="371"/>
                </a:cubicBezTo>
                <a:cubicBezTo>
                  <a:pt x="8630" y="139"/>
                  <a:pt x="8179" y="0"/>
                  <a:pt x="7696" y="0"/>
                </a:cubicBezTo>
                <a:close/>
              </a:path>
            </a:pathLst>
          </a:custGeom>
          <a:solidFill>
            <a:srgbClr val="FFC5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52"/>
          <p:cNvSpPr/>
          <p:nvPr/>
        </p:nvSpPr>
        <p:spPr>
          <a:xfrm>
            <a:off x="734290" y="251983"/>
            <a:ext cx="800177" cy="752193"/>
          </a:xfrm>
          <a:custGeom>
            <a:rect b="b" l="l" r="r" t="t"/>
            <a:pathLst>
              <a:path extrusionOk="0" h="22730" w="24180">
                <a:moveTo>
                  <a:pt x="12323" y="3022"/>
                </a:moveTo>
                <a:cubicBezTo>
                  <a:pt x="12788" y="3022"/>
                  <a:pt x="13258" y="3065"/>
                  <a:pt x="13726" y="3154"/>
                </a:cubicBezTo>
                <a:cubicBezTo>
                  <a:pt x="17826" y="3937"/>
                  <a:pt x="20123" y="8357"/>
                  <a:pt x="19065" y="12265"/>
                </a:cubicBezTo>
                <a:cubicBezTo>
                  <a:pt x="18120" y="15756"/>
                  <a:pt x="15239" y="17764"/>
                  <a:pt x="11926" y="18511"/>
                </a:cubicBezTo>
                <a:cubicBezTo>
                  <a:pt x="11897" y="18406"/>
                  <a:pt x="11814" y="18309"/>
                  <a:pt x="11693" y="18300"/>
                </a:cubicBezTo>
                <a:cubicBezTo>
                  <a:pt x="7189" y="17948"/>
                  <a:pt x="3611" y="14644"/>
                  <a:pt x="4291" y="9865"/>
                </a:cubicBezTo>
                <a:cubicBezTo>
                  <a:pt x="4845" y="5972"/>
                  <a:pt x="8462" y="3022"/>
                  <a:pt x="12323" y="3022"/>
                </a:cubicBezTo>
                <a:close/>
                <a:moveTo>
                  <a:pt x="8370" y="1"/>
                </a:moveTo>
                <a:cubicBezTo>
                  <a:pt x="8206" y="1"/>
                  <a:pt x="8026" y="180"/>
                  <a:pt x="8053" y="373"/>
                </a:cubicBezTo>
                <a:cubicBezTo>
                  <a:pt x="8172" y="1247"/>
                  <a:pt x="8518" y="2172"/>
                  <a:pt x="8818" y="3002"/>
                </a:cubicBezTo>
                <a:cubicBezTo>
                  <a:pt x="7324" y="3655"/>
                  <a:pt x="6029" y="4692"/>
                  <a:pt x="5066" y="6006"/>
                </a:cubicBezTo>
                <a:cubicBezTo>
                  <a:pt x="4709" y="5676"/>
                  <a:pt x="4332" y="5369"/>
                  <a:pt x="3949" y="5070"/>
                </a:cubicBezTo>
                <a:cubicBezTo>
                  <a:pt x="3525" y="4738"/>
                  <a:pt x="3087" y="4347"/>
                  <a:pt x="2596" y="4123"/>
                </a:cubicBezTo>
                <a:cubicBezTo>
                  <a:pt x="2553" y="4104"/>
                  <a:pt x="2509" y="4095"/>
                  <a:pt x="2466" y="4095"/>
                </a:cubicBezTo>
                <a:cubicBezTo>
                  <a:pt x="2226" y="4095"/>
                  <a:pt x="2024" y="4373"/>
                  <a:pt x="2242" y="4583"/>
                </a:cubicBezTo>
                <a:cubicBezTo>
                  <a:pt x="2632" y="4960"/>
                  <a:pt x="3133" y="5238"/>
                  <a:pt x="3573" y="5560"/>
                </a:cubicBezTo>
                <a:cubicBezTo>
                  <a:pt x="3971" y="5853"/>
                  <a:pt x="4358" y="6164"/>
                  <a:pt x="4755" y="6461"/>
                </a:cubicBezTo>
                <a:cubicBezTo>
                  <a:pt x="4018" y="7614"/>
                  <a:pt x="3547" y="8942"/>
                  <a:pt x="3450" y="10368"/>
                </a:cubicBezTo>
                <a:cubicBezTo>
                  <a:pt x="3415" y="10901"/>
                  <a:pt x="3433" y="11435"/>
                  <a:pt x="3505" y="11965"/>
                </a:cubicBezTo>
                <a:cubicBezTo>
                  <a:pt x="2444" y="11967"/>
                  <a:pt x="1349" y="12051"/>
                  <a:pt x="318" y="12262"/>
                </a:cubicBezTo>
                <a:cubicBezTo>
                  <a:pt x="1" y="12328"/>
                  <a:pt x="54" y="12855"/>
                  <a:pt x="366" y="12855"/>
                </a:cubicBezTo>
                <a:cubicBezTo>
                  <a:pt x="376" y="12855"/>
                  <a:pt x="387" y="12855"/>
                  <a:pt x="398" y="12854"/>
                </a:cubicBezTo>
                <a:cubicBezTo>
                  <a:pt x="1465" y="12740"/>
                  <a:pt x="2530" y="12602"/>
                  <a:pt x="3597" y="12486"/>
                </a:cubicBezTo>
                <a:cubicBezTo>
                  <a:pt x="3946" y="14206"/>
                  <a:pt x="4841" y="15805"/>
                  <a:pt x="6101" y="16972"/>
                </a:cubicBezTo>
                <a:cubicBezTo>
                  <a:pt x="4741" y="17837"/>
                  <a:pt x="3309" y="18732"/>
                  <a:pt x="2081" y="19763"/>
                </a:cubicBezTo>
                <a:cubicBezTo>
                  <a:pt x="1845" y="19961"/>
                  <a:pt x="2061" y="20300"/>
                  <a:pt x="2316" y="20300"/>
                </a:cubicBezTo>
                <a:cubicBezTo>
                  <a:pt x="2365" y="20300"/>
                  <a:pt x="2415" y="20288"/>
                  <a:pt x="2464" y="20260"/>
                </a:cubicBezTo>
                <a:cubicBezTo>
                  <a:pt x="3884" y="19442"/>
                  <a:pt x="5247" y="18361"/>
                  <a:pt x="6547" y="17367"/>
                </a:cubicBezTo>
                <a:cubicBezTo>
                  <a:pt x="6550" y="17364"/>
                  <a:pt x="6552" y="17361"/>
                  <a:pt x="6553" y="17359"/>
                </a:cubicBezTo>
                <a:cubicBezTo>
                  <a:pt x="7731" y="18291"/>
                  <a:pt x="9170" y="18864"/>
                  <a:pt x="10750" y="18864"/>
                </a:cubicBezTo>
                <a:cubicBezTo>
                  <a:pt x="10775" y="18864"/>
                  <a:pt x="10800" y="18864"/>
                  <a:pt x="10825" y="18863"/>
                </a:cubicBezTo>
                <a:lnTo>
                  <a:pt x="10825" y="18863"/>
                </a:lnTo>
                <a:cubicBezTo>
                  <a:pt x="10809" y="18943"/>
                  <a:pt x="10823" y="19026"/>
                  <a:pt x="10863" y="19096"/>
                </a:cubicBezTo>
                <a:cubicBezTo>
                  <a:pt x="10623" y="20194"/>
                  <a:pt x="10517" y="21420"/>
                  <a:pt x="10676" y="22503"/>
                </a:cubicBezTo>
                <a:cubicBezTo>
                  <a:pt x="10700" y="22661"/>
                  <a:pt x="10813" y="22729"/>
                  <a:pt x="10937" y="22729"/>
                </a:cubicBezTo>
                <a:cubicBezTo>
                  <a:pt x="11101" y="22729"/>
                  <a:pt x="11283" y="22609"/>
                  <a:pt x="11295" y="22418"/>
                </a:cubicBezTo>
                <a:cubicBezTo>
                  <a:pt x="11361" y="21366"/>
                  <a:pt x="11378" y="20322"/>
                  <a:pt x="11456" y="19271"/>
                </a:cubicBezTo>
                <a:cubicBezTo>
                  <a:pt x="11479" y="19271"/>
                  <a:pt x="11503" y="19271"/>
                  <a:pt x="11527" y="19271"/>
                </a:cubicBezTo>
                <a:cubicBezTo>
                  <a:pt x="13402" y="19271"/>
                  <a:pt x="15194" y="18493"/>
                  <a:pt x="16652" y="17274"/>
                </a:cubicBezTo>
                <a:cubicBezTo>
                  <a:pt x="17129" y="18245"/>
                  <a:pt x="17623" y="19234"/>
                  <a:pt x="18178" y="20164"/>
                </a:cubicBezTo>
                <a:cubicBezTo>
                  <a:pt x="18245" y="20276"/>
                  <a:pt x="18342" y="20323"/>
                  <a:pt x="18438" y="20323"/>
                </a:cubicBezTo>
                <a:cubicBezTo>
                  <a:pt x="18653" y="20323"/>
                  <a:pt x="18865" y="20093"/>
                  <a:pt x="18737" y="19836"/>
                </a:cubicBezTo>
                <a:cubicBezTo>
                  <a:pt x="18253" y="18865"/>
                  <a:pt x="17686" y="17909"/>
                  <a:pt x="17124" y="16980"/>
                </a:cubicBezTo>
                <a:cubicBezTo>
                  <a:pt x="17107" y="16954"/>
                  <a:pt x="17087" y="16931"/>
                  <a:pt x="17063" y="16911"/>
                </a:cubicBezTo>
                <a:cubicBezTo>
                  <a:pt x="18175" y="15871"/>
                  <a:pt x="19048" y="14567"/>
                  <a:pt x="19567" y="13172"/>
                </a:cubicBezTo>
                <a:cubicBezTo>
                  <a:pt x="20448" y="13538"/>
                  <a:pt x="21399" y="13852"/>
                  <a:pt x="22322" y="14042"/>
                </a:cubicBezTo>
                <a:cubicBezTo>
                  <a:pt x="22347" y="14047"/>
                  <a:pt x="22371" y="14050"/>
                  <a:pt x="22394" y="14050"/>
                </a:cubicBezTo>
                <a:cubicBezTo>
                  <a:pt x="22721" y="14050"/>
                  <a:pt x="22838" y="13558"/>
                  <a:pt x="22483" y="13455"/>
                </a:cubicBezTo>
                <a:cubicBezTo>
                  <a:pt x="21573" y="13190"/>
                  <a:pt x="20644" y="12950"/>
                  <a:pt x="19723" y="12714"/>
                </a:cubicBezTo>
                <a:cubicBezTo>
                  <a:pt x="19860" y="12287"/>
                  <a:pt x="19959" y="11847"/>
                  <a:pt x="20023" y="11403"/>
                </a:cubicBezTo>
                <a:cubicBezTo>
                  <a:pt x="20216" y="9977"/>
                  <a:pt x="20034" y="8527"/>
                  <a:pt x="19498" y="7191"/>
                </a:cubicBezTo>
                <a:lnTo>
                  <a:pt x="19498" y="7191"/>
                </a:lnTo>
                <a:cubicBezTo>
                  <a:pt x="19542" y="7232"/>
                  <a:pt x="19599" y="7252"/>
                  <a:pt x="19657" y="7252"/>
                </a:cubicBezTo>
                <a:cubicBezTo>
                  <a:pt x="19669" y="7252"/>
                  <a:pt x="19682" y="7251"/>
                  <a:pt x="19694" y="7249"/>
                </a:cubicBezTo>
                <a:cubicBezTo>
                  <a:pt x="21086" y="7037"/>
                  <a:pt x="22597" y="6693"/>
                  <a:pt x="23886" y="6119"/>
                </a:cubicBezTo>
                <a:cubicBezTo>
                  <a:pt x="24179" y="5988"/>
                  <a:pt x="24010" y="5554"/>
                  <a:pt x="23729" y="5554"/>
                </a:cubicBezTo>
                <a:cubicBezTo>
                  <a:pt x="23705" y="5554"/>
                  <a:pt x="23679" y="5558"/>
                  <a:pt x="23653" y="5565"/>
                </a:cubicBezTo>
                <a:cubicBezTo>
                  <a:pt x="22287" y="5943"/>
                  <a:pt x="20942" y="6424"/>
                  <a:pt x="19573" y="6808"/>
                </a:cubicBezTo>
                <a:cubicBezTo>
                  <a:pt x="19469" y="6837"/>
                  <a:pt x="19420" y="6908"/>
                  <a:pt x="19412" y="6984"/>
                </a:cubicBezTo>
                <a:cubicBezTo>
                  <a:pt x="18685" y="5309"/>
                  <a:pt x="17417" y="3909"/>
                  <a:pt x="15790" y="3077"/>
                </a:cubicBezTo>
                <a:cubicBezTo>
                  <a:pt x="16081" y="2806"/>
                  <a:pt x="16349" y="2503"/>
                  <a:pt x="16622" y="2215"/>
                </a:cubicBezTo>
                <a:cubicBezTo>
                  <a:pt x="16930" y="1890"/>
                  <a:pt x="17270" y="1578"/>
                  <a:pt x="17530" y="1212"/>
                </a:cubicBezTo>
                <a:cubicBezTo>
                  <a:pt x="17676" y="1005"/>
                  <a:pt x="17479" y="808"/>
                  <a:pt x="17277" y="808"/>
                </a:cubicBezTo>
                <a:cubicBezTo>
                  <a:pt x="17212" y="808"/>
                  <a:pt x="17147" y="828"/>
                  <a:pt x="17092" y="875"/>
                </a:cubicBezTo>
                <a:cubicBezTo>
                  <a:pt x="16731" y="1181"/>
                  <a:pt x="16433" y="1584"/>
                  <a:pt x="16119" y="1941"/>
                </a:cubicBezTo>
                <a:cubicBezTo>
                  <a:pt x="15854" y="2243"/>
                  <a:pt x="15576" y="2540"/>
                  <a:pt x="15337" y="2863"/>
                </a:cubicBezTo>
                <a:cubicBezTo>
                  <a:pt x="14496" y="2503"/>
                  <a:pt x="13595" y="2299"/>
                  <a:pt x="12681" y="2264"/>
                </a:cubicBezTo>
                <a:cubicBezTo>
                  <a:pt x="12569" y="2260"/>
                  <a:pt x="12457" y="2258"/>
                  <a:pt x="12345" y="2258"/>
                </a:cubicBezTo>
                <a:cubicBezTo>
                  <a:pt x="11308" y="2258"/>
                  <a:pt x="10278" y="2443"/>
                  <a:pt x="9305" y="2805"/>
                </a:cubicBezTo>
                <a:cubicBezTo>
                  <a:pt x="9128" y="1930"/>
                  <a:pt x="8930" y="968"/>
                  <a:pt x="8575" y="152"/>
                </a:cubicBezTo>
                <a:cubicBezTo>
                  <a:pt x="8528" y="45"/>
                  <a:pt x="8451" y="1"/>
                  <a:pt x="837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3" name="Google Shape;883;p52"/>
          <p:cNvGrpSpPr/>
          <p:nvPr/>
        </p:nvGrpSpPr>
        <p:grpSpPr>
          <a:xfrm>
            <a:off x="3168309" y="517749"/>
            <a:ext cx="1084309" cy="565452"/>
            <a:chOff x="3168309" y="517749"/>
            <a:chExt cx="1084309" cy="565452"/>
          </a:xfrm>
        </p:grpSpPr>
        <p:sp>
          <p:nvSpPr>
            <p:cNvPr id="884" name="Google Shape;884;p52"/>
            <p:cNvSpPr/>
            <p:nvPr/>
          </p:nvSpPr>
          <p:spPr>
            <a:xfrm>
              <a:off x="3179726" y="531913"/>
              <a:ext cx="1066571" cy="534378"/>
            </a:xfrm>
            <a:custGeom>
              <a:rect b="b" l="l" r="r" t="t"/>
              <a:pathLst>
                <a:path extrusionOk="0" h="16148" w="32230">
                  <a:moveTo>
                    <a:pt x="22013" y="0"/>
                  </a:moveTo>
                  <a:cubicBezTo>
                    <a:pt x="20179" y="0"/>
                    <a:pt x="18037" y="563"/>
                    <a:pt x="16955" y="1789"/>
                  </a:cubicBezTo>
                  <a:cubicBezTo>
                    <a:pt x="16780" y="1988"/>
                    <a:pt x="16633" y="2210"/>
                    <a:pt x="16520" y="2449"/>
                  </a:cubicBezTo>
                  <a:cubicBezTo>
                    <a:pt x="16033" y="2843"/>
                    <a:pt x="15581" y="3278"/>
                    <a:pt x="15170" y="3750"/>
                  </a:cubicBezTo>
                  <a:cubicBezTo>
                    <a:pt x="14976" y="3973"/>
                    <a:pt x="14829" y="4232"/>
                    <a:pt x="14737" y="4514"/>
                  </a:cubicBezTo>
                  <a:cubicBezTo>
                    <a:pt x="14258" y="4643"/>
                    <a:pt x="13820" y="4950"/>
                    <a:pt x="13526" y="5479"/>
                  </a:cubicBezTo>
                  <a:cubicBezTo>
                    <a:pt x="13469" y="5583"/>
                    <a:pt x="13403" y="5704"/>
                    <a:pt x="13333" y="5836"/>
                  </a:cubicBezTo>
                  <a:cubicBezTo>
                    <a:pt x="12240" y="3949"/>
                    <a:pt x="10659" y="2446"/>
                    <a:pt x="8225" y="2446"/>
                  </a:cubicBezTo>
                  <a:cubicBezTo>
                    <a:pt x="8215" y="2446"/>
                    <a:pt x="8206" y="2446"/>
                    <a:pt x="8196" y="2446"/>
                  </a:cubicBezTo>
                  <a:cubicBezTo>
                    <a:pt x="6473" y="2456"/>
                    <a:pt x="5287" y="3270"/>
                    <a:pt x="4544" y="4450"/>
                  </a:cubicBezTo>
                  <a:cubicBezTo>
                    <a:pt x="3854" y="4735"/>
                    <a:pt x="3324" y="5369"/>
                    <a:pt x="3334" y="6366"/>
                  </a:cubicBezTo>
                  <a:cubicBezTo>
                    <a:pt x="3350" y="7729"/>
                    <a:pt x="3437" y="9078"/>
                    <a:pt x="3573" y="10426"/>
                  </a:cubicBezTo>
                  <a:cubicBezTo>
                    <a:pt x="3336" y="10400"/>
                    <a:pt x="3098" y="10378"/>
                    <a:pt x="2861" y="10351"/>
                  </a:cubicBezTo>
                  <a:cubicBezTo>
                    <a:pt x="2779" y="10341"/>
                    <a:pt x="2700" y="10337"/>
                    <a:pt x="2622" y="10337"/>
                  </a:cubicBezTo>
                  <a:cubicBezTo>
                    <a:pt x="408" y="10337"/>
                    <a:pt x="0" y="14107"/>
                    <a:pt x="2285" y="14601"/>
                  </a:cubicBezTo>
                  <a:cubicBezTo>
                    <a:pt x="2945" y="14743"/>
                    <a:pt x="3575" y="14817"/>
                    <a:pt x="4197" y="14818"/>
                  </a:cubicBezTo>
                  <a:cubicBezTo>
                    <a:pt x="12530" y="15713"/>
                    <a:pt x="20909" y="15943"/>
                    <a:pt x="29283" y="16146"/>
                  </a:cubicBezTo>
                  <a:cubicBezTo>
                    <a:pt x="29301" y="16147"/>
                    <a:pt x="29320" y="16147"/>
                    <a:pt x="29338" y="16147"/>
                  </a:cubicBezTo>
                  <a:cubicBezTo>
                    <a:pt x="31712" y="16147"/>
                    <a:pt x="32229" y="12465"/>
                    <a:pt x="29858" y="11896"/>
                  </a:cubicBezTo>
                  <a:lnTo>
                    <a:pt x="27828" y="11409"/>
                  </a:lnTo>
                  <a:cubicBezTo>
                    <a:pt x="28227" y="10547"/>
                    <a:pt x="28410" y="9530"/>
                    <a:pt x="28544" y="8530"/>
                  </a:cubicBezTo>
                  <a:cubicBezTo>
                    <a:pt x="28840" y="6353"/>
                    <a:pt x="28590" y="4111"/>
                    <a:pt x="27128" y="2439"/>
                  </a:cubicBezTo>
                  <a:cubicBezTo>
                    <a:pt x="26290" y="1296"/>
                    <a:pt x="25049" y="489"/>
                    <a:pt x="23596" y="161"/>
                  </a:cubicBezTo>
                  <a:cubicBezTo>
                    <a:pt x="23126" y="55"/>
                    <a:pt x="22584" y="0"/>
                    <a:pt x="22013" y="0"/>
                  </a:cubicBezTo>
                  <a:close/>
                </a:path>
              </a:pathLst>
            </a:custGeom>
            <a:solidFill>
              <a:srgbClr val="09AB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52"/>
            <p:cNvSpPr/>
            <p:nvPr/>
          </p:nvSpPr>
          <p:spPr>
            <a:xfrm>
              <a:off x="3168309" y="517749"/>
              <a:ext cx="1084309" cy="565452"/>
            </a:xfrm>
            <a:custGeom>
              <a:rect b="b" l="l" r="r" t="t"/>
              <a:pathLst>
                <a:path extrusionOk="0" h="17087" w="32766">
                  <a:moveTo>
                    <a:pt x="22601" y="764"/>
                  </a:moveTo>
                  <a:cubicBezTo>
                    <a:pt x="23317" y="764"/>
                    <a:pt x="24030" y="884"/>
                    <a:pt x="24717" y="1145"/>
                  </a:cubicBezTo>
                  <a:cubicBezTo>
                    <a:pt x="29369" y="2914"/>
                    <a:pt x="29387" y="8595"/>
                    <a:pt x="27194" y="12263"/>
                  </a:cubicBezTo>
                  <a:cubicBezTo>
                    <a:pt x="27017" y="12559"/>
                    <a:pt x="27279" y="12832"/>
                    <a:pt x="27543" y="12832"/>
                  </a:cubicBezTo>
                  <a:cubicBezTo>
                    <a:pt x="27638" y="12832"/>
                    <a:pt x="27733" y="12797"/>
                    <a:pt x="27808" y="12713"/>
                  </a:cubicBezTo>
                  <a:cubicBezTo>
                    <a:pt x="28352" y="12496"/>
                    <a:pt x="28936" y="12316"/>
                    <a:pt x="29506" y="12316"/>
                  </a:cubicBezTo>
                  <a:cubicBezTo>
                    <a:pt x="29983" y="12316"/>
                    <a:pt x="30449" y="12442"/>
                    <a:pt x="30871" y="12778"/>
                  </a:cubicBezTo>
                  <a:cubicBezTo>
                    <a:pt x="32152" y="13795"/>
                    <a:pt x="31389" y="15110"/>
                    <a:pt x="30700" y="16221"/>
                  </a:cubicBezTo>
                  <a:cubicBezTo>
                    <a:pt x="30683" y="16250"/>
                    <a:pt x="30671" y="16280"/>
                    <a:pt x="30666" y="16314"/>
                  </a:cubicBezTo>
                  <a:cubicBezTo>
                    <a:pt x="21461" y="16052"/>
                    <a:pt x="12267" y="15571"/>
                    <a:pt x="3067" y="15231"/>
                  </a:cubicBezTo>
                  <a:cubicBezTo>
                    <a:pt x="3058" y="15217"/>
                    <a:pt x="3045" y="15207"/>
                    <a:pt x="3033" y="15196"/>
                  </a:cubicBezTo>
                  <a:cubicBezTo>
                    <a:pt x="2090" y="14522"/>
                    <a:pt x="1143" y="13517"/>
                    <a:pt x="1388" y="12257"/>
                  </a:cubicBezTo>
                  <a:cubicBezTo>
                    <a:pt x="1542" y="11464"/>
                    <a:pt x="2140" y="10988"/>
                    <a:pt x="2774" y="10988"/>
                  </a:cubicBezTo>
                  <a:cubicBezTo>
                    <a:pt x="3156" y="10988"/>
                    <a:pt x="3550" y="11161"/>
                    <a:pt x="3868" y="11542"/>
                  </a:cubicBezTo>
                  <a:cubicBezTo>
                    <a:pt x="3871" y="11545"/>
                    <a:pt x="3874" y="11545"/>
                    <a:pt x="3877" y="11548"/>
                  </a:cubicBezTo>
                  <a:cubicBezTo>
                    <a:pt x="3894" y="11584"/>
                    <a:pt x="3908" y="11621"/>
                    <a:pt x="3924" y="11658"/>
                  </a:cubicBezTo>
                  <a:cubicBezTo>
                    <a:pt x="3971" y="11754"/>
                    <a:pt x="4057" y="11794"/>
                    <a:pt x="4147" y="11794"/>
                  </a:cubicBezTo>
                  <a:cubicBezTo>
                    <a:pt x="4323" y="11794"/>
                    <a:pt x="4512" y="11639"/>
                    <a:pt x="4439" y="11441"/>
                  </a:cubicBezTo>
                  <a:cubicBezTo>
                    <a:pt x="3313" y="8367"/>
                    <a:pt x="3382" y="4881"/>
                    <a:pt x="6859" y="3409"/>
                  </a:cubicBezTo>
                  <a:cubicBezTo>
                    <a:pt x="7480" y="3146"/>
                    <a:pt x="8095" y="3026"/>
                    <a:pt x="8687" y="3026"/>
                  </a:cubicBezTo>
                  <a:cubicBezTo>
                    <a:pt x="11160" y="3026"/>
                    <a:pt x="13229" y="5123"/>
                    <a:pt x="13688" y="7659"/>
                  </a:cubicBezTo>
                  <a:cubicBezTo>
                    <a:pt x="13719" y="7827"/>
                    <a:pt x="13862" y="7904"/>
                    <a:pt x="14009" y="7904"/>
                  </a:cubicBezTo>
                  <a:cubicBezTo>
                    <a:pt x="14193" y="7904"/>
                    <a:pt x="14382" y="7783"/>
                    <a:pt x="14364" y="7569"/>
                  </a:cubicBezTo>
                  <a:cubicBezTo>
                    <a:pt x="14353" y="7446"/>
                    <a:pt x="14338" y="7325"/>
                    <a:pt x="14319" y="7204"/>
                  </a:cubicBezTo>
                  <a:cubicBezTo>
                    <a:pt x="15288" y="3822"/>
                    <a:pt x="18986" y="764"/>
                    <a:pt x="22601" y="764"/>
                  </a:cubicBezTo>
                  <a:close/>
                  <a:moveTo>
                    <a:pt x="22670" y="0"/>
                  </a:moveTo>
                  <a:cubicBezTo>
                    <a:pt x="19011" y="0"/>
                    <a:pt x="15203" y="2784"/>
                    <a:pt x="14077" y="6233"/>
                  </a:cubicBezTo>
                  <a:cubicBezTo>
                    <a:pt x="13279" y="3933"/>
                    <a:pt x="11034" y="2265"/>
                    <a:pt x="8622" y="2265"/>
                  </a:cubicBezTo>
                  <a:cubicBezTo>
                    <a:pt x="8030" y="2265"/>
                    <a:pt x="7428" y="2365"/>
                    <a:pt x="6834" y="2582"/>
                  </a:cubicBezTo>
                  <a:cubicBezTo>
                    <a:pt x="3352" y="3851"/>
                    <a:pt x="2472" y="7230"/>
                    <a:pt x="3419" y="10359"/>
                  </a:cubicBezTo>
                  <a:cubicBezTo>
                    <a:pt x="3233" y="10296"/>
                    <a:pt x="3034" y="10266"/>
                    <a:pt x="2833" y="10266"/>
                  </a:cubicBezTo>
                  <a:cubicBezTo>
                    <a:pt x="2096" y="10266"/>
                    <a:pt x="1320" y="10671"/>
                    <a:pt x="953" y="11332"/>
                  </a:cubicBezTo>
                  <a:cubicBezTo>
                    <a:pt x="0" y="13046"/>
                    <a:pt x="1273" y="14830"/>
                    <a:pt x="2763" y="15658"/>
                  </a:cubicBezTo>
                  <a:cubicBezTo>
                    <a:pt x="2767" y="15662"/>
                    <a:pt x="2771" y="15660"/>
                    <a:pt x="2776" y="15663"/>
                  </a:cubicBezTo>
                  <a:cubicBezTo>
                    <a:pt x="2816" y="15698"/>
                    <a:pt x="2866" y="15720"/>
                    <a:pt x="2920" y="15724"/>
                  </a:cubicBezTo>
                  <a:cubicBezTo>
                    <a:pt x="12190" y="16507"/>
                    <a:pt x="21512" y="16838"/>
                    <a:pt x="30810" y="17086"/>
                  </a:cubicBezTo>
                  <a:cubicBezTo>
                    <a:pt x="30814" y="17086"/>
                    <a:pt x="30818" y="17086"/>
                    <a:pt x="30822" y="17086"/>
                  </a:cubicBezTo>
                  <a:cubicBezTo>
                    <a:pt x="31106" y="17086"/>
                    <a:pt x="31217" y="16826"/>
                    <a:pt x="31164" y="16608"/>
                  </a:cubicBezTo>
                  <a:cubicBezTo>
                    <a:pt x="31168" y="16602"/>
                    <a:pt x="31176" y="16599"/>
                    <a:pt x="31181" y="16593"/>
                  </a:cubicBezTo>
                  <a:cubicBezTo>
                    <a:pt x="32101" y="15401"/>
                    <a:pt x="32766" y="13811"/>
                    <a:pt x="31560" y="12563"/>
                  </a:cubicBezTo>
                  <a:cubicBezTo>
                    <a:pt x="30999" y="11982"/>
                    <a:pt x="30256" y="11725"/>
                    <a:pt x="29499" y="11725"/>
                  </a:cubicBezTo>
                  <a:cubicBezTo>
                    <a:pt x="29075" y="11725"/>
                    <a:pt x="28647" y="11805"/>
                    <a:pt x="28243" y="11954"/>
                  </a:cubicBezTo>
                  <a:cubicBezTo>
                    <a:pt x="30275" y="7939"/>
                    <a:pt x="29802" y="2266"/>
                    <a:pt x="25042" y="430"/>
                  </a:cubicBezTo>
                  <a:cubicBezTo>
                    <a:pt x="24279" y="136"/>
                    <a:pt x="23478" y="0"/>
                    <a:pt x="226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52"/>
          <p:cNvGrpSpPr/>
          <p:nvPr/>
        </p:nvGrpSpPr>
        <p:grpSpPr>
          <a:xfrm>
            <a:off x="4114622" y="474596"/>
            <a:ext cx="141868" cy="100403"/>
            <a:chOff x="4114622" y="474596"/>
            <a:chExt cx="141868" cy="100403"/>
          </a:xfrm>
        </p:grpSpPr>
        <p:sp>
          <p:nvSpPr>
            <p:cNvPr id="887" name="Google Shape;887;p52"/>
            <p:cNvSpPr/>
            <p:nvPr/>
          </p:nvSpPr>
          <p:spPr>
            <a:xfrm>
              <a:off x="4114622" y="474596"/>
              <a:ext cx="70851" cy="90839"/>
            </a:xfrm>
            <a:custGeom>
              <a:rect b="b" l="l" r="r" t="t"/>
              <a:pathLst>
                <a:path extrusionOk="0" h="2745" w="2141">
                  <a:moveTo>
                    <a:pt x="117" y="0"/>
                  </a:moveTo>
                  <a:cubicBezTo>
                    <a:pt x="43" y="0"/>
                    <a:pt x="0" y="122"/>
                    <a:pt x="77" y="158"/>
                  </a:cubicBezTo>
                  <a:cubicBezTo>
                    <a:pt x="1111" y="639"/>
                    <a:pt x="1641" y="1527"/>
                    <a:pt x="1802" y="2624"/>
                  </a:cubicBezTo>
                  <a:cubicBezTo>
                    <a:pt x="1814" y="2707"/>
                    <a:pt x="1883" y="2745"/>
                    <a:pt x="1954" y="2745"/>
                  </a:cubicBezTo>
                  <a:cubicBezTo>
                    <a:pt x="2045" y="2745"/>
                    <a:pt x="2140" y="2685"/>
                    <a:pt x="2134" y="2579"/>
                  </a:cubicBezTo>
                  <a:cubicBezTo>
                    <a:pt x="2071" y="1420"/>
                    <a:pt x="1205" y="403"/>
                    <a:pt x="142" y="5"/>
                  </a:cubicBezTo>
                  <a:cubicBezTo>
                    <a:pt x="133" y="2"/>
                    <a:pt x="125" y="0"/>
                    <a:pt x="1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52"/>
            <p:cNvSpPr/>
            <p:nvPr/>
          </p:nvSpPr>
          <p:spPr>
            <a:xfrm>
              <a:off x="4199339" y="480752"/>
              <a:ext cx="57151" cy="94247"/>
            </a:xfrm>
            <a:custGeom>
              <a:rect b="b" l="l" r="r" t="t"/>
              <a:pathLst>
                <a:path extrusionOk="0" h="2848" w="1727">
                  <a:moveTo>
                    <a:pt x="207" y="1"/>
                  </a:moveTo>
                  <a:cubicBezTo>
                    <a:pt x="75" y="1"/>
                    <a:pt x="0" y="200"/>
                    <a:pt x="132" y="300"/>
                  </a:cubicBezTo>
                  <a:cubicBezTo>
                    <a:pt x="898" y="879"/>
                    <a:pt x="1182" y="1693"/>
                    <a:pt x="1121" y="2626"/>
                  </a:cubicBezTo>
                  <a:cubicBezTo>
                    <a:pt x="1113" y="2766"/>
                    <a:pt x="1240" y="2847"/>
                    <a:pt x="1361" y="2847"/>
                  </a:cubicBezTo>
                  <a:cubicBezTo>
                    <a:pt x="1456" y="2847"/>
                    <a:pt x="1546" y="2797"/>
                    <a:pt x="1564" y="2686"/>
                  </a:cubicBezTo>
                  <a:cubicBezTo>
                    <a:pt x="1726" y="1643"/>
                    <a:pt x="1184" y="572"/>
                    <a:pt x="291" y="27"/>
                  </a:cubicBezTo>
                  <a:cubicBezTo>
                    <a:pt x="261" y="9"/>
                    <a:pt x="233" y="1"/>
                    <a:pt x="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52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890" name="Google Shape;890;p52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891" name="Google Shape;891;p52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rect b="b" l="l" r="r" t="t"/>
                <a:pathLst>
                  <a:path extrusionOk="0" h="10884" w="14019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52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rect b="b" l="l" r="r" t="t"/>
                <a:pathLst>
                  <a:path extrusionOk="0" h="24394" w="24802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3" name="Google Shape;893;p52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894" name="Google Shape;894;p52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rect b="b" l="l" r="r" t="t"/>
                <a:pathLst>
                  <a:path extrusionOk="0" h="2432" w="2451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52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rect b="b" l="l" r="r" t="t"/>
                <a:pathLst>
                  <a:path extrusionOk="0" h="2267" w="2424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96" name="Google Shape;896;p52"/>
          <p:cNvGrpSpPr/>
          <p:nvPr/>
        </p:nvGrpSpPr>
        <p:grpSpPr>
          <a:xfrm>
            <a:off x="7100592" y="-366483"/>
            <a:ext cx="638917" cy="1022558"/>
            <a:chOff x="7100592" y="-366483"/>
            <a:chExt cx="638917" cy="1022558"/>
          </a:xfrm>
        </p:grpSpPr>
        <p:sp>
          <p:nvSpPr>
            <p:cNvPr id="897" name="Google Shape;897;p52"/>
            <p:cNvSpPr/>
            <p:nvPr/>
          </p:nvSpPr>
          <p:spPr>
            <a:xfrm>
              <a:off x="7100592" y="-366483"/>
              <a:ext cx="638917" cy="1022558"/>
            </a:xfrm>
            <a:custGeom>
              <a:rect b="b" l="l" r="r" t="t"/>
              <a:pathLst>
                <a:path extrusionOk="0" h="30900" w="19307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52"/>
            <p:cNvSpPr/>
            <p:nvPr/>
          </p:nvSpPr>
          <p:spPr>
            <a:xfrm>
              <a:off x="7316454" y="-154591"/>
              <a:ext cx="302929" cy="469417"/>
            </a:xfrm>
            <a:custGeom>
              <a:rect b="b" l="l" r="r" t="t"/>
              <a:pathLst>
                <a:path extrusionOk="0" h="14185" w="9154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52"/>
            <p:cNvSpPr/>
            <p:nvPr/>
          </p:nvSpPr>
          <p:spPr>
            <a:xfrm>
              <a:off x="7166347" y="-209426"/>
              <a:ext cx="119332" cy="80183"/>
            </a:xfrm>
            <a:custGeom>
              <a:rect b="b" l="l" r="r" t="t"/>
              <a:pathLst>
                <a:path extrusionOk="0" h="2423" w="3606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52"/>
            <p:cNvSpPr/>
            <p:nvPr/>
          </p:nvSpPr>
          <p:spPr>
            <a:xfrm>
              <a:off x="7173991" y="-234708"/>
              <a:ext cx="72870" cy="53643"/>
            </a:xfrm>
            <a:custGeom>
              <a:rect b="b" l="l" r="r" t="t"/>
              <a:pathLst>
                <a:path extrusionOk="0" h="1621" w="2202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1" name="Google Shape;901;p52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902" name="Google Shape;902;p52"/>
            <p:cNvSpPr/>
            <p:nvPr/>
          </p:nvSpPr>
          <p:spPr>
            <a:xfrm>
              <a:off x="5910718" y="-129342"/>
              <a:ext cx="37097" cy="58342"/>
            </a:xfrm>
            <a:custGeom>
              <a:rect b="b" l="l" r="r" t="t"/>
              <a:pathLst>
                <a:path extrusionOk="0" h="1763" w="1121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52"/>
            <p:cNvSpPr/>
            <p:nvPr/>
          </p:nvSpPr>
          <p:spPr>
            <a:xfrm>
              <a:off x="5974255" y="-131360"/>
              <a:ext cx="42292" cy="85015"/>
            </a:xfrm>
            <a:custGeom>
              <a:rect b="b" l="l" r="r" t="t"/>
              <a:pathLst>
                <a:path extrusionOk="0" h="2569" w="1278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52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905" name="Google Shape;905;p52"/>
            <p:cNvSpPr/>
            <p:nvPr/>
          </p:nvSpPr>
          <p:spPr>
            <a:xfrm>
              <a:off x="3975568" y="-294506"/>
              <a:ext cx="351343" cy="567272"/>
            </a:xfrm>
            <a:custGeom>
              <a:rect b="b" l="l" r="r" t="t"/>
              <a:pathLst>
                <a:path extrusionOk="0" h="17142" w="10617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06" name="Google Shape;906;p52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907" name="Google Shape;907;p52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rect b="b" l="l" r="r" t="t"/>
                <a:pathLst>
                  <a:path extrusionOk="0" h="2249" w="2024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52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rect b="b" l="l" r="r" t="t"/>
                <a:pathLst>
                  <a:path extrusionOk="0" h="1973" w="2216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09" name="Google Shape;909;p52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910" name="Google Shape;910;p52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911" name="Google Shape;911;p52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rect b="b" l="l" r="r" t="t"/>
                <a:pathLst>
                  <a:path extrusionOk="0" h="17416" w="16212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52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rect b="b" l="l" r="r" t="t"/>
                <a:pathLst>
                  <a:path extrusionOk="0" h="5197" w="4599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13" name="Google Shape;913;p52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914" name="Google Shape;914;p52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rect b="b" l="l" r="r" t="t"/>
                <a:pathLst>
                  <a:path extrusionOk="0" h="1962" w="2158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52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rect b="b" l="l" r="r" t="t"/>
                <a:pathLst>
                  <a:path extrusionOk="0" h="1385" w="2357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16" name="Google Shape;916;p52"/>
          <p:cNvGrpSpPr/>
          <p:nvPr/>
        </p:nvGrpSpPr>
        <p:grpSpPr>
          <a:xfrm>
            <a:off x="1588573" y="-296128"/>
            <a:ext cx="730914" cy="557013"/>
            <a:chOff x="1588573" y="-296128"/>
            <a:chExt cx="730914" cy="557013"/>
          </a:xfrm>
        </p:grpSpPr>
        <p:sp>
          <p:nvSpPr>
            <p:cNvPr id="917" name="Google Shape;917;p52"/>
            <p:cNvSpPr/>
            <p:nvPr/>
          </p:nvSpPr>
          <p:spPr>
            <a:xfrm>
              <a:off x="1588573" y="-164387"/>
              <a:ext cx="730914" cy="425272"/>
            </a:xfrm>
            <a:custGeom>
              <a:rect b="b" l="l" r="r" t="t"/>
              <a:pathLst>
                <a:path extrusionOk="0" h="12851" w="22087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18" name="Google Shape;918;p52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919" name="Google Shape;919;p52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rect b="b" l="l" r="r" t="t"/>
                <a:pathLst>
                  <a:path extrusionOk="0" h="1304" w="3209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52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rect b="b" l="l" r="r" t="t"/>
                <a:pathLst>
                  <a:path extrusionOk="0" h="2458" w="3017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21" name="Google Shape;921;p52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922" name="Google Shape;922;p52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923" name="Google Shape;923;p52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rect b="b" l="l" r="r" t="t"/>
                <a:pathLst>
                  <a:path extrusionOk="0" h="17965" w="25347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52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rect b="b" l="l" r="r" t="t"/>
                <a:pathLst>
                  <a:path extrusionOk="0" h="9133" w="12822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5" name="Google Shape;925;p52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926" name="Google Shape;926;p52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rect b="b" l="l" r="r" t="t"/>
                <a:pathLst>
                  <a:path extrusionOk="0" h="2237" w="1797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52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rect b="b" l="l" r="r" t="t"/>
                <a:pathLst>
                  <a:path extrusionOk="0" h="1736" w="1671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28" name="Google Shape;928;p52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929" name="Google Shape;929;p52"/>
            <p:cNvSpPr/>
            <p:nvPr/>
          </p:nvSpPr>
          <p:spPr>
            <a:xfrm>
              <a:off x="291413" y="-295003"/>
              <a:ext cx="420937" cy="498274"/>
            </a:xfrm>
            <a:custGeom>
              <a:rect b="b" l="l" r="r" t="t"/>
              <a:pathLst>
                <a:path extrusionOk="0" h="15057" w="1272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30" name="Google Shape;930;p52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931" name="Google Shape;931;p52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rect b="b" l="l" r="r" t="t"/>
                <a:pathLst>
                  <a:path extrusionOk="0" h="1054" w="4434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52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rect b="b" l="l" r="r" t="t"/>
                <a:pathLst>
                  <a:path extrusionOk="0" h="813" w="3554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33" name="Google Shape;933;p52"/>
          <p:cNvGrpSpPr/>
          <p:nvPr/>
        </p:nvGrpSpPr>
        <p:grpSpPr>
          <a:xfrm>
            <a:off x="1214230" y="1280862"/>
            <a:ext cx="693917" cy="709106"/>
            <a:chOff x="1214230" y="1280862"/>
            <a:chExt cx="693917" cy="709106"/>
          </a:xfrm>
        </p:grpSpPr>
        <p:sp>
          <p:nvSpPr>
            <p:cNvPr id="934" name="Google Shape;934;p52"/>
            <p:cNvSpPr/>
            <p:nvPr/>
          </p:nvSpPr>
          <p:spPr>
            <a:xfrm>
              <a:off x="1265424" y="1280862"/>
              <a:ext cx="642723" cy="709106"/>
            </a:xfrm>
            <a:custGeom>
              <a:rect b="b" l="l" r="r" t="t"/>
              <a:pathLst>
                <a:path extrusionOk="0" h="21428" w="19422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52"/>
            <p:cNvSpPr/>
            <p:nvPr/>
          </p:nvSpPr>
          <p:spPr>
            <a:xfrm>
              <a:off x="1216414" y="1365116"/>
              <a:ext cx="83195" cy="91600"/>
            </a:xfrm>
            <a:custGeom>
              <a:rect b="b" l="l" r="r" t="t"/>
              <a:pathLst>
                <a:path extrusionOk="0" h="2768" w="2514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52"/>
            <p:cNvSpPr/>
            <p:nvPr/>
          </p:nvSpPr>
          <p:spPr>
            <a:xfrm>
              <a:off x="1214230" y="1326463"/>
              <a:ext cx="63538" cy="48745"/>
            </a:xfrm>
            <a:custGeom>
              <a:rect b="b" l="l" r="r" t="t"/>
              <a:pathLst>
                <a:path extrusionOk="0" h="1473" w="192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7" name="Google Shape;937;p52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938" name="Google Shape;938;p52"/>
            <p:cNvSpPr/>
            <p:nvPr/>
          </p:nvSpPr>
          <p:spPr>
            <a:xfrm>
              <a:off x="-182869" y="851983"/>
              <a:ext cx="1277205" cy="1076929"/>
            </a:xfrm>
            <a:custGeom>
              <a:rect b="b" l="l" r="r" t="t"/>
              <a:pathLst>
                <a:path extrusionOk="0" h="32543" w="38595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39" name="Google Shape;939;p52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940" name="Google Shape;940;p52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rect b="b" l="l" r="r" t="t"/>
                <a:pathLst>
                  <a:path extrusionOk="0" h="1538" w="2202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52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rect b="b" l="l" r="r" t="t"/>
                <a:pathLst>
                  <a:path extrusionOk="0" h="1660" w="1742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2" name="Google Shape;942;p52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943" name="Google Shape;943;p52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rect b="b" l="l" r="r" t="t"/>
                <a:pathLst>
                  <a:path extrusionOk="0" h="1720" w="2486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52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rect b="b" l="l" r="r" t="t"/>
                <a:pathLst>
                  <a:path extrusionOk="0" h="1565" w="190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45" name="Google Shape;945;p52"/>
          <p:cNvGrpSpPr/>
          <p:nvPr/>
        </p:nvGrpSpPr>
        <p:grpSpPr>
          <a:xfrm>
            <a:off x="1004821" y="2303619"/>
            <a:ext cx="413557" cy="605096"/>
            <a:chOff x="1004821" y="2303619"/>
            <a:chExt cx="413557" cy="605096"/>
          </a:xfrm>
        </p:grpSpPr>
        <p:grpSp>
          <p:nvGrpSpPr>
            <p:cNvPr id="946" name="Google Shape;946;p52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947" name="Google Shape;947;p52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rect b="b" l="l" r="r" t="t"/>
                <a:pathLst>
                  <a:path extrusionOk="0" h="18285" w="10412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52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rect b="b" l="l" r="r" t="t"/>
                <a:pathLst>
                  <a:path extrusionOk="0" h="3496" w="3625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52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rect b="b" l="l" r="r" t="t"/>
                <a:pathLst>
                  <a:path extrusionOk="0" h="2638" w="3022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0" name="Google Shape;950;p52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951" name="Google Shape;951;p52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rect b="b" l="l" r="r" t="t"/>
                <a:pathLst>
                  <a:path extrusionOk="0" h="2445" w="723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52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rect b="b" l="l" r="r" t="t"/>
                <a:pathLst>
                  <a:path extrusionOk="0" h="2280" w="979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53" name="Google Shape;953;p52"/>
          <p:cNvGrpSpPr/>
          <p:nvPr/>
        </p:nvGrpSpPr>
        <p:grpSpPr>
          <a:xfrm>
            <a:off x="319707" y="3143540"/>
            <a:ext cx="638983" cy="1054658"/>
            <a:chOff x="319707" y="3143540"/>
            <a:chExt cx="638983" cy="1054658"/>
          </a:xfrm>
        </p:grpSpPr>
        <p:sp>
          <p:nvSpPr>
            <p:cNvPr id="954" name="Google Shape;954;p52"/>
            <p:cNvSpPr/>
            <p:nvPr/>
          </p:nvSpPr>
          <p:spPr>
            <a:xfrm>
              <a:off x="319707" y="3143540"/>
              <a:ext cx="638983" cy="1022558"/>
            </a:xfrm>
            <a:custGeom>
              <a:rect b="b" l="l" r="r" t="t"/>
              <a:pathLst>
                <a:path extrusionOk="0" h="30900" w="19309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52"/>
            <p:cNvSpPr/>
            <p:nvPr/>
          </p:nvSpPr>
          <p:spPr>
            <a:xfrm>
              <a:off x="535602" y="3355431"/>
              <a:ext cx="302896" cy="469417"/>
            </a:xfrm>
            <a:custGeom>
              <a:rect b="b" l="l" r="r" t="t"/>
              <a:pathLst>
                <a:path extrusionOk="0" h="14185" w="9153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52"/>
            <p:cNvSpPr/>
            <p:nvPr/>
          </p:nvSpPr>
          <p:spPr>
            <a:xfrm>
              <a:off x="692262" y="4059275"/>
              <a:ext cx="96332" cy="96630"/>
            </a:xfrm>
            <a:custGeom>
              <a:rect b="b" l="l" r="r" t="t"/>
              <a:pathLst>
                <a:path extrusionOk="0" h="2920" w="2911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52"/>
            <p:cNvSpPr/>
            <p:nvPr/>
          </p:nvSpPr>
          <p:spPr>
            <a:xfrm>
              <a:off x="692560" y="4142106"/>
              <a:ext cx="89482" cy="56092"/>
            </a:xfrm>
            <a:custGeom>
              <a:rect b="b" l="l" r="r" t="t"/>
              <a:pathLst>
                <a:path extrusionOk="0" h="1695" w="2704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8" name="Google Shape;958;p52"/>
          <p:cNvGrpSpPr/>
          <p:nvPr/>
        </p:nvGrpSpPr>
        <p:grpSpPr>
          <a:xfrm>
            <a:off x="1344284" y="3702273"/>
            <a:ext cx="388340" cy="497513"/>
            <a:chOff x="1344284" y="3702273"/>
            <a:chExt cx="388340" cy="497513"/>
          </a:xfrm>
        </p:grpSpPr>
        <p:sp>
          <p:nvSpPr>
            <p:cNvPr id="959" name="Google Shape;959;p52"/>
            <p:cNvSpPr/>
            <p:nvPr/>
          </p:nvSpPr>
          <p:spPr>
            <a:xfrm>
              <a:off x="1344284" y="3702273"/>
              <a:ext cx="388340" cy="424411"/>
            </a:xfrm>
            <a:custGeom>
              <a:rect b="b" l="l" r="r" t="t"/>
              <a:pathLst>
                <a:path extrusionOk="0" h="12825" w="11735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52"/>
            <p:cNvSpPr/>
            <p:nvPr/>
          </p:nvSpPr>
          <p:spPr>
            <a:xfrm>
              <a:off x="1494921" y="4110304"/>
              <a:ext cx="98450" cy="66549"/>
            </a:xfrm>
            <a:custGeom>
              <a:rect b="b" l="l" r="r" t="t"/>
              <a:pathLst>
                <a:path extrusionOk="0" h="2011" w="2975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52"/>
            <p:cNvSpPr/>
            <p:nvPr/>
          </p:nvSpPr>
          <p:spPr>
            <a:xfrm>
              <a:off x="1556539" y="4135587"/>
              <a:ext cx="72936" cy="64199"/>
            </a:xfrm>
            <a:custGeom>
              <a:rect b="b" l="l" r="r" t="t"/>
              <a:pathLst>
                <a:path extrusionOk="0" h="1940" w="2204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2" name="Google Shape;962;p52"/>
          <p:cNvGrpSpPr/>
          <p:nvPr/>
        </p:nvGrpSpPr>
        <p:grpSpPr>
          <a:xfrm>
            <a:off x="4368" y="4500332"/>
            <a:ext cx="1550979" cy="1347924"/>
            <a:chOff x="4368" y="4500332"/>
            <a:chExt cx="1550979" cy="1347924"/>
          </a:xfrm>
        </p:grpSpPr>
        <p:grpSp>
          <p:nvGrpSpPr>
            <p:cNvPr id="963" name="Google Shape;963;p52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964" name="Google Shape;964;p52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rect b="b" l="l" r="r" t="t"/>
                <a:pathLst>
                  <a:path extrusionOk="0" h="40732" w="45547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52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rect b="b" l="l" r="r" t="t"/>
                <a:pathLst>
                  <a:path extrusionOk="0" h="6472" w="9231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52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rect b="b" l="l" r="r" t="t"/>
                <a:pathLst>
                  <a:path extrusionOk="0" h="6745" w="9274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52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rect b="b" l="l" r="r" t="t"/>
                <a:pathLst>
                  <a:path extrusionOk="0" h="6829" w="8686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52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rect b="b" l="l" r="r" t="t"/>
                <a:pathLst>
                  <a:path extrusionOk="0" h="6870" w="8592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52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rect b="b" l="l" r="r" t="t"/>
                <a:pathLst>
                  <a:path extrusionOk="0" h="6241" w="9938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52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rect b="b" l="l" r="r" t="t"/>
                <a:pathLst>
                  <a:path extrusionOk="0" h="6366" w="9188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52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rect b="b" l="l" r="r" t="t"/>
                <a:pathLst>
                  <a:path extrusionOk="0" h="7140" w="9529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52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rect b="b" l="l" r="r" t="t"/>
                <a:pathLst>
                  <a:path extrusionOk="0" h="7346" w="9344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52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rect b="b" l="l" r="r" t="t"/>
                <a:pathLst>
                  <a:path extrusionOk="0" h="7395" w="9662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52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rect b="b" l="l" r="r" t="t"/>
                <a:pathLst>
                  <a:path extrusionOk="0" h="7608" w="968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75" name="Google Shape;975;p52"/>
            <p:cNvSpPr/>
            <p:nvPr/>
          </p:nvSpPr>
          <p:spPr>
            <a:xfrm>
              <a:off x="1364603" y="5136171"/>
              <a:ext cx="119166" cy="46296"/>
            </a:xfrm>
            <a:custGeom>
              <a:rect b="b" l="l" r="r" t="t"/>
              <a:pathLst>
                <a:path extrusionOk="0" h="1399" w="3601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52"/>
            <p:cNvSpPr/>
            <p:nvPr/>
          </p:nvSpPr>
          <p:spPr>
            <a:xfrm>
              <a:off x="1437505" y="5176610"/>
              <a:ext cx="117842" cy="27599"/>
            </a:xfrm>
            <a:custGeom>
              <a:rect b="b" l="l" r="r" t="t"/>
              <a:pathLst>
                <a:path extrusionOk="0" h="834" w="3561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7" name="Google Shape;977;p52"/>
          <p:cNvGrpSpPr/>
          <p:nvPr/>
        </p:nvGrpSpPr>
        <p:grpSpPr>
          <a:xfrm>
            <a:off x="1664354" y="4088694"/>
            <a:ext cx="1037582" cy="832607"/>
            <a:chOff x="1664354" y="4088694"/>
            <a:chExt cx="1037582" cy="832607"/>
          </a:xfrm>
        </p:grpSpPr>
        <p:sp>
          <p:nvSpPr>
            <p:cNvPr id="978" name="Google Shape;978;p52"/>
            <p:cNvSpPr/>
            <p:nvPr/>
          </p:nvSpPr>
          <p:spPr>
            <a:xfrm>
              <a:off x="2035818" y="4196940"/>
              <a:ext cx="429938" cy="217219"/>
            </a:xfrm>
            <a:custGeom>
              <a:rect b="b" l="l" r="r" t="t"/>
              <a:pathLst>
                <a:path extrusionOk="0" h="6564" w="12992">
                  <a:moveTo>
                    <a:pt x="3639" y="1"/>
                  </a:moveTo>
                  <a:cubicBezTo>
                    <a:pt x="3311" y="1"/>
                    <a:pt x="2981" y="148"/>
                    <a:pt x="2754" y="504"/>
                  </a:cubicBezTo>
                  <a:cubicBezTo>
                    <a:pt x="2252" y="1293"/>
                    <a:pt x="1682" y="1813"/>
                    <a:pt x="869" y="2274"/>
                  </a:cubicBezTo>
                  <a:cubicBezTo>
                    <a:pt x="1" y="2766"/>
                    <a:pt x="295" y="3941"/>
                    <a:pt x="1126" y="4252"/>
                  </a:cubicBezTo>
                  <a:cubicBezTo>
                    <a:pt x="3479" y="5131"/>
                    <a:pt x="5873" y="6070"/>
                    <a:pt x="8357" y="6506"/>
                  </a:cubicBezTo>
                  <a:cubicBezTo>
                    <a:pt x="8578" y="6545"/>
                    <a:pt x="8791" y="6563"/>
                    <a:pt x="8998" y="6563"/>
                  </a:cubicBezTo>
                  <a:cubicBezTo>
                    <a:pt x="10417" y="6563"/>
                    <a:pt x="11511" y="5693"/>
                    <a:pt x="12462" y="4546"/>
                  </a:cubicBezTo>
                  <a:cubicBezTo>
                    <a:pt x="12992" y="3906"/>
                    <a:pt x="12797" y="3014"/>
                    <a:pt x="11984" y="2737"/>
                  </a:cubicBezTo>
                  <a:cubicBezTo>
                    <a:pt x="9954" y="2045"/>
                    <a:pt x="7924" y="1355"/>
                    <a:pt x="5880" y="705"/>
                  </a:cubicBezTo>
                  <a:cubicBezTo>
                    <a:pt x="5449" y="567"/>
                    <a:pt x="4975" y="426"/>
                    <a:pt x="4520" y="386"/>
                  </a:cubicBezTo>
                  <a:cubicBezTo>
                    <a:pt x="4298" y="150"/>
                    <a:pt x="3969" y="1"/>
                    <a:pt x="3639" y="1"/>
                  </a:cubicBezTo>
                  <a:close/>
                </a:path>
              </a:pathLst>
            </a:custGeom>
            <a:solidFill>
              <a:srgbClr val="09AB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52"/>
            <p:cNvSpPr/>
            <p:nvPr/>
          </p:nvSpPr>
          <p:spPr>
            <a:xfrm>
              <a:off x="1664354" y="4088694"/>
              <a:ext cx="1037582" cy="832607"/>
            </a:xfrm>
            <a:custGeom>
              <a:rect b="b" l="l" r="r" t="t"/>
              <a:pathLst>
                <a:path extrusionOk="0" h="25160" w="31354">
                  <a:moveTo>
                    <a:pt x="28528" y="1104"/>
                  </a:moveTo>
                  <a:lnTo>
                    <a:pt x="28528" y="1104"/>
                  </a:lnTo>
                  <a:cubicBezTo>
                    <a:pt x="28254" y="1542"/>
                    <a:pt x="28130" y="2055"/>
                    <a:pt x="28144" y="2586"/>
                  </a:cubicBezTo>
                  <a:cubicBezTo>
                    <a:pt x="28148" y="2775"/>
                    <a:pt x="28288" y="2879"/>
                    <a:pt x="28445" y="2879"/>
                  </a:cubicBezTo>
                  <a:cubicBezTo>
                    <a:pt x="28495" y="2879"/>
                    <a:pt x="28547" y="2869"/>
                    <a:pt x="28597" y="2847"/>
                  </a:cubicBezTo>
                  <a:cubicBezTo>
                    <a:pt x="29055" y="2646"/>
                    <a:pt x="29517" y="2516"/>
                    <a:pt x="30017" y="2488"/>
                  </a:cubicBezTo>
                  <a:cubicBezTo>
                    <a:pt x="30060" y="2486"/>
                    <a:pt x="30102" y="2485"/>
                    <a:pt x="30145" y="2485"/>
                  </a:cubicBezTo>
                  <a:cubicBezTo>
                    <a:pt x="30292" y="2485"/>
                    <a:pt x="30437" y="2497"/>
                    <a:pt x="30582" y="2505"/>
                  </a:cubicBezTo>
                  <a:cubicBezTo>
                    <a:pt x="29468" y="3063"/>
                    <a:pt x="28554" y="4193"/>
                    <a:pt x="28046" y="5288"/>
                  </a:cubicBezTo>
                  <a:cubicBezTo>
                    <a:pt x="27059" y="4772"/>
                    <a:pt x="25961" y="4383"/>
                    <a:pt x="25047" y="4034"/>
                  </a:cubicBezTo>
                  <a:cubicBezTo>
                    <a:pt x="25474" y="3417"/>
                    <a:pt x="25858" y="2805"/>
                    <a:pt x="26440" y="2292"/>
                  </a:cubicBezTo>
                  <a:cubicBezTo>
                    <a:pt x="27068" y="1739"/>
                    <a:pt x="27767" y="1392"/>
                    <a:pt x="28528" y="1104"/>
                  </a:cubicBezTo>
                  <a:close/>
                  <a:moveTo>
                    <a:pt x="13590" y="614"/>
                  </a:moveTo>
                  <a:cubicBezTo>
                    <a:pt x="16278" y="1536"/>
                    <a:pt x="18980" y="2393"/>
                    <a:pt x="21627" y="3435"/>
                  </a:cubicBezTo>
                  <a:cubicBezTo>
                    <a:pt x="23227" y="4066"/>
                    <a:pt x="24811" y="4740"/>
                    <a:pt x="26375" y="5457"/>
                  </a:cubicBezTo>
                  <a:cubicBezTo>
                    <a:pt x="27938" y="6173"/>
                    <a:pt x="29845" y="6797"/>
                    <a:pt x="29908" y="8786"/>
                  </a:cubicBezTo>
                  <a:cubicBezTo>
                    <a:pt x="29963" y="10509"/>
                    <a:pt x="28468" y="11995"/>
                    <a:pt x="27436" y="13236"/>
                  </a:cubicBezTo>
                  <a:cubicBezTo>
                    <a:pt x="26505" y="14354"/>
                    <a:pt x="25563" y="15464"/>
                    <a:pt x="24613" y="16567"/>
                  </a:cubicBezTo>
                  <a:cubicBezTo>
                    <a:pt x="22916" y="18533"/>
                    <a:pt x="21179" y="20460"/>
                    <a:pt x="19430" y="22379"/>
                  </a:cubicBezTo>
                  <a:cubicBezTo>
                    <a:pt x="19427" y="22108"/>
                    <a:pt x="19378" y="21838"/>
                    <a:pt x="19285" y="21584"/>
                  </a:cubicBezTo>
                  <a:cubicBezTo>
                    <a:pt x="19100" y="20532"/>
                    <a:pt x="18367" y="19941"/>
                    <a:pt x="17502" y="19377"/>
                  </a:cubicBezTo>
                  <a:cubicBezTo>
                    <a:pt x="15810" y="18271"/>
                    <a:pt x="13961" y="17354"/>
                    <a:pt x="12116" y="16535"/>
                  </a:cubicBezTo>
                  <a:cubicBezTo>
                    <a:pt x="9052" y="15173"/>
                    <a:pt x="5801" y="14032"/>
                    <a:pt x="2471" y="13554"/>
                  </a:cubicBezTo>
                  <a:cubicBezTo>
                    <a:pt x="2433" y="13510"/>
                    <a:pt x="2382" y="13474"/>
                    <a:pt x="2327" y="13455"/>
                  </a:cubicBezTo>
                  <a:cubicBezTo>
                    <a:pt x="6191" y="9287"/>
                    <a:pt x="9769" y="4835"/>
                    <a:pt x="13586" y="621"/>
                  </a:cubicBezTo>
                  <a:cubicBezTo>
                    <a:pt x="13587" y="618"/>
                    <a:pt x="13589" y="615"/>
                    <a:pt x="13590" y="614"/>
                  </a:cubicBezTo>
                  <a:close/>
                  <a:moveTo>
                    <a:pt x="2696" y="14107"/>
                  </a:moveTo>
                  <a:lnTo>
                    <a:pt x="2696" y="14107"/>
                  </a:lnTo>
                  <a:cubicBezTo>
                    <a:pt x="5294" y="14815"/>
                    <a:pt x="7878" y="15499"/>
                    <a:pt x="10383" y="16516"/>
                  </a:cubicBezTo>
                  <a:cubicBezTo>
                    <a:pt x="11941" y="17149"/>
                    <a:pt x="13463" y="17869"/>
                    <a:pt x="14943" y="18671"/>
                  </a:cubicBezTo>
                  <a:cubicBezTo>
                    <a:pt x="16229" y="19368"/>
                    <a:pt x="18404" y="20223"/>
                    <a:pt x="18649" y="21822"/>
                  </a:cubicBezTo>
                  <a:cubicBezTo>
                    <a:pt x="18655" y="21871"/>
                    <a:pt x="18674" y="21917"/>
                    <a:pt x="18703" y="21956"/>
                  </a:cubicBezTo>
                  <a:cubicBezTo>
                    <a:pt x="18965" y="23733"/>
                    <a:pt x="17749" y="24299"/>
                    <a:pt x="16074" y="24299"/>
                  </a:cubicBezTo>
                  <a:cubicBezTo>
                    <a:pt x="13563" y="24299"/>
                    <a:pt x="10020" y="23028"/>
                    <a:pt x="8870" y="22655"/>
                  </a:cubicBezTo>
                  <a:cubicBezTo>
                    <a:pt x="6161" y="21774"/>
                    <a:pt x="3585" y="20622"/>
                    <a:pt x="941" y="19585"/>
                  </a:cubicBezTo>
                  <a:cubicBezTo>
                    <a:pt x="2615" y="18343"/>
                    <a:pt x="3292" y="16087"/>
                    <a:pt x="2696" y="14107"/>
                  </a:cubicBezTo>
                  <a:close/>
                  <a:moveTo>
                    <a:pt x="13646" y="1"/>
                  </a:moveTo>
                  <a:cubicBezTo>
                    <a:pt x="13587" y="1"/>
                    <a:pt x="13529" y="19"/>
                    <a:pt x="13480" y="55"/>
                  </a:cubicBezTo>
                  <a:cubicBezTo>
                    <a:pt x="13429" y="26"/>
                    <a:pt x="13372" y="8"/>
                    <a:pt x="13314" y="8"/>
                  </a:cubicBezTo>
                  <a:cubicBezTo>
                    <a:pt x="13235" y="8"/>
                    <a:pt x="13154" y="40"/>
                    <a:pt x="13082" y="119"/>
                  </a:cubicBezTo>
                  <a:cubicBezTo>
                    <a:pt x="9134" y="4426"/>
                    <a:pt x="5037" y="8772"/>
                    <a:pt x="1566" y="13482"/>
                  </a:cubicBezTo>
                  <a:cubicBezTo>
                    <a:pt x="1425" y="13673"/>
                    <a:pt x="1621" y="13889"/>
                    <a:pt x="1817" y="13889"/>
                  </a:cubicBezTo>
                  <a:cubicBezTo>
                    <a:pt x="1832" y="13889"/>
                    <a:pt x="1847" y="13888"/>
                    <a:pt x="1862" y="13885"/>
                  </a:cubicBezTo>
                  <a:lnTo>
                    <a:pt x="1862" y="13885"/>
                  </a:lnTo>
                  <a:cubicBezTo>
                    <a:pt x="2630" y="15900"/>
                    <a:pt x="1964" y="17976"/>
                    <a:pt x="318" y="19328"/>
                  </a:cubicBezTo>
                  <a:cubicBezTo>
                    <a:pt x="305" y="19340"/>
                    <a:pt x="295" y="19354"/>
                    <a:pt x="286" y="19368"/>
                  </a:cubicBezTo>
                  <a:cubicBezTo>
                    <a:pt x="89" y="19408"/>
                    <a:pt x="1" y="19729"/>
                    <a:pt x="209" y="19847"/>
                  </a:cubicBezTo>
                  <a:cubicBezTo>
                    <a:pt x="4265" y="22145"/>
                    <a:pt x="9011" y="23679"/>
                    <a:pt x="13523" y="24776"/>
                  </a:cubicBezTo>
                  <a:cubicBezTo>
                    <a:pt x="14320" y="24970"/>
                    <a:pt x="15192" y="25159"/>
                    <a:pt x="16039" y="25159"/>
                  </a:cubicBezTo>
                  <a:cubicBezTo>
                    <a:pt x="16887" y="25159"/>
                    <a:pt x="17709" y="24969"/>
                    <a:pt x="18404" y="24402"/>
                  </a:cubicBezTo>
                  <a:cubicBezTo>
                    <a:pt x="18562" y="24271"/>
                    <a:pt x="18706" y="24125"/>
                    <a:pt x="18835" y="23964"/>
                  </a:cubicBezTo>
                  <a:cubicBezTo>
                    <a:pt x="18836" y="23964"/>
                    <a:pt x="18838" y="23964"/>
                    <a:pt x="18840" y="23964"/>
                  </a:cubicBezTo>
                  <a:cubicBezTo>
                    <a:pt x="18936" y="23964"/>
                    <a:pt x="19026" y="23923"/>
                    <a:pt x="19089" y="23852"/>
                  </a:cubicBezTo>
                  <a:cubicBezTo>
                    <a:pt x="21694" y="21077"/>
                    <a:pt x="24212" y="18215"/>
                    <a:pt x="26670" y="15309"/>
                  </a:cubicBezTo>
                  <a:cubicBezTo>
                    <a:pt x="28208" y="13493"/>
                    <a:pt x="31181" y="10863"/>
                    <a:pt x="30686" y="8171"/>
                  </a:cubicBezTo>
                  <a:cubicBezTo>
                    <a:pt x="30479" y="7051"/>
                    <a:pt x="29643" y="6236"/>
                    <a:pt x="28595" y="5599"/>
                  </a:cubicBezTo>
                  <a:cubicBezTo>
                    <a:pt x="28903" y="5008"/>
                    <a:pt x="29248" y="4458"/>
                    <a:pt x="29704" y="3966"/>
                  </a:cubicBezTo>
                  <a:cubicBezTo>
                    <a:pt x="30144" y="3490"/>
                    <a:pt x="30658" y="3126"/>
                    <a:pt x="31144" y="2701"/>
                  </a:cubicBezTo>
                  <a:cubicBezTo>
                    <a:pt x="31211" y="2642"/>
                    <a:pt x="31216" y="2554"/>
                    <a:pt x="31187" y="2478"/>
                  </a:cubicBezTo>
                  <a:cubicBezTo>
                    <a:pt x="31354" y="2419"/>
                    <a:pt x="31343" y="2182"/>
                    <a:pt x="31210" y="2090"/>
                  </a:cubicBezTo>
                  <a:cubicBezTo>
                    <a:pt x="30936" y="1902"/>
                    <a:pt x="30588" y="1828"/>
                    <a:pt x="30219" y="1828"/>
                  </a:cubicBezTo>
                  <a:cubicBezTo>
                    <a:pt x="29726" y="1828"/>
                    <a:pt x="29194" y="1960"/>
                    <a:pt x="28750" y="2127"/>
                  </a:cubicBezTo>
                  <a:cubicBezTo>
                    <a:pt x="28796" y="1693"/>
                    <a:pt x="28965" y="1304"/>
                    <a:pt x="29229" y="922"/>
                  </a:cubicBezTo>
                  <a:cubicBezTo>
                    <a:pt x="29324" y="785"/>
                    <a:pt x="29219" y="643"/>
                    <a:pt x="29087" y="609"/>
                  </a:cubicBezTo>
                  <a:cubicBezTo>
                    <a:pt x="29055" y="478"/>
                    <a:pt x="28943" y="364"/>
                    <a:pt x="28775" y="364"/>
                  </a:cubicBezTo>
                  <a:cubicBezTo>
                    <a:pt x="28754" y="364"/>
                    <a:pt x="28731" y="366"/>
                    <a:pt x="28707" y="370"/>
                  </a:cubicBezTo>
                  <a:cubicBezTo>
                    <a:pt x="27032" y="654"/>
                    <a:pt x="25061" y="2118"/>
                    <a:pt x="24573" y="3848"/>
                  </a:cubicBezTo>
                  <a:cubicBezTo>
                    <a:pt x="24482" y="3812"/>
                    <a:pt x="24387" y="3773"/>
                    <a:pt x="24301" y="3737"/>
                  </a:cubicBezTo>
                  <a:cubicBezTo>
                    <a:pt x="20872" y="2282"/>
                    <a:pt x="17343" y="931"/>
                    <a:pt x="13728" y="13"/>
                  </a:cubicBezTo>
                  <a:cubicBezTo>
                    <a:pt x="13701" y="5"/>
                    <a:pt x="13674" y="1"/>
                    <a:pt x="13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52"/>
            <p:cNvSpPr/>
            <p:nvPr/>
          </p:nvSpPr>
          <p:spPr>
            <a:xfrm>
              <a:off x="2025592" y="4188303"/>
              <a:ext cx="454625" cy="249815"/>
            </a:xfrm>
            <a:custGeom>
              <a:rect b="b" l="l" r="r" t="t"/>
              <a:pathLst>
                <a:path extrusionOk="0" h="7549" w="13738">
                  <a:moveTo>
                    <a:pt x="3583" y="397"/>
                  </a:moveTo>
                  <a:cubicBezTo>
                    <a:pt x="6805" y="1365"/>
                    <a:pt x="9919" y="2514"/>
                    <a:pt x="13026" y="3801"/>
                  </a:cubicBezTo>
                  <a:cubicBezTo>
                    <a:pt x="12466" y="4366"/>
                    <a:pt x="11954" y="4983"/>
                    <a:pt x="11397" y="5554"/>
                  </a:cubicBezTo>
                  <a:cubicBezTo>
                    <a:pt x="10968" y="5994"/>
                    <a:pt x="10493" y="6413"/>
                    <a:pt x="10095" y="6887"/>
                  </a:cubicBezTo>
                  <a:cubicBezTo>
                    <a:pt x="10051" y="6839"/>
                    <a:pt x="9992" y="6805"/>
                    <a:pt x="9930" y="6789"/>
                  </a:cubicBezTo>
                  <a:cubicBezTo>
                    <a:pt x="6810" y="5965"/>
                    <a:pt x="3753" y="4969"/>
                    <a:pt x="685" y="3974"/>
                  </a:cubicBezTo>
                  <a:cubicBezTo>
                    <a:pt x="1680" y="2856"/>
                    <a:pt x="2687" y="1679"/>
                    <a:pt x="3554" y="460"/>
                  </a:cubicBezTo>
                  <a:cubicBezTo>
                    <a:pt x="3567" y="440"/>
                    <a:pt x="3577" y="419"/>
                    <a:pt x="3583" y="397"/>
                  </a:cubicBezTo>
                  <a:close/>
                  <a:moveTo>
                    <a:pt x="3574" y="1"/>
                  </a:moveTo>
                  <a:cubicBezTo>
                    <a:pt x="3484" y="1"/>
                    <a:pt x="3422" y="63"/>
                    <a:pt x="3397" y="135"/>
                  </a:cubicBezTo>
                  <a:cubicBezTo>
                    <a:pt x="3380" y="131"/>
                    <a:pt x="3362" y="129"/>
                    <a:pt x="3344" y="129"/>
                  </a:cubicBezTo>
                  <a:cubicBezTo>
                    <a:pt x="3290" y="129"/>
                    <a:pt x="3237" y="149"/>
                    <a:pt x="3195" y="184"/>
                  </a:cubicBezTo>
                  <a:cubicBezTo>
                    <a:pt x="2062" y="1181"/>
                    <a:pt x="1023" y="2401"/>
                    <a:pt x="117" y="3608"/>
                  </a:cubicBezTo>
                  <a:cubicBezTo>
                    <a:pt x="0" y="3762"/>
                    <a:pt x="74" y="3937"/>
                    <a:pt x="206" y="4036"/>
                  </a:cubicBezTo>
                  <a:cubicBezTo>
                    <a:pt x="132" y="4179"/>
                    <a:pt x="166" y="4392"/>
                    <a:pt x="359" y="4471"/>
                  </a:cubicBezTo>
                  <a:cubicBezTo>
                    <a:pt x="3400" y="5723"/>
                    <a:pt x="6549" y="6678"/>
                    <a:pt x="9727" y="7516"/>
                  </a:cubicBezTo>
                  <a:cubicBezTo>
                    <a:pt x="9757" y="7524"/>
                    <a:pt x="9788" y="7528"/>
                    <a:pt x="9818" y="7528"/>
                  </a:cubicBezTo>
                  <a:cubicBezTo>
                    <a:pt x="9860" y="7528"/>
                    <a:pt x="9901" y="7520"/>
                    <a:pt x="9940" y="7505"/>
                  </a:cubicBezTo>
                  <a:cubicBezTo>
                    <a:pt x="9985" y="7532"/>
                    <a:pt x="10037" y="7548"/>
                    <a:pt x="10088" y="7548"/>
                  </a:cubicBezTo>
                  <a:cubicBezTo>
                    <a:pt x="10126" y="7548"/>
                    <a:pt x="10163" y="7540"/>
                    <a:pt x="10198" y="7521"/>
                  </a:cubicBezTo>
                  <a:cubicBezTo>
                    <a:pt x="10878" y="7147"/>
                    <a:pt x="11455" y="6531"/>
                    <a:pt x="11997" y="5985"/>
                  </a:cubicBezTo>
                  <a:cubicBezTo>
                    <a:pt x="12553" y="5422"/>
                    <a:pt x="13118" y="4844"/>
                    <a:pt x="13587" y="4205"/>
                  </a:cubicBezTo>
                  <a:cubicBezTo>
                    <a:pt x="13737" y="3997"/>
                    <a:pt x="13582" y="3773"/>
                    <a:pt x="13380" y="3710"/>
                  </a:cubicBezTo>
                  <a:cubicBezTo>
                    <a:pt x="13475" y="3571"/>
                    <a:pt x="13480" y="3358"/>
                    <a:pt x="13302" y="3274"/>
                  </a:cubicBezTo>
                  <a:cubicBezTo>
                    <a:pt x="10214" y="1831"/>
                    <a:pt x="6948" y="751"/>
                    <a:pt x="3624" y="7"/>
                  </a:cubicBezTo>
                  <a:cubicBezTo>
                    <a:pt x="3607" y="3"/>
                    <a:pt x="3590" y="1"/>
                    <a:pt x="35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52"/>
            <p:cNvSpPr/>
            <p:nvPr/>
          </p:nvSpPr>
          <p:spPr>
            <a:xfrm>
              <a:off x="1739838" y="4716261"/>
              <a:ext cx="461210" cy="159671"/>
            </a:xfrm>
            <a:custGeom>
              <a:rect b="b" l="l" r="r" t="t"/>
              <a:pathLst>
                <a:path extrusionOk="0" h="4825" w="13937">
                  <a:moveTo>
                    <a:pt x="215" y="1"/>
                  </a:moveTo>
                  <a:cubicBezTo>
                    <a:pt x="79" y="1"/>
                    <a:pt x="0" y="215"/>
                    <a:pt x="141" y="283"/>
                  </a:cubicBezTo>
                  <a:cubicBezTo>
                    <a:pt x="4325" y="2318"/>
                    <a:pt x="9009" y="3619"/>
                    <a:pt x="13490" y="4815"/>
                  </a:cubicBezTo>
                  <a:cubicBezTo>
                    <a:pt x="13516" y="4822"/>
                    <a:pt x="13541" y="4825"/>
                    <a:pt x="13564" y="4825"/>
                  </a:cubicBezTo>
                  <a:cubicBezTo>
                    <a:pt x="13840" y="4825"/>
                    <a:pt x="13936" y="4384"/>
                    <a:pt x="13631" y="4303"/>
                  </a:cubicBezTo>
                  <a:cubicBezTo>
                    <a:pt x="9081" y="3101"/>
                    <a:pt x="4736" y="1412"/>
                    <a:pt x="258" y="7"/>
                  </a:cubicBezTo>
                  <a:cubicBezTo>
                    <a:pt x="243" y="3"/>
                    <a:pt x="22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52"/>
            <p:cNvSpPr/>
            <p:nvPr/>
          </p:nvSpPr>
          <p:spPr>
            <a:xfrm>
              <a:off x="1771012" y="4676384"/>
              <a:ext cx="280260" cy="110363"/>
            </a:xfrm>
            <a:custGeom>
              <a:rect b="b" l="l" r="r" t="t"/>
              <a:pathLst>
                <a:path extrusionOk="0" h="3335" w="8469">
                  <a:moveTo>
                    <a:pt x="219" y="1"/>
                  </a:moveTo>
                  <a:cubicBezTo>
                    <a:pt x="49" y="1"/>
                    <a:pt x="1" y="263"/>
                    <a:pt x="182" y="332"/>
                  </a:cubicBezTo>
                  <a:cubicBezTo>
                    <a:pt x="2804" y="1338"/>
                    <a:pt x="5437" y="2392"/>
                    <a:pt x="8085" y="3323"/>
                  </a:cubicBezTo>
                  <a:cubicBezTo>
                    <a:pt x="8109" y="3331"/>
                    <a:pt x="8131" y="3335"/>
                    <a:pt x="8153" y="3335"/>
                  </a:cubicBezTo>
                  <a:cubicBezTo>
                    <a:pt x="8353" y="3335"/>
                    <a:pt x="8469" y="3011"/>
                    <a:pt x="8260" y="2912"/>
                  </a:cubicBezTo>
                  <a:cubicBezTo>
                    <a:pt x="5725" y="1716"/>
                    <a:pt x="2965" y="768"/>
                    <a:pt x="271" y="8"/>
                  </a:cubicBezTo>
                  <a:cubicBezTo>
                    <a:pt x="253" y="3"/>
                    <a:pt x="235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52"/>
            <p:cNvSpPr/>
            <p:nvPr/>
          </p:nvSpPr>
          <p:spPr>
            <a:xfrm>
              <a:off x="1770648" y="4633132"/>
              <a:ext cx="435729" cy="159109"/>
            </a:xfrm>
            <a:custGeom>
              <a:rect b="b" l="l" r="r" t="t"/>
              <a:pathLst>
                <a:path extrusionOk="0" h="4808" w="13167">
                  <a:moveTo>
                    <a:pt x="229" y="0"/>
                  </a:moveTo>
                  <a:cubicBezTo>
                    <a:pt x="57" y="0"/>
                    <a:pt x="1" y="264"/>
                    <a:pt x="187" y="323"/>
                  </a:cubicBezTo>
                  <a:cubicBezTo>
                    <a:pt x="4450" y="1672"/>
                    <a:pt x="8594" y="3201"/>
                    <a:pt x="12769" y="4794"/>
                  </a:cubicBezTo>
                  <a:cubicBezTo>
                    <a:pt x="12794" y="4803"/>
                    <a:pt x="12818" y="4807"/>
                    <a:pt x="12841" y="4807"/>
                  </a:cubicBezTo>
                  <a:cubicBezTo>
                    <a:pt x="13047" y="4807"/>
                    <a:pt x="13166" y="4465"/>
                    <a:pt x="12950" y="4365"/>
                  </a:cubicBezTo>
                  <a:cubicBezTo>
                    <a:pt x="8933" y="2493"/>
                    <a:pt x="4578" y="1047"/>
                    <a:pt x="275" y="6"/>
                  </a:cubicBezTo>
                  <a:cubicBezTo>
                    <a:pt x="259" y="2"/>
                    <a:pt x="244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52"/>
            <p:cNvSpPr/>
            <p:nvPr/>
          </p:nvSpPr>
          <p:spPr>
            <a:xfrm>
              <a:off x="1843186" y="4600007"/>
              <a:ext cx="272318" cy="119729"/>
            </a:xfrm>
            <a:custGeom>
              <a:rect b="b" l="l" r="r" t="t"/>
              <a:pathLst>
                <a:path extrusionOk="0" h="3618" w="8229">
                  <a:moveTo>
                    <a:pt x="213" y="1"/>
                  </a:moveTo>
                  <a:cubicBezTo>
                    <a:pt x="49" y="1"/>
                    <a:pt x="0" y="248"/>
                    <a:pt x="175" y="312"/>
                  </a:cubicBezTo>
                  <a:cubicBezTo>
                    <a:pt x="2797" y="1252"/>
                    <a:pt x="5304" y="2277"/>
                    <a:pt x="7765" y="3588"/>
                  </a:cubicBezTo>
                  <a:cubicBezTo>
                    <a:pt x="7804" y="3609"/>
                    <a:pt x="7843" y="3618"/>
                    <a:pt x="7879" y="3618"/>
                  </a:cubicBezTo>
                  <a:cubicBezTo>
                    <a:pt x="8090" y="3618"/>
                    <a:pt x="8229" y="3308"/>
                    <a:pt x="8003" y="3180"/>
                  </a:cubicBezTo>
                  <a:cubicBezTo>
                    <a:pt x="5593" y="1814"/>
                    <a:pt x="2951" y="673"/>
                    <a:pt x="259" y="7"/>
                  </a:cubicBezTo>
                  <a:cubicBezTo>
                    <a:pt x="243" y="3"/>
                    <a:pt x="228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52"/>
          <p:cNvGrpSpPr/>
          <p:nvPr/>
        </p:nvGrpSpPr>
        <p:grpSpPr>
          <a:xfrm>
            <a:off x="2242315" y="4930402"/>
            <a:ext cx="155932" cy="99046"/>
            <a:chOff x="2242315" y="4930402"/>
            <a:chExt cx="155932" cy="99046"/>
          </a:xfrm>
        </p:grpSpPr>
        <p:sp>
          <p:nvSpPr>
            <p:cNvPr id="986" name="Google Shape;986;p52"/>
            <p:cNvSpPr/>
            <p:nvPr/>
          </p:nvSpPr>
          <p:spPr>
            <a:xfrm>
              <a:off x="2242315" y="4930402"/>
              <a:ext cx="83856" cy="58508"/>
            </a:xfrm>
            <a:custGeom>
              <a:rect b="b" l="l" r="r" t="t"/>
              <a:pathLst>
                <a:path extrusionOk="0" h="1768" w="2534">
                  <a:moveTo>
                    <a:pt x="2324" y="0"/>
                  </a:moveTo>
                  <a:cubicBezTo>
                    <a:pt x="2255" y="0"/>
                    <a:pt x="2186" y="39"/>
                    <a:pt x="2157" y="130"/>
                  </a:cubicBezTo>
                  <a:cubicBezTo>
                    <a:pt x="1887" y="959"/>
                    <a:pt x="1227" y="1495"/>
                    <a:pt x="370" y="1495"/>
                  </a:cubicBezTo>
                  <a:cubicBezTo>
                    <a:pt x="302" y="1495"/>
                    <a:pt x="233" y="1492"/>
                    <a:pt x="163" y="1485"/>
                  </a:cubicBezTo>
                  <a:cubicBezTo>
                    <a:pt x="159" y="1485"/>
                    <a:pt x="155" y="1485"/>
                    <a:pt x="152" y="1485"/>
                  </a:cubicBezTo>
                  <a:cubicBezTo>
                    <a:pt x="24" y="1485"/>
                    <a:pt x="1" y="1696"/>
                    <a:pt x="129" y="1724"/>
                  </a:cubicBezTo>
                  <a:cubicBezTo>
                    <a:pt x="258" y="1753"/>
                    <a:pt x="390" y="1768"/>
                    <a:pt x="523" y="1768"/>
                  </a:cubicBezTo>
                  <a:cubicBezTo>
                    <a:pt x="1417" y="1768"/>
                    <a:pt x="2344" y="1130"/>
                    <a:pt x="2509" y="226"/>
                  </a:cubicBezTo>
                  <a:cubicBezTo>
                    <a:pt x="2534" y="89"/>
                    <a:pt x="2428" y="0"/>
                    <a:pt x="23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52"/>
            <p:cNvSpPr/>
            <p:nvPr/>
          </p:nvSpPr>
          <p:spPr>
            <a:xfrm>
              <a:off x="2304595" y="4969484"/>
              <a:ext cx="93652" cy="59964"/>
            </a:xfrm>
            <a:custGeom>
              <a:rect b="b" l="l" r="r" t="t"/>
              <a:pathLst>
                <a:path extrusionOk="0" h="1812" w="2830">
                  <a:moveTo>
                    <a:pt x="2577" y="0"/>
                  </a:moveTo>
                  <a:cubicBezTo>
                    <a:pt x="2521" y="0"/>
                    <a:pt x="2465" y="28"/>
                    <a:pt x="2428" y="96"/>
                  </a:cubicBezTo>
                  <a:cubicBezTo>
                    <a:pt x="1966" y="938"/>
                    <a:pt x="1175" y="1481"/>
                    <a:pt x="200" y="1502"/>
                  </a:cubicBezTo>
                  <a:cubicBezTo>
                    <a:pt x="1" y="1507"/>
                    <a:pt x="1" y="1811"/>
                    <a:pt x="200" y="1811"/>
                  </a:cubicBezTo>
                  <a:cubicBezTo>
                    <a:pt x="207" y="1811"/>
                    <a:pt x="214" y="1811"/>
                    <a:pt x="221" y="1811"/>
                  </a:cubicBezTo>
                  <a:cubicBezTo>
                    <a:pt x="1269" y="1811"/>
                    <a:pt x="2287" y="1241"/>
                    <a:pt x="2756" y="287"/>
                  </a:cubicBezTo>
                  <a:cubicBezTo>
                    <a:pt x="2830" y="138"/>
                    <a:pt x="2702" y="0"/>
                    <a:pt x="25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8" name="Google Shape;988;p52"/>
          <p:cNvGrpSpPr/>
          <p:nvPr/>
        </p:nvGrpSpPr>
        <p:grpSpPr>
          <a:xfrm>
            <a:off x="2661531" y="4759645"/>
            <a:ext cx="636336" cy="613800"/>
            <a:chOff x="2661531" y="4759645"/>
            <a:chExt cx="636336" cy="613800"/>
          </a:xfrm>
        </p:grpSpPr>
        <p:sp>
          <p:nvSpPr>
            <p:cNvPr id="989" name="Google Shape;989;p52"/>
            <p:cNvSpPr/>
            <p:nvPr/>
          </p:nvSpPr>
          <p:spPr>
            <a:xfrm>
              <a:off x="2661531" y="4759645"/>
              <a:ext cx="526601" cy="606916"/>
            </a:xfrm>
            <a:custGeom>
              <a:rect b="b" l="l" r="r" t="t"/>
              <a:pathLst>
                <a:path extrusionOk="0" h="18340" w="15913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52"/>
            <p:cNvSpPr/>
            <p:nvPr/>
          </p:nvSpPr>
          <p:spPr>
            <a:xfrm>
              <a:off x="3141173" y="5288794"/>
              <a:ext cx="74193" cy="84651"/>
            </a:xfrm>
            <a:custGeom>
              <a:rect b="b" l="l" r="r" t="t"/>
              <a:pathLst>
                <a:path extrusionOk="0" h="2558" w="2242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52"/>
            <p:cNvSpPr/>
            <p:nvPr/>
          </p:nvSpPr>
          <p:spPr>
            <a:xfrm>
              <a:off x="3220761" y="5295379"/>
              <a:ext cx="77106" cy="76973"/>
            </a:xfrm>
            <a:custGeom>
              <a:rect b="b" l="l" r="r" t="t"/>
              <a:pathLst>
                <a:path extrusionOk="0" h="2326" w="233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2" name="Google Shape;992;p52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993" name="Google Shape;993;p52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994" name="Google Shape;994;p52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rect b="b" l="l" r="r" t="t"/>
                <a:pathLst>
                  <a:path extrusionOk="0" h="31777" w="32201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52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rect b="b" l="l" r="r" t="t"/>
                <a:pathLst>
                  <a:path extrusionOk="0" h="7337" w="7559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52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rect b="b" l="l" r="r" t="t"/>
                <a:pathLst>
                  <a:path extrusionOk="0" h="10403" w="12481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52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rect b="b" l="l" r="r" t="t"/>
                <a:pathLst>
                  <a:path extrusionOk="0" h="10914" w="12041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52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rect b="b" l="l" r="r" t="t"/>
                <a:pathLst>
                  <a:path extrusionOk="0" h="10662" w="11468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52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rect b="b" l="l" r="r" t="t"/>
                <a:pathLst>
                  <a:path extrusionOk="0" h="10435" w="10935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00" name="Google Shape;1000;p52"/>
            <p:cNvSpPr/>
            <p:nvPr/>
          </p:nvSpPr>
          <p:spPr>
            <a:xfrm>
              <a:off x="3992710" y="4206570"/>
              <a:ext cx="70950" cy="81573"/>
            </a:xfrm>
            <a:custGeom>
              <a:rect b="b" l="l" r="r" t="t"/>
              <a:pathLst>
                <a:path extrusionOk="0" h="2465" w="2144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2"/>
            <p:cNvSpPr/>
            <p:nvPr/>
          </p:nvSpPr>
          <p:spPr>
            <a:xfrm>
              <a:off x="4071933" y="4230363"/>
              <a:ext cx="60890" cy="66946"/>
            </a:xfrm>
            <a:custGeom>
              <a:rect b="b" l="l" r="r" t="t"/>
              <a:pathLst>
                <a:path extrusionOk="0" h="2023" w="184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52"/>
          <p:cNvGrpSpPr/>
          <p:nvPr/>
        </p:nvGrpSpPr>
        <p:grpSpPr>
          <a:xfrm>
            <a:off x="4349976" y="4801904"/>
            <a:ext cx="591495" cy="708080"/>
            <a:chOff x="4349976" y="4801904"/>
            <a:chExt cx="591495" cy="708080"/>
          </a:xfrm>
        </p:grpSpPr>
        <p:sp>
          <p:nvSpPr>
            <p:cNvPr id="1003" name="Google Shape;1003;p52"/>
            <p:cNvSpPr/>
            <p:nvPr/>
          </p:nvSpPr>
          <p:spPr>
            <a:xfrm>
              <a:off x="4349976" y="4903597"/>
              <a:ext cx="591495" cy="606387"/>
            </a:xfrm>
            <a:custGeom>
              <a:rect b="b" l="l" r="r" t="t"/>
              <a:pathLst>
                <a:path extrusionOk="0" h="18324" w="17874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52"/>
            <p:cNvSpPr/>
            <p:nvPr/>
          </p:nvSpPr>
          <p:spPr>
            <a:xfrm>
              <a:off x="4533971" y="4859452"/>
              <a:ext cx="92626" cy="57482"/>
            </a:xfrm>
            <a:custGeom>
              <a:rect b="b" l="l" r="r" t="t"/>
              <a:pathLst>
                <a:path extrusionOk="0" h="1737" w="2799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52"/>
            <p:cNvSpPr/>
            <p:nvPr/>
          </p:nvSpPr>
          <p:spPr>
            <a:xfrm>
              <a:off x="4548134" y="4801904"/>
              <a:ext cx="94777" cy="51823"/>
            </a:xfrm>
            <a:custGeom>
              <a:rect b="b" l="l" r="r" t="t"/>
              <a:pathLst>
                <a:path extrusionOk="0" h="1566" w="2864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6" name="Google Shape;1006;p52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1007" name="Google Shape;1007;p52"/>
            <p:cNvSpPr/>
            <p:nvPr/>
          </p:nvSpPr>
          <p:spPr>
            <a:xfrm>
              <a:off x="5630954" y="5129023"/>
              <a:ext cx="86173" cy="60195"/>
            </a:xfrm>
            <a:custGeom>
              <a:rect b="b" l="l" r="r" t="t"/>
              <a:pathLst>
                <a:path extrusionOk="0" h="1819" w="2604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2"/>
            <p:cNvSpPr/>
            <p:nvPr/>
          </p:nvSpPr>
          <p:spPr>
            <a:xfrm>
              <a:off x="5696146" y="5096427"/>
              <a:ext cx="82433" cy="102487"/>
            </a:xfrm>
            <a:custGeom>
              <a:rect b="b" l="l" r="r" t="t"/>
              <a:pathLst>
                <a:path extrusionOk="0" h="3097" w="2491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9" name="Google Shape;1009;p52"/>
          <p:cNvGrpSpPr/>
          <p:nvPr/>
        </p:nvGrpSpPr>
        <p:grpSpPr>
          <a:xfrm>
            <a:off x="5703964" y="4002970"/>
            <a:ext cx="519354" cy="629618"/>
            <a:chOff x="5587702" y="3976345"/>
            <a:chExt cx="519354" cy="629618"/>
          </a:xfrm>
        </p:grpSpPr>
        <p:sp>
          <p:nvSpPr>
            <p:cNvPr id="1010" name="Google Shape;1010;p52"/>
            <p:cNvSpPr/>
            <p:nvPr/>
          </p:nvSpPr>
          <p:spPr>
            <a:xfrm>
              <a:off x="5587702" y="3976345"/>
              <a:ext cx="374839" cy="629618"/>
            </a:xfrm>
            <a:custGeom>
              <a:rect b="b" l="l" r="r" t="t"/>
              <a:pathLst>
                <a:path extrusionOk="0" h="19026" w="11327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52"/>
            <p:cNvSpPr/>
            <p:nvPr/>
          </p:nvSpPr>
          <p:spPr>
            <a:xfrm>
              <a:off x="5989610" y="4164344"/>
              <a:ext cx="48050" cy="85544"/>
            </a:xfrm>
            <a:custGeom>
              <a:rect b="b" l="l" r="r" t="t"/>
              <a:pathLst>
                <a:path extrusionOk="0" h="2585" w="1452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52"/>
            <p:cNvSpPr/>
            <p:nvPr/>
          </p:nvSpPr>
          <p:spPr>
            <a:xfrm>
              <a:off x="6052188" y="4181552"/>
              <a:ext cx="54867" cy="92891"/>
            </a:xfrm>
            <a:custGeom>
              <a:rect b="b" l="l" r="r" t="t"/>
              <a:pathLst>
                <a:path extrusionOk="0" h="2807" w="1658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3" name="Google Shape;1013;p52"/>
          <p:cNvGrpSpPr/>
          <p:nvPr/>
        </p:nvGrpSpPr>
        <p:grpSpPr>
          <a:xfrm>
            <a:off x="6151764" y="3887194"/>
            <a:ext cx="1009123" cy="1235674"/>
            <a:chOff x="6151764" y="3887194"/>
            <a:chExt cx="1009123" cy="1235674"/>
          </a:xfrm>
        </p:grpSpPr>
        <p:sp>
          <p:nvSpPr>
            <p:cNvPr id="1014" name="Google Shape;1014;p52"/>
            <p:cNvSpPr/>
            <p:nvPr/>
          </p:nvSpPr>
          <p:spPr>
            <a:xfrm>
              <a:off x="6268944" y="4616950"/>
              <a:ext cx="769136" cy="427754"/>
            </a:xfrm>
            <a:custGeom>
              <a:rect b="b" l="l" r="r" t="t"/>
              <a:pathLst>
                <a:path extrusionOk="0" h="12926" w="23242">
                  <a:moveTo>
                    <a:pt x="5836" y="1"/>
                  </a:moveTo>
                  <a:cubicBezTo>
                    <a:pt x="5564" y="1"/>
                    <a:pt x="5291" y="80"/>
                    <a:pt x="5020" y="261"/>
                  </a:cubicBezTo>
                  <a:cubicBezTo>
                    <a:pt x="3508" y="584"/>
                    <a:pt x="2128" y="1170"/>
                    <a:pt x="823" y="2111"/>
                  </a:cubicBezTo>
                  <a:cubicBezTo>
                    <a:pt x="248" y="2526"/>
                    <a:pt x="1" y="3626"/>
                    <a:pt x="823" y="3979"/>
                  </a:cubicBezTo>
                  <a:cubicBezTo>
                    <a:pt x="1047" y="4076"/>
                    <a:pt x="1248" y="4171"/>
                    <a:pt x="1439" y="4272"/>
                  </a:cubicBezTo>
                  <a:cubicBezTo>
                    <a:pt x="1511" y="4473"/>
                    <a:pt x="1647" y="4662"/>
                    <a:pt x="1862" y="4816"/>
                  </a:cubicBezTo>
                  <a:cubicBezTo>
                    <a:pt x="2156" y="5025"/>
                    <a:pt x="2312" y="5122"/>
                    <a:pt x="2528" y="5194"/>
                  </a:cubicBezTo>
                  <a:lnTo>
                    <a:pt x="4132" y="6102"/>
                  </a:lnTo>
                  <a:cubicBezTo>
                    <a:pt x="4139" y="6117"/>
                    <a:pt x="4145" y="6133"/>
                    <a:pt x="4153" y="6148"/>
                  </a:cubicBezTo>
                  <a:cubicBezTo>
                    <a:pt x="4701" y="7067"/>
                    <a:pt x="6029" y="7311"/>
                    <a:pt x="6954" y="7692"/>
                  </a:cubicBezTo>
                  <a:lnTo>
                    <a:pt x="11909" y="9743"/>
                  </a:lnTo>
                  <a:cubicBezTo>
                    <a:pt x="15066" y="11051"/>
                    <a:pt x="18201" y="12411"/>
                    <a:pt x="21606" y="12913"/>
                  </a:cubicBezTo>
                  <a:cubicBezTo>
                    <a:pt x="21663" y="12921"/>
                    <a:pt x="21721" y="12926"/>
                    <a:pt x="21781" y="12926"/>
                  </a:cubicBezTo>
                  <a:cubicBezTo>
                    <a:pt x="22468" y="12926"/>
                    <a:pt x="23241" y="12375"/>
                    <a:pt x="22938" y="11582"/>
                  </a:cubicBezTo>
                  <a:cubicBezTo>
                    <a:pt x="22396" y="10164"/>
                    <a:pt x="21993" y="8095"/>
                    <a:pt x="21024" y="6850"/>
                  </a:cubicBezTo>
                  <a:cubicBezTo>
                    <a:pt x="20993" y="6713"/>
                    <a:pt x="20952" y="6578"/>
                    <a:pt x="20899" y="6450"/>
                  </a:cubicBezTo>
                  <a:cubicBezTo>
                    <a:pt x="20695" y="5950"/>
                    <a:pt x="20248" y="5734"/>
                    <a:pt x="19812" y="5734"/>
                  </a:cubicBezTo>
                  <a:cubicBezTo>
                    <a:pt x="19659" y="5734"/>
                    <a:pt x="19507" y="5761"/>
                    <a:pt x="19368" y="5811"/>
                  </a:cubicBezTo>
                  <a:cubicBezTo>
                    <a:pt x="19238" y="5791"/>
                    <a:pt x="19103" y="5781"/>
                    <a:pt x="18962" y="5781"/>
                  </a:cubicBezTo>
                  <a:cubicBezTo>
                    <a:pt x="18729" y="5781"/>
                    <a:pt x="18480" y="5809"/>
                    <a:pt x="18212" y="5869"/>
                  </a:cubicBezTo>
                  <a:cubicBezTo>
                    <a:pt x="17343" y="6070"/>
                    <a:pt x="16458" y="6180"/>
                    <a:pt x="15566" y="6203"/>
                  </a:cubicBezTo>
                  <a:cubicBezTo>
                    <a:pt x="15242" y="6024"/>
                    <a:pt x="14954" y="5897"/>
                    <a:pt x="14828" y="5852"/>
                  </a:cubicBezTo>
                  <a:cubicBezTo>
                    <a:pt x="13246" y="5313"/>
                    <a:pt x="11770" y="5353"/>
                    <a:pt x="10399" y="4240"/>
                  </a:cubicBezTo>
                  <a:cubicBezTo>
                    <a:pt x="9653" y="3633"/>
                    <a:pt x="8558" y="1743"/>
                    <a:pt x="7348" y="702"/>
                  </a:cubicBezTo>
                  <a:cubicBezTo>
                    <a:pt x="7250" y="329"/>
                    <a:pt x="6969" y="34"/>
                    <a:pt x="6495" y="34"/>
                  </a:cubicBezTo>
                  <a:cubicBezTo>
                    <a:pt x="6451" y="34"/>
                    <a:pt x="6405" y="36"/>
                    <a:pt x="6357" y="42"/>
                  </a:cubicBezTo>
                  <a:cubicBezTo>
                    <a:pt x="6317" y="46"/>
                    <a:pt x="6279" y="52"/>
                    <a:pt x="6241" y="57"/>
                  </a:cubicBezTo>
                  <a:cubicBezTo>
                    <a:pt x="6106" y="20"/>
                    <a:pt x="5971" y="1"/>
                    <a:pt x="5836" y="1"/>
                  </a:cubicBezTo>
                  <a:close/>
                </a:path>
              </a:pathLst>
            </a:custGeom>
            <a:solidFill>
              <a:srgbClr val="09AB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52"/>
            <p:cNvSpPr/>
            <p:nvPr/>
          </p:nvSpPr>
          <p:spPr>
            <a:xfrm>
              <a:off x="6842073" y="4193896"/>
              <a:ext cx="185550" cy="96994"/>
            </a:xfrm>
            <a:custGeom>
              <a:rect b="b" l="l" r="r" t="t"/>
              <a:pathLst>
                <a:path extrusionOk="0" h="2931" w="5607">
                  <a:moveTo>
                    <a:pt x="293" y="0"/>
                  </a:moveTo>
                  <a:cubicBezTo>
                    <a:pt x="148" y="0"/>
                    <a:pt x="0" y="161"/>
                    <a:pt x="105" y="302"/>
                  </a:cubicBezTo>
                  <a:cubicBezTo>
                    <a:pt x="1312" y="1913"/>
                    <a:pt x="3179" y="2912"/>
                    <a:pt x="5207" y="2930"/>
                  </a:cubicBezTo>
                  <a:cubicBezTo>
                    <a:pt x="5209" y="2930"/>
                    <a:pt x="5210" y="2930"/>
                    <a:pt x="5212" y="2930"/>
                  </a:cubicBezTo>
                  <a:cubicBezTo>
                    <a:pt x="5607" y="2930"/>
                    <a:pt x="5596" y="2345"/>
                    <a:pt x="5207" y="2316"/>
                  </a:cubicBezTo>
                  <a:cubicBezTo>
                    <a:pt x="3332" y="2173"/>
                    <a:pt x="1720" y="1431"/>
                    <a:pt x="424" y="57"/>
                  </a:cubicBezTo>
                  <a:cubicBezTo>
                    <a:pt x="386" y="17"/>
                    <a:pt x="340" y="0"/>
                    <a:pt x="2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52"/>
            <p:cNvSpPr/>
            <p:nvPr/>
          </p:nvSpPr>
          <p:spPr>
            <a:xfrm>
              <a:off x="6151764" y="4124236"/>
              <a:ext cx="1009123" cy="998632"/>
            </a:xfrm>
            <a:custGeom>
              <a:rect b="b" l="l" r="r" t="t"/>
              <a:pathLst>
                <a:path extrusionOk="0" h="30177" w="30494">
                  <a:moveTo>
                    <a:pt x="20913" y="661"/>
                  </a:moveTo>
                  <a:cubicBezTo>
                    <a:pt x="23466" y="1350"/>
                    <a:pt x="30493" y="3243"/>
                    <a:pt x="27949" y="5730"/>
                  </a:cubicBezTo>
                  <a:cubicBezTo>
                    <a:pt x="27373" y="5991"/>
                    <a:pt x="26834" y="6082"/>
                    <a:pt x="26185" y="6082"/>
                  </a:cubicBezTo>
                  <a:cubicBezTo>
                    <a:pt x="26158" y="6082"/>
                    <a:pt x="26131" y="6081"/>
                    <a:pt x="26104" y="6081"/>
                  </a:cubicBezTo>
                  <a:cubicBezTo>
                    <a:pt x="26103" y="6081"/>
                    <a:pt x="26102" y="6081"/>
                    <a:pt x="26101" y="6081"/>
                  </a:cubicBezTo>
                  <a:cubicBezTo>
                    <a:pt x="25968" y="6081"/>
                    <a:pt x="25825" y="6182"/>
                    <a:pt x="25796" y="6315"/>
                  </a:cubicBezTo>
                  <a:cubicBezTo>
                    <a:pt x="25791" y="6335"/>
                    <a:pt x="25788" y="6354"/>
                    <a:pt x="25787" y="6374"/>
                  </a:cubicBezTo>
                  <a:cubicBezTo>
                    <a:pt x="25729" y="6378"/>
                    <a:pt x="25676" y="6404"/>
                    <a:pt x="25638" y="6447"/>
                  </a:cubicBezTo>
                  <a:cubicBezTo>
                    <a:pt x="23831" y="8467"/>
                    <a:pt x="22717" y="11105"/>
                    <a:pt x="22230" y="13753"/>
                  </a:cubicBezTo>
                  <a:cubicBezTo>
                    <a:pt x="22184" y="14001"/>
                    <a:pt x="22379" y="14165"/>
                    <a:pt x="22572" y="14182"/>
                  </a:cubicBezTo>
                  <a:cubicBezTo>
                    <a:pt x="23518" y="16375"/>
                    <a:pt x="24601" y="18508"/>
                    <a:pt x="25606" y="20674"/>
                  </a:cubicBezTo>
                  <a:cubicBezTo>
                    <a:pt x="26692" y="23017"/>
                    <a:pt x="28188" y="25508"/>
                    <a:pt x="28271" y="28136"/>
                  </a:cubicBezTo>
                  <a:cubicBezTo>
                    <a:pt x="28256" y="28159"/>
                    <a:pt x="28245" y="28183"/>
                    <a:pt x="28237" y="28209"/>
                  </a:cubicBezTo>
                  <a:cubicBezTo>
                    <a:pt x="28054" y="29117"/>
                    <a:pt x="27316" y="29418"/>
                    <a:pt x="26393" y="29418"/>
                  </a:cubicBezTo>
                  <a:cubicBezTo>
                    <a:pt x="24843" y="29418"/>
                    <a:pt x="22773" y="28568"/>
                    <a:pt x="21949" y="28324"/>
                  </a:cubicBezTo>
                  <a:cubicBezTo>
                    <a:pt x="20247" y="27819"/>
                    <a:pt x="18559" y="27266"/>
                    <a:pt x="16888" y="26664"/>
                  </a:cubicBezTo>
                  <a:cubicBezTo>
                    <a:pt x="13370" y="25404"/>
                    <a:pt x="9903" y="23955"/>
                    <a:pt x="6570" y="22258"/>
                  </a:cubicBezTo>
                  <a:cubicBezTo>
                    <a:pt x="4873" y="21392"/>
                    <a:pt x="1805" y="19839"/>
                    <a:pt x="2406" y="17406"/>
                  </a:cubicBezTo>
                  <a:cubicBezTo>
                    <a:pt x="2851" y="15598"/>
                    <a:pt x="5097" y="14839"/>
                    <a:pt x="6640" y="14316"/>
                  </a:cubicBezTo>
                  <a:cubicBezTo>
                    <a:pt x="10082" y="13152"/>
                    <a:pt x="13591" y="12596"/>
                    <a:pt x="17142" y="11913"/>
                  </a:cubicBezTo>
                  <a:cubicBezTo>
                    <a:pt x="17277" y="11887"/>
                    <a:pt x="17342" y="11782"/>
                    <a:pt x="17351" y="11668"/>
                  </a:cubicBezTo>
                  <a:cubicBezTo>
                    <a:pt x="17360" y="11658"/>
                    <a:pt x="17369" y="11645"/>
                    <a:pt x="17377" y="11633"/>
                  </a:cubicBezTo>
                  <a:cubicBezTo>
                    <a:pt x="18470" y="9343"/>
                    <a:pt x="19709" y="7064"/>
                    <a:pt x="20572" y="4675"/>
                  </a:cubicBezTo>
                  <a:cubicBezTo>
                    <a:pt x="20616" y="4553"/>
                    <a:pt x="20553" y="4458"/>
                    <a:pt x="20460" y="4410"/>
                  </a:cubicBezTo>
                  <a:cubicBezTo>
                    <a:pt x="20569" y="4323"/>
                    <a:pt x="20615" y="4168"/>
                    <a:pt x="20480" y="4053"/>
                  </a:cubicBezTo>
                  <a:cubicBezTo>
                    <a:pt x="19901" y="3560"/>
                    <a:pt x="19247" y="2978"/>
                    <a:pt x="19186" y="2159"/>
                  </a:cubicBezTo>
                  <a:cubicBezTo>
                    <a:pt x="19121" y="1278"/>
                    <a:pt x="19809" y="697"/>
                    <a:pt x="20617" y="697"/>
                  </a:cubicBezTo>
                  <a:cubicBezTo>
                    <a:pt x="20666" y="697"/>
                    <a:pt x="20716" y="699"/>
                    <a:pt x="20766" y="704"/>
                  </a:cubicBezTo>
                  <a:cubicBezTo>
                    <a:pt x="20772" y="704"/>
                    <a:pt x="20778" y="705"/>
                    <a:pt x="20784" y="705"/>
                  </a:cubicBezTo>
                  <a:cubicBezTo>
                    <a:pt x="20830" y="705"/>
                    <a:pt x="20875" y="689"/>
                    <a:pt x="20913" y="661"/>
                  </a:cubicBezTo>
                  <a:close/>
                  <a:moveTo>
                    <a:pt x="20320" y="0"/>
                  </a:moveTo>
                  <a:cubicBezTo>
                    <a:pt x="20248" y="0"/>
                    <a:pt x="20179" y="31"/>
                    <a:pt x="20132" y="88"/>
                  </a:cubicBezTo>
                  <a:cubicBezTo>
                    <a:pt x="19409" y="180"/>
                    <a:pt x="18771" y="832"/>
                    <a:pt x="18590" y="1557"/>
                  </a:cubicBezTo>
                  <a:cubicBezTo>
                    <a:pt x="18294" y="2736"/>
                    <a:pt x="19156" y="3934"/>
                    <a:pt x="20169" y="4448"/>
                  </a:cubicBezTo>
                  <a:cubicBezTo>
                    <a:pt x="20154" y="4461"/>
                    <a:pt x="20141" y="4474"/>
                    <a:pt x="20131" y="4490"/>
                  </a:cubicBezTo>
                  <a:cubicBezTo>
                    <a:pt x="18824" y="6637"/>
                    <a:pt x="17838" y="9006"/>
                    <a:pt x="16752" y="11269"/>
                  </a:cubicBezTo>
                  <a:cubicBezTo>
                    <a:pt x="16741" y="11295"/>
                    <a:pt x="16735" y="11322"/>
                    <a:pt x="16730" y="11351"/>
                  </a:cubicBezTo>
                  <a:cubicBezTo>
                    <a:pt x="14237" y="11498"/>
                    <a:pt x="11747" y="12050"/>
                    <a:pt x="9344" y="12698"/>
                  </a:cubicBezTo>
                  <a:cubicBezTo>
                    <a:pt x="7327" y="13240"/>
                    <a:pt x="5038" y="13770"/>
                    <a:pt x="3315" y="15018"/>
                  </a:cubicBezTo>
                  <a:cubicBezTo>
                    <a:pt x="1" y="17416"/>
                    <a:pt x="2407" y="20740"/>
                    <a:pt x="5162" y="22288"/>
                  </a:cubicBezTo>
                  <a:cubicBezTo>
                    <a:pt x="9564" y="24763"/>
                    <a:pt x="14424" y="26664"/>
                    <a:pt x="19213" y="28237"/>
                  </a:cubicBezTo>
                  <a:cubicBezTo>
                    <a:pt x="21383" y="28949"/>
                    <a:pt x="23835" y="29978"/>
                    <a:pt x="26124" y="30162"/>
                  </a:cubicBezTo>
                  <a:cubicBezTo>
                    <a:pt x="26240" y="30172"/>
                    <a:pt x="26355" y="30176"/>
                    <a:pt x="26468" y="30176"/>
                  </a:cubicBezTo>
                  <a:cubicBezTo>
                    <a:pt x="27690" y="30176"/>
                    <a:pt x="28701" y="29620"/>
                    <a:pt x="28874" y="28298"/>
                  </a:cubicBezTo>
                  <a:cubicBezTo>
                    <a:pt x="28874" y="28283"/>
                    <a:pt x="28873" y="28268"/>
                    <a:pt x="28870" y="28252"/>
                  </a:cubicBezTo>
                  <a:cubicBezTo>
                    <a:pt x="29211" y="26036"/>
                    <a:pt x="27842" y="23835"/>
                    <a:pt x="26958" y="21881"/>
                  </a:cubicBezTo>
                  <a:cubicBezTo>
                    <a:pt x="25729" y="19153"/>
                    <a:pt x="24499" y="16393"/>
                    <a:pt x="22993" y="13805"/>
                  </a:cubicBezTo>
                  <a:cubicBezTo>
                    <a:pt x="22979" y="13785"/>
                    <a:pt x="22964" y="13768"/>
                    <a:pt x="22947" y="13751"/>
                  </a:cubicBezTo>
                  <a:cubicBezTo>
                    <a:pt x="23514" y="11172"/>
                    <a:pt x="24604" y="8970"/>
                    <a:pt x="26046" y="6761"/>
                  </a:cubicBezTo>
                  <a:cubicBezTo>
                    <a:pt x="26052" y="6747"/>
                    <a:pt x="26058" y="6732"/>
                    <a:pt x="26062" y="6717"/>
                  </a:cubicBezTo>
                  <a:cubicBezTo>
                    <a:pt x="26247" y="6752"/>
                    <a:pt x="26437" y="6769"/>
                    <a:pt x="26630" y="6769"/>
                  </a:cubicBezTo>
                  <a:cubicBezTo>
                    <a:pt x="27296" y="6769"/>
                    <a:pt x="27985" y="6564"/>
                    <a:pt x="28516" y="6196"/>
                  </a:cubicBezTo>
                  <a:cubicBezTo>
                    <a:pt x="28648" y="6104"/>
                    <a:pt x="28688" y="5972"/>
                    <a:pt x="28665" y="5853"/>
                  </a:cubicBezTo>
                  <a:cubicBezTo>
                    <a:pt x="29501" y="4984"/>
                    <a:pt x="29098" y="3537"/>
                    <a:pt x="28199" y="2744"/>
                  </a:cubicBezTo>
                  <a:cubicBezTo>
                    <a:pt x="26234" y="1010"/>
                    <a:pt x="22845" y="472"/>
                    <a:pt x="20371" y="5"/>
                  </a:cubicBezTo>
                  <a:cubicBezTo>
                    <a:pt x="20354" y="2"/>
                    <a:pt x="20337" y="0"/>
                    <a:pt x="203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2"/>
            <p:cNvSpPr/>
            <p:nvPr/>
          </p:nvSpPr>
          <p:spPr>
            <a:xfrm>
              <a:off x="6248791" y="4604540"/>
              <a:ext cx="800077" cy="458497"/>
            </a:xfrm>
            <a:custGeom>
              <a:rect b="b" l="l" r="r" t="t"/>
              <a:pathLst>
                <a:path extrusionOk="0" h="13855" w="24177">
                  <a:moveTo>
                    <a:pt x="6688" y="1"/>
                  </a:moveTo>
                  <a:cubicBezTo>
                    <a:pt x="6683" y="1"/>
                    <a:pt x="6678" y="1"/>
                    <a:pt x="6672" y="2"/>
                  </a:cubicBezTo>
                  <a:cubicBezTo>
                    <a:pt x="4874" y="130"/>
                    <a:pt x="2805" y="671"/>
                    <a:pt x="1348" y="1786"/>
                  </a:cubicBezTo>
                  <a:cubicBezTo>
                    <a:pt x="501" y="2432"/>
                    <a:pt x="0" y="3801"/>
                    <a:pt x="1118" y="4446"/>
                  </a:cubicBezTo>
                  <a:cubicBezTo>
                    <a:pt x="2284" y="6008"/>
                    <a:pt x="4182" y="6874"/>
                    <a:pt x="5900" y="7733"/>
                  </a:cubicBezTo>
                  <a:cubicBezTo>
                    <a:pt x="8234" y="8902"/>
                    <a:pt x="10616" y="9969"/>
                    <a:pt x="13045" y="10937"/>
                  </a:cubicBezTo>
                  <a:cubicBezTo>
                    <a:pt x="15616" y="11959"/>
                    <a:pt x="18297" y="13040"/>
                    <a:pt x="20995" y="13677"/>
                  </a:cubicBezTo>
                  <a:cubicBezTo>
                    <a:pt x="21416" y="13776"/>
                    <a:pt x="21860" y="13855"/>
                    <a:pt x="22280" y="13855"/>
                  </a:cubicBezTo>
                  <a:cubicBezTo>
                    <a:pt x="23022" y="13855"/>
                    <a:pt x="23687" y="13609"/>
                    <a:pt x="24010" y="12789"/>
                  </a:cubicBezTo>
                  <a:cubicBezTo>
                    <a:pt x="24062" y="12656"/>
                    <a:pt x="24013" y="12551"/>
                    <a:pt x="23924" y="12489"/>
                  </a:cubicBezTo>
                  <a:cubicBezTo>
                    <a:pt x="24177" y="11833"/>
                    <a:pt x="24031" y="11158"/>
                    <a:pt x="23699" y="10479"/>
                  </a:cubicBezTo>
                  <a:cubicBezTo>
                    <a:pt x="22976" y="9001"/>
                    <a:pt x="22207" y="7627"/>
                    <a:pt x="21674" y="6056"/>
                  </a:cubicBezTo>
                  <a:cubicBezTo>
                    <a:pt x="21614" y="5877"/>
                    <a:pt x="21466" y="5803"/>
                    <a:pt x="21318" y="5803"/>
                  </a:cubicBezTo>
                  <a:cubicBezTo>
                    <a:pt x="21293" y="5803"/>
                    <a:pt x="21267" y="5805"/>
                    <a:pt x="21242" y="5809"/>
                  </a:cubicBezTo>
                  <a:cubicBezTo>
                    <a:pt x="21182" y="5694"/>
                    <a:pt x="21069" y="5602"/>
                    <a:pt x="20917" y="5602"/>
                  </a:cubicBezTo>
                  <a:cubicBezTo>
                    <a:pt x="20894" y="5602"/>
                    <a:pt x="20870" y="5604"/>
                    <a:pt x="20845" y="5609"/>
                  </a:cubicBezTo>
                  <a:cubicBezTo>
                    <a:pt x="19366" y="5876"/>
                    <a:pt x="17814" y="6136"/>
                    <a:pt x="16286" y="6136"/>
                  </a:cubicBezTo>
                  <a:cubicBezTo>
                    <a:pt x="14713" y="6136"/>
                    <a:pt x="13167" y="5860"/>
                    <a:pt x="11755" y="5034"/>
                  </a:cubicBezTo>
                  <a:cubicBezTo>
                    <a:pt x="10527" y="4318"/>
                    <a:pt x="9738" y="3339"/>
                    <a:pt x="9024" y="2127"/>
                  </a:cubicBezTo>
                  <a:cubicBezTo>
                    <a:pt x="8525" y="1277"/>
                    <a:pt x="8106" y="608"/>
                    <a:pt x="7282" y="55"/>
                  </a:cubicBezTo>
                  <a:cubicBezTo>
                    <a:pt x="7243" y="29"/>
                    <a:pt x="7202" y="18"/>
                    <a:pt x="7163" y="18"/>
                  </a:cubicBezTo>
                  <a:cubicBezTo>
                    <a:pt x="6971" y="18"/>
                    <a:pt x="6809" y="289"/>
                    <a:pt x="6984" y="441"/>
                  </a:cubicBezTo>
                  <a:cubicBezTo>
                    <a:pt x="8078" y="1392"/>
                    <a:pt x="8438" y="2789"/>
                    <a:pt x="9311" y="3906"/>
                  </a:cubicBezTo>
                  <a:cubicBezTo>
                    <a:pt x="10107" y="4926"/>
                    <a:pt x="11199" y="5668"/>
                    <a:pt x="12388" y="6159"/>
                  </a:cubicBezTo>
                  <a:cubicBezTo>
                    <a:pt x="13685" y="6692"/>
                    <a:pt x="15062" y="6899"/>
                    <a:pt x="16451" y="6899"/>
                  </a:cubicBezTo>
                  <a:cubicBezTo>
                    <a:pt x="17975" y="6899"/>
                    <a:pt x="19514" y="6650"/>
                    <a:pt x="20979" y="6312"/>
                  </a:cubicBezTo>
                  <a:cubicBezTo>
                    <a:pt x="21296" y="7287"/>
                    <a:pt x="21686" y="8237"/>
                    <a:pt x="22146" y="9154"/>
                  </a:cubicBezTo>
                  <a:cubicBezTo>
                    <a:pt x="22703" y="10259"/>
                    <a:pt x="23757" y="11438"/>
                    <a:pt x="23271" y="12741"/>
                  </a:cubicBezTo>
                  <a:cubicBezTo>
                    <a:pt x="23268" y="12749"/>
                    <a:pt x="23270" y="12754"/>
                    <a:pt x="23268" y="12760"/>
                  </a:cubicBezTo>
                  <a:cubicBezTo>
                    <a:pt x="22975" y="13021"/>
                    <a:pt x="22555" y="13125"/>
                    <a:pt x="22069" y="13125"/>
                  </a:cubicBezTo>
                  <a:cubicBezTo>
                    <a:pt x="20505" y="13125"/>
                    <a:pt x="18255" y="12056"/>
                    <a:pt x="17343" y="11744"/>
                  </a:cubicBezTo>
                  <a:cubicBezTo>
                    <a:pt x="15433" y="11089"/>
                    <a:pt x="13546" y="10373"/>
                    <a:pt x="11680" y="9597"/>
                  </a:cubicBezTo>
                  <a:cubicBezTo>
                    <a:pt x="8102" y="8111"/>
                    <a:pt x="3898" y="6584"/>
                    <a:pt x="1146" y="3752"/>
                  </a:cubicBezTo>
                  <a:cubicBezTo>
                    <a:pt x="248" y="2049"/>
                    <a:pt x="5802" y="625"/>
                    <a:pt x="6732" y="437"/>
                  </a:cubicBezTo>
                  <a:cubicBezTo>
                    <a:pt x="6968" y="389"/>
                    <a:pt x="6925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2"/>
            <p:cNvSpPr/>
            <p:nvPr/>
          </p:nvSpPr>
          <p:spPr>
            <a:xfrm>
              <a:off x="6738990" y="4680091"/>
              <a:ext cx="94777" cy="84254"/>
            </a:xfrm>
            <a:custGeom>
              <a:rect b="b" l="l" r="r" t="t"/>
              <a:pathLst>
                <a:path extrusionOk="0" h="2546" w="2864">
                  <a:moveTo>
                    <a:pt x="1280" y="572"/>
                  </a:moveTo>
                  <a:cubicBezTo>
                    <a:pt x="1669" y="635"/>
                    <a:pt x="2090" y="753"/>
                    <a:pt x="2216" y="1166"/>
                  </a:cubicBezTo>
                  <a:cubicBezTo>
                    <a:pt x="2364" y="1661"/>
                    <a:pt x="1814" y="1955"/>
                    <a:pt x="1398" y="1964"/>
                  </a:cubicBezTo>
                  <a:cubicBezTo>
                    <a:pt x="1389" y="1964"/>
                    <a:pt x="1380" y="1964"/>
                    <a:pt x="1371" y="1964"/>
                  </a:cubicBezTo>
                  <a:cubicBezTo>
                    <a:pt x="1032" y="1964"/>
                    <a:pt x="630" y="1794"/>
                    <a:pt x="569" y="1425"/>
                  </a:cubicBezTo>
                  <a:cubicBezTo>
                    <a:pt x="502" y="1019"/>
                    <a:pt x="785" y="756"/>
                    <a:pt x="1148" y="681"/>
                  </a:cubicBezTo>
                  <a:cubicBezTo>
                    <a:pt x="1208" y="668"/>
                    <a:pt x="1257" y="629"/>
                    <a:pt x="1280" y="572"/>
                  </a:cubicBezTo>
                  <a:close/>
                  <a:moveTo>
                    <a:pt x="1176" y="1"/>
                  </a:moveTo>
                  <a:cubicBezTo>
                    <a:pt x="1152" y="1"/>
                    <a:pt x="1129" y="1"/>
                    <a:pt x="1105" y="2"/>
                  </a:cubicBezTo>
                  <a:cubicBezTo>
                    <a:pt x="961" y="8"/>
                    <a:pt x="865" y="132"/>
                    <a:pt x="843" y="259"/>
                  </a:cubicBezTo>
                  <a:cubicBezTo>
                    <a:pt x="358" y="336"/>
                    <a:pt x="1" y="883"/>
                    <a:pt x="1" y="1365"/>
                  </a:cubicBezTo>
                  <a:cubicBezTo>
                    <a:pt x="2" y="2082"/>
                    <a:pt x="684" y="2528"/>
                    <a:pt x="1343" y="2545"/>
                  </a:cubicBezTo>
                  <a:cubicBezTo>
                    <a:pt x="1355" y="2545"/>
                    <a:pt x="1367" y="2545"/>
                    <a:pt x="1379" y="2545"/>
                  </a:cubicBezTo>
                  <a:cubicBezTo>
                    <a:pt x="2039" y="2545"/>
                    <a:pt x="2794" y="2104"/>
                    <a:pt x="2825" y="1387"/>
                  </a:cubicBezTo>
                  <a:cubicBezTo>
                    <a:pt x="2864" y="496"/>
                    <a:pt x="1967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52"/>
            <p:cNvSpPr/>
            <p:nvPr/>
          </p:nvSpPr>
          <p:spPr>
            <a:xfrm>
              <a:off x="6721815" y="4540804"/>
              <a:ext cx="93817" cy="77999"/>
            </a:xfrm>
            <a:custGeom>
              <a:rect b="b" l="l" r="r" t="t"/>
              <a:pathLst>
                <a:path extrusionOk="0" h="2357" w="2835">
                  <a:moveTo>
                    <a:pt x="1503" y="510"/>
                  </a:moveTo>
                  <a:cubicBezTo>
                    <a:pt x="1749" y="510"/>
                    <a:pt x="1990" y="652"/>
                    <a:pt x="2061" y="920"/>
                  </a:cubicBezTo>
                  <a:cubicBezTo>
                    <a:pt x="2176" y="1353"/>
                    <a:pt x="1810" y="1804"/>
                    <a:pt x="1382" y="1854"/>
                  </a:cubicBezTo>
                  <a:cubicBezTo>
                    <a:pt x="1354" y="1857"/>
                    <a:pt x="1324" y="1859"/>
                    <a:pt x="1295" y="1859"/>
                  </a:cubicBezTo>
                  <a:cubicBezTo>
                    <a:pt x="967" y="1859"/>
                    <a:pt x="603" y="1659"/>
                    <a:pt x="520" y="1329"/>
                  </a:cubicBezTo>
                  <a:cubicBezTo>
                    <a:pt x="448" y="1039"/>
                    <a:pt x="578" y="785"/>
                    <a:pt x="788" y="621"/>
                  </a:cubicBezTo>
                  <a:cubicBezTo>
                    <a:pt x="833" y="667"/>
                    <a:pt x="895" y="696"/>
                    <a:pt x="963" y="696"/>
                  </a:cubicBezTo>
                  <a:cubicBezTo>
                    <a:pt x="1016" y="696"/>
                    <a:pt x="1073" y="678"/>
                    <a:pt x="1126" y="636"/>
                  </a:cubicBezTo>
                  <a:cubicBezTo>
                    <a:pt x="1236" y="552"/>
                    <a:pt x="1371" y="510"/>
                    <a:pt x="1503" y="510"/>
                  </a:cubicBezTo>
                  <a:close/>
                  <a:moveTo>
                    <a:pt x="1482" y="1"/>
                  </a:moveTo>
                  <a:cubicBezTo>
                    <a:pt x="1298" y="1"/>
                    <a:pt x="1117" y="48"/>
                    <a:pt x="964" y="151"/>
                  </a:cubicBezTo>
                  <a:cubicBezTo>
                    <a:pt x="407" y="209"/>
                    <a:pt x="1" y="797"/>
                    <a:pt x="67" y="1358"/>
                  </a:cubicBezTo>
                  <a:cubicBezTo>
                    <a:pt x="139" y="1971"/>
                    <a:pt x="743" y="2356"/>
                    <a:pt x="1330" y="2356"/>
                  </a:cubicBezTo>
                  <a:cubicBezTo>
                    <a:pt x="1434" y="2356"/>
                    <a:pt x="1537" y="2344"/>
                    <a:pt x="1636" y="2320"/>
                  </a:cubicBezTo>
                  <a:cubicBezTo>
                    <a:pt x="2349" y="2142"/>
                    <a:pt x="2834" y="1254"/>
                    <a:pt x="2479" y="575"/>
                  </a:cubicBezTo>
                  <a:cubicBezTo>
                    <a:pt x="2295" y="222"/>
                    <a:pt x="1881" y="1"/>
                    <a:pt x="1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52"/>
            <p:cNvSpPr/>
            <p:nvPr/>
          </p:nvSpPr>
          <p:spPr>
            <a:xfrm>
              <a:off x="6838367" y="4387487"/>
              <a:ext cx="70652" cy="67211"/>
            </a:xfrm>
            <a:custGeom>
              <a:rect b="b" l="l" r="r" t="t"/>
              <a:pathLst>
                <a:path extrusionOk="0" h="2031" w="2135">
                  <a:moveTo>
                    <a:pt x="807" y="423"/>
                  </a:moveTo>
                  <a:cubicBezTo>
                    <a:pt x="831" y="453"/>
                    <a:pt x="864" y="476"/>
                    <a:pt x="899" y="488"/>
                  </a:cubicBezTo>
                  <a:cubicBezTo>
                    <a:pt x="1050" y="543"/>
                    <a:pt x="1196" y="520"/>
                    <a:pt x="1332" y="626"/>
                  </a:cubicBezTo>
                  <a:cubicBezTo>
                    <a:pt x="1459" y="727"/>
                    <a:pt x="1547" y="869"/>
                    <a:pt x="1574" y="1030"/>
                  </a:cubicBezTo>
                  <a:cubicBezTo>
                    <a:pt x="1625" y="1357"/>
                    <a:pt x="1336" y="1556"/>
                    <a:pt x="1040" y="1556"/>
                  </a:cubicBezTo>
                  <a:cubicBezTo>
                    <a:pt x="1031" y="1556"/>
                    <a:pt x="1023" y="1556"/>
                    <a:pt x="1014" y="1555"/>
                  </a:cubicBezTo>
                  <a:cubicBezTo>
                    <a:pt x="687" y="1542"/>
                    <a:pt x="427" y="1315"/>
                    <a:pt x="462" y="972"/>
                  </a:cubicBezTo>
                  <a:cubicBezTo>
                    <a:pt x="490" y="710"/>
                    <a:pt x="625" y="549"/>
                    <a:pt x="807" y="423"/>
                  </a:cubicBezTo>
                  <a:close/>
                  <a:moveTo>
                    <a:pt x="924" y="1"/>
                  </a:moveTo>
                  <a:cubicBezTo>
                    <a:pt x="422" y="1"/>
                    <a:pt x="28" y="572"/>
                    <a:pt x="15" y="1039"/>
                  </a:cubicBezTo>
                  <a:cubicBezTo>
                    <a:pt x="0" y="1612"/>
                    <a:pt x="489" y="2031"/>
                    <a:pt x="1041" y="2031"/>
                  </a:cubicBezTo>
                  <a:cubicBezTo>
                    <a:pt x="1053" y="2031"/>
                    <a:pt x="1065" y="2031"/>
                    <a:pt x="1077" y="2030"/>
                  </a:cubicBezTo>
                  <a:cubicBezTo>
                    <a:pt x="1649" y="2012"/>
                    <a:pt x="2135" y="1563"/>
                    <a:pt x="2049" y="967"/>
                  </a:cubicBezTo>
                  <a:cubicBezTo>
                    <a:pt x="1995" y="585"/>
                    <a:pt x="1573" y="25"/>
                    <a:pt x="1134" y="25"/>
                  </a:cubicBezTo>
                  <a:cubicBezTo>
                    <a:pt x="1113" y="25"/>
                    <a:pt x="1093" y="26"/>
                    <a:pt x="1072" y="28"/>
                  </a:cubicBezTo>
                  <a:cubicBezTo>
                    <a:pt x="1061" y="24"/>
                    <a:pt x="1055" y="15"/>
                    <a:pt x="1043" y="11"/>
                  </a:cubicBezTo>
                  <a:cubicBezTo>
                    <a:pt x="1003" y="4"/>
                    <a:pt x="963" y="1"/>
                    <a:pt x="9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52"/>
            <p:cNvSpPr/>
            <p:nvPr/>
          </p:nvSpPr>
          <p:spPr>
            <a:xfrm>
              <a:off x="7021633" y="4067482"/>
              <a:ext cx="85842" cy="78231"/>
            </a:xfrm>
            <a:custGeom>
              <a:rect b="b" l="l" r="r" t="t"/>
              <a:pathLst>
                <a:path extrusionOk="0" h="2364" w="2594">
                  <a:moveTo>
                    <a:pt x="1571" y="478"/>
                  </a:moveTo>
                  <a:cubicBezTo>
                    <a:pt x="1827" y="639"/>
                    <a:pt x="2011" y="901"/>
                    <a:pt x="2017" y="1219"/>
                  </a:cubicBezTo>
                  <a:cubicBezTo>
                    <a:pt x="2024" y="1592"/>
                    <a:pt x="1737" y="1832"/>
                    <a:pt x="1385" y="1832"/>
                  </a:cubicBezTo>
                  <a:cubicBezTo>
                    <a:pt x="1369" y="1832"/>
                    <a:pt x="1353" y="1832"/>
                    <a:pt x="1337" y="1831"/>
                  </a:cubicBezTo>
                  <a:cubicBezTo>
                    <a:pt x="976" y="1809"/>
                    <a:pt x="610" y="1550"/>
                    <a:pt x="685" y="1147"/>
                  </a:cubicBezTo>
                  <a:cubicBezTo>
                    <a:pt x="764" y="729"/>
                    <a:pt x="1181" y="518"/>
                    <a:pt x="1571" y="478"/>
                  </a:cubicBezTo>
                  <a:close/>
                  <a:moveTo>
                    <a:pt x="1469" y="0"/>
                  </a:moveTo>
                  <a:cubicBezTo>
                    <a:pt x="1461" y="0"/>
                    <a:pt x="1453" y="0"/>
                    <a:pt x="1446" y="0"/>
                  </a:cubicBezTo>
                  <a:cubicBezTo>
                    <a:pt x="1444" y="0"/>
                    <a:pt x="1443" y="0"/>
                    <a:pt x="1441" y="0"/>
                  </a:cubicBezTo>
                  <a:cubicBezTo>
                    <a:pt x="1380" y="0"/>
                    <a:pt x="1324" y="31"/>
                    <a:pt x="1290" y="82"/>
                  </a:cubicBezTo>
                  <a:cubicBezTo>
                    <a:pt x="1278" y="81"/>
                    <a:pt x="1267" y="81"/>
                    <a:pt x="1255" y="81"/>
                  </a:cubicBezTo>
                  <a:cubicBezTo>
                    <a:pt x="772" y="81"/>
                    <a:pt x="293" y="519"/>
                    <a:pt x="170" y="1007"/>
                  </a:cubicBezTo>
                  <a:cubicBezTo>
                    <a:pt x="0" y="1688"/>
                    <a:pt x="544" y="2262"/>
                    <a:pt x="1193" y="2351"/>
                  </a:cubicBezTo>
                  <a:cubicBezTo>
                    <a:pt x="1253" y="2360"/>
                    <a:pt x="1313" y="2364"/>
                    <a:pt x="1373" y="2364"/>
                  </a:cubicBezTo>
                  <a:cubicBezTo>
                    <a:pt x="1951" y="2364"/>
                    <a:pt x="2472" y="1979"/>
                    <a:pt x="2533" y="1367"/>
                  </a:cubicBezTo>
                  <a:cubicBezTo>
                    <a:pt x="2594" y="744"/>
                    <a:pt x="2148" y="0"/>
                    <a:pt x="14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52"/>
            <p:cNvSpPr/>
            <p:nvPr/>
          </p:nvSpPr>
          <p:spPr>
            <a:xfrm>
              <a:off x="6945686" y="3887194"/>
              <a:ext cx="132767" cy="126149"/>
            </a:xfrm>
            <a:custGeom>
              <a:rect b="b" l="l" r="r" t="t"/>
              <a:pathLst>
                <a:path extrusionOk="0" h="3812" w="4012">
                  <a:moveTo>
                    <a:pt x="2176" y="547"/>
                  </a:moveTo>
                  <a:cubicBezTo>
                    <a:pt x="2764" y="658"/>
                    <a:pt x="3265" y="1073"/>
                    <a:pt x="3333" y="1736"/>
                  </a:cubicBezTo>
                  <a:cubicBezTo>
                    <a:pt x="3409" y="2471"/>
                    <a:pt x="2931" y="3168"/>
                    <a:pt x="2189" y="3277"/>
                  </a:cubicBezTo>
                  <a:cubicBezTo>
                    <a:pt x="2115" y="3287"/>
                    <a:pt x="2041" y="3293"/>
                    <a:pt x="1969" y="3293"/>
                  </a:cubicBezTo>
                  <a:cubicBezTo>
                    <a:pt x="1316" y="3293"/>
                    <a:pt x="728" y="2871"/>
                    <a:pt x="589" y="2203"/>
                  </a:cubicBezTo>
                  <a:cubicBezTo>
                    <a:pt x="434" y="1448"/>
                    <a:pt x="945" y="551"/>
                    <a:pt x="1729" y="551"/>
                  </a:cubicBezTo>
                  <a:cubicBezTo>
                    <a:pt x="1827" y="551"/>
                    <a:pt x="1928" y="565"/>
                    <a:pt x="2033" y="595"/>
                  </a:cubicBezTo>
                  <a:cubicBezTo>
                    <a:pt x="2046" y="599"/>
                    <a:pt x="2059" y="601"/>
                    <a:pt x="2072" y="601"/>
                  </a:cubicBezTo>
                  <a:cubicBezTo>
                    <a:pt x="2112" y="601"/>
                    <a:pt x="2151" y="582"/>
                    <a:pt x="2176" y="547"/>
                  </a:cubicBezTo>
                  <a:close/>
                  <a:moveTo>
                    <a:pt x="1956" y="0"/>
                  </a:moveTo>
                  <a:cubicBezTo>
                    <a:pt x="1773" y="0"/>
                    <a:pt x="1587" y="27"/>
                    <a:pt x="1405" y="83"/>
                  </a:cubicBezTo>
                  <a:cubicBezTo>
                    <a:pt x="1349" y="98"/>
                    <a:pt x="1301" y="134"/>
                    <a:pt x="1270" y="183"/>
                  </a:cubicBezTo>
                  <a:cubicBezTo>
                    <a:pt x="627" y="359"/>
                    <a:pt x="116" y="1132"/>
                    <a:pt x="73" y="1800"/>
                  </a:cubicBezTo>
                  <a:cubicBezTo>
                    <a:pt x="1" y="2923"/>
                    <a:pt x="883" y="3811"/>
                    <a:pt x="1988" y="3811"/>
                  </a:cubicBezTo>
                  <a:cubicBezTo>
                    <a:pt x="2014" y="3811"/>
                    <a:pt x="2041" y="3811"/>
                    <a:pt x="2068" y="3810"/>
                  </a:cubicBezTo>
                  <a:cubicBezTo>
                    <a:pt x="3214" y="3765"/>
                    <a:pt x="4012" y="2695"/>
                    <a:pt x="3843" y="1581"/>
                  </a:cubicBezTo>
                  <a:cubicBezTo>
                    <a:pt x="3702" y="644"/>
                    <a:pt x="2856" y="0"/>
                    <a:pt x="19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3" name="Google Shape;1023;p52"/>
          <p:cNvGrpSpPr/>
          <p:nvPr/>
        </p:nvGrpSpPr>
        <p:grpSpPr>
          <a:xfrm>
            <a:off x="6648515" y="5156391"/>
            <a:ext cx="174596" cy="44774"/>
            <a:chOff x="6648515" y="5156391"/>
            <a:chExt cx="174596" cy="44774"/>
          </a:xfrm>
        </p:grpSpPr>
        <p:sp>
          <p:nvSpPr>
            <p:cNvPr id="1024" name="Google Shape;1024;p52"/>
            <p:cNvSpPr/>
            <p:nvPr/>
          </p:nvSpPr>
          <p:spPr>
            <a:xfrm>
              <a:off x="6648515" y="5156556"/>
              <a:ext cx="117875" cy="44609"/>
            </a:xfrm>
            <a:custGeom>
              <a:rect b="b" l="l" r="r" t="t"/>
              <a:pathLst>
                <a:path extrusionOk="0" h="1348" w="3562">
                  <a:moveTo>
                    <a:pt x="178" y="1"/>
                  </a:moveTo>
                  <a:cubicBezTo>
                    <a:pt x="70" y="1"/>
                    <a:pt x="1" y="168"/>
                    <a:pt x="114" y="245"/>
                  </a:cubicBezTo>
                  <a:cubicBezTo>
                    <a:pt x="1087" y="909"/>
                    <a:pt x="2176" y="1275"/>
                    <a:pt x="3351" y="1347"/>
                  </a:cubicBezTo>
                  <a:cubicBezTo>
                    <a:pt x="3354" y="1348"/>
                    <a:pt x="3358" y="1348"/>
                    <a:pt x="3362" y="1348"/>
                  </a:cubicBezTo>
                  <a:cubicBezTo>
                    <a:pt x="3562" y="1348"/>
                    <a:pt x="3560" y="1024"/>
                    <a:pt x="3349" y="1015"/>
                  </a:cubicBezTo>
                  <a:cubicBezTo>
                    <a:pt x="2223" y="971"/>
                    <a:pt x="1190" y="637"/>
                    <a:pt x="246" y="23"/>
                  </a:cubicBezTo>
                  <a:cubicBezTo>
                    <a:pt x="223" y="7"/>
                    <a:pt x="200" y="1"/>
                    <a:pt x="1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52"/>
            <p:cNvSpPr/>
            <p:nvPr/>
          </p:nvSpPr>
          <p:spPr>
            <a:xfrm>
              <a:off x="6713178" y="5156391"/>
              <a:ext cx="109933" cy="37262"/>
            </a:xfrm>
            <a:custGeom>
              <a:rect b="b" l="l" r="r" t="t"/>
              <a:pathLst>
                <a:path extrusionOk="0" h="1126" w="3322">
                  <a:moveTo>
                    <a:pt x="173" y="1"/>
                  </a:moveTo>
                  <a:cubicBezTo>
                    <a:pt x="43" y="1"/>
                    <a:pt x="0" y="207"/>
                    <a:pt x="142" y="250"/>
                  </a:cubicBezTo>
                  <a:cubicBezTo>
                    <a:pt x="1113" y="541"/>
                    <a:pt x="2087" y="821"/>
                    <a:pt x="3055" y="1118"/>
                  </a:cubicBezTo>
                  <a:cubicBezTo>
                    <a:pt x="3073" y="1123"/>
                    <a:pt x="3089" y="1126"/>
                    <a:pt x="3104" y="1126"/>
                  </a:cubicBezTo>
                  <a:cubicBezTo>
                    <a:pt x="3264" y="1126"/>
                    <a:pt x="3321" y="859"/>
                    <a:pt x="3140" y="810"/>
                  </a:cubicBezTo>
                  <a:cubicBezTo>
                    <a:pt x="2161" y="550"/>
                    <a:pt x="1187" y="273"/>
                    <a:pt x="210" y="6"/>
                  </a:cubicBezTo>
                  <a:cubicBezTo>
                    <a:pt x="197" y="3"/>
                    <a:pt x="185" y="1"/>
                    <a:pt x="1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6" name="Google Shape;1026;p52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1027" name="Google Shape;1027;p52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1028" name="Google Shape;1028;p52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rect b="b" l="l" r="r" t="t"/>
                <a:pathLst>
                  <a:path extrusionOk="0" h="41902" w="44727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52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rect b="b" l="l" r="r" t="t"/>
                <a:pathLst>
                  <a:path extrusionOk="0" h="6434" w="9269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52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rect b="b" l="l" r="r" t="t"/>
                <a:pathLst>
                  <a:path extrusionOk="0" h="6355" w="9542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52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rect b="b" l="l" r="r" t="t"/>
                <a:pathLst>
                  <a:path extrusionOk="0" h="5791" w="9439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52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rect b="b" l="l" r="r" t="t"/>
                <a:pathLst>
                  <a:path extrusionOk="0" h="5708" w="9382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52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rect b="b" l="l" r="r" t="t"/>
                <a:pathLst>
                  <a:path extrusionOk="0" h="7154" w="929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52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rect b="b" l="l" r="r" t="t"/>
                <a:pathLst>
                  <a:path extrusionOk="0" h="6403" w="9143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52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rect b="b" l="l" r="r" t="t"/>
                <a:pathLst>
                  <a:path extrusionOk="0" h="6480" w="9975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52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rect b="b" l="l" r="r" t="t"/>
                <a:pathLst>
                  <a:path extrusionOk="0" h="6309" w="10136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52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rect b="b" l="l" r="r" t="t"/>
                <a:pathLst>
                  <a:path extrusionOk="0" h="6475" w="10246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52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rect b="b" l="l" r="r" t="t"/>
                <a:pathLst>
                  <a:path extrusionOk="0" h="6437" w="10519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9" name="Google Shape;1039;p52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1040" name="Google Shape;1040;p52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rect b="b" l="l" r="r" t="t"/>
                <a:pathLst>
                  <a:path extrusionOk="0" h="1834" w="3281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52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rect b="b" l="l" r="r" t="t"/>
                <a:pathLst>
                  <a:path extrusionOk="0" h="2091" w="281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2" name="Google Shape;1042;p52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1043" name="Google Shape;1043;p52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rect b="b" l="l" r="r" t="t"/>
                <a:pathLst>
                  <a:path extrusionOk="0" h="2281" w="2656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52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rect b="b" l="l" r="r" t="t"/>
                <a:pathLst>
                  <a:path extrusionOk="0" h="2144" w="2232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45" name="Google Shape;1045;p52"/>
          <p:cNvGrpSpPr/>
          <p:nvPr/>
        </p:nvGrpSpPr>
        <p:grpSpPr>
          <a:xfrm>
            <a:off x="7346204" y="3514142"/>
            <a:ext cx="540037" cy="623992"/>
            <a:chOff x="7346204" y="3514142"/>
            <a:chExt cx="540037" cy="623992"/>
          </a:xfrm>
        </p:grpSpPr>
        <p:sp>
          <p:nvSpPr>
            <p:cNvPr id="1046" name="Google Shape;1046;p52"/>
            <p:cNvSpPr/>
            <p:nvPr/>
          </p:nvSpPr>
          <p:spPr>
            <a:xfrm>
              <a:off x="7346204" y="3514142"/>
              <a:ext cx="469152" cy="577729"/>
            </a:xfrm>
            <a:custGeom>
              <a:rect b="b" l="l" r="r" t="t"/>
              <a:pathLst>
                <a:path extrusionOk="0" h="17458" w="14177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52"/>
            <p:cNvSpPr/>
            <p:nvPr/>
          </p:nvSpPr>
          <p:spPr>
            <a:xfrm>
              <a:off x="7755062" y="4055370"/>
              <a:ext cx="79157" cy="80117"/>
            </a:xfrm>
            <a:custGeom>
              <a:rect b="b" l="l" r="r" t="t"/>
              <a:pathLst>
                <a:path extrusionOk="0" h="2421" w="2392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2"/>
            <p:cNvSpPr/>
            <p:nvPr/>
          </p:nvSpPr>
          <p:spPr>
            <a:xfrm>
              <a:off x="7839084" y="4060731"/>
              <a:ext cx="47157" cy="77403"/>
            </a:xfrm>
            <a:custGeom>
              <a:rect b="b" l="l" r="r" t="t"/>
              <a:pathLst>
                <a:path extrusionOk="0" h="2339" w="1425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9" name="Google Shape;1049;p52"/>
          <p:cNvGrpSpPr/>
          <p:nvPr/>
        </p:nvGrpSpPr>
        <p:grpSpPr>
          <a:xfrm rot="5257631">
            <a:off x="7170421" y="4673482"/>
            <a:ext cx="1375894" cy="924036"/>
            <a:chOff x="7485292" y="4430739"/>
            <a:chExt cx="1375953" cy="924075"/>
          </a:xfrm>
        </p:grpSpPr>
        <p:sp>
          <p:nvSpPr>
            <p:cNvPr id="1050" name="Google Shape;1050;p52"/>
            <p:cNvSpPr/>
            <p:nvPr/>
          </p:nvSpPr>
          <p:spPr>
            <a:xfrm>
              <a:off x="7485292" y="4430739"/>
              <a:ext cx="1375953" cy="924075"/>
            </a:xfrm>
            <a:custGeom>
              <a:rect b="b" l="l" r="r" t="t"/>
              <a:pathLst>
                <a:path extrusionOk="0" h="27924" w="41579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2"/>
            <p:cNvSpPr/>
            <p:nvPr/>
          </p:nvSpPr>
          <p:spPr>
            <a:xfrm>
              <a:off x="8408507" y="4803526"/>
              <a:ext cx="134587" cy="42888"/>
            </a:xfrm>
            <a:custGeom>
              <a:rect b="b" l="l" r="r" t="t"/>
              <a:pathLst>
                <a:path extrusionOk="0" h="1296" w="4067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2"/>
            <p:cNvSpPr/>
            <p:nvPr/>
          </p:nvSpPr>
          <p:spPr>
            <a:xfrm>
              <a:off x="8480218" y="4767819"/>
              <a:ext cx="105400" cy="27963"/>
            </a:xfrm>
            <a:custGeom>
              <a:rect b="b" l="l" r="r" t="t"/>
              <a:pathLst>
                <a:path extrusionOk="0" h="845" w="3185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3" name="Google Shape;1053;p52"/>
          <p:cNvGrpSpPr/>
          <p:nvPr/>
        </p:nvGrpSpPr>
        <p:grpSpPr>
          <a:xfrm>
            <a:off x="8490510" y="1991557"/>
            <a:ext cx="536463" cy="705466"/>
            <a:chOff x="8490510" y="1991557"/>
            <a:chExt cx="536463" cy="705466"/>
          </a:xfrm>
        </p:grpSpPr>
        <p:grpSp>
          <p:nvGrpSpPr>
            <p:cNvPr id="1054" name="Google Shape;1054;p52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1055" name="Google Shape;1055;p52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rect b="b" l="l" r="r" t="t"/>
                <a:pathLst>
                  <a:path extrusionOk="0" h="17414" w="16211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52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rect b="b" l="l" r="r" t="t"/>
                <a:pathLst>
                  <a:path extrusionOk="0" h="5197" w="4599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57" name="Google Shape;1057;p52"/>
            <p:cNvSpPr/>
            <p:nvPr/>
          </p:nvSpPr>
          <p:spPr>
            <a:xfrm>
              <a:off x="8597399" y="2575705"/>
              <a:ext cx="71844" cy="67674"/>
            </a:xfrm>
            <a:custGeom>
              <a:rect b="b" l="l" r="r" t="t"/>
              <a:pathLst>
                <a:path extrusionOk="0" h="2045" w="2171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52"/>
            <p:cNvSpPr/>
            <p:nvPr/>
          </p:nvSpPr>
          <p:spPr>
            <a:xfrm>
              <a:off x="8587736" y="2657444"/>
              <a:ext cx="91137" cy="39579"/>
            </a:xfrm>
            <a:custGeom>
              <a:rect b="b" l="l" r="r" t="t"/>
              <a:pathLst>
                <a:path extrusionOk="0" h="1196" w="2754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9" name="Google Shape;1059;p52"/>
          <p:cNvGrpSpPr/>
          <p:nvPr/>
        </p:nvGrpSpPr>
        <p:grpSpPr>
          <a:xfrm>
            <a:off x="6765365" y="2520242"/>
            <a:ext cx="1413745" cy="811560"/>
            <a:chOff x="6765365" y="2520242"/>
            <a:chExt cx="1413745" cy="811560"/>
          </a:xfrm>
        </p:grpSpPr>
        <p:sp>
          <p:nvSpPr>
            <p:cNvPr id="1060" name="Google Shape;1060;p52"/>
            <p:cNvSpPr/>
            <p:nvPr/>
          </p:nvSpPr>
          <p:spPr>
            <a:xfrm>
              <a:off x="6765365" y="2520242"/>
              <a:ext cx="1413745" cy="811560"/>
            </a:xfrm>
            <a:custGeom>
              <a:rect b="b" l="l" r="r" t="t"/>
              <a:pathLst>
                <a:path extrusionOk="0" h="24524" w="42721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52"/>
            <p:cNvSpPr/>
            <p:nvPr/>
          </p:nvSpPr>
          <p:spPr>
            <a:xfrm>
              <a:off x="6863484" y="3117827"/>
              <a:ext cx="66317" cy="60361"/>
            </a:xfrm>
            <a:custGeom>
              <a:rect b="b" l="l" r="r" t="t"/>
              <a:pathLst>
                <a:path extrusionOk="0" h="1824" w="2004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52"/>
            <p:cNvSpPr/>
            <p:nvPr/>
          </p:nvSpPr>
          <p:spPr>
            <a:xfrm>
              <a:off x="7444754" y="2556545"/>
              <a:ext cx="102653" cy="56588"/>
            </a:xfrm>
            <a:custGeom>
              <a:rect b="b" l="l" r="r" t="t"/>
              <a:pathLst>
                <a:path extrusionOk="0" h="1710" w="3102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52"/>
            <p:cNvSpPr/>
            <p:nvPr/>
          </p:nvSpPr>
          <p:spPr>
            <a:xfrm>
              <a:off x="7490388" y="2588082"/>
              <a:ext cx="121085" cy="54536"/>
            </a:xfrm>
            <a:custGeom>
              <a:rect b="b" l="l" r="r" t="t"/>
              <a:pathLst>
                <a:path extrusionOk="0" h="1648" w="3659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4" name="Google Shape;1064;p52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1065" name="Google Shape;1065;p52"/>
            <p:cNvSpPr/>
            <p:nvPr/>
          </p:nvSpPr>
          <p:spPr>
            <a:xfrm>
              <a:off x="8457550" y="1064636"/>
              <a:ext cx="838862" cy="594507"/>
            </a:xfrm>
            <a:custGeom>
              <a:rect b="b" l="l" r="r" t="t"/>
              <a:pathLst>
                <a:path extrusionOk="0" h="17965" w="25349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2"/>
            <p:cNvSpPr/>
            <p:nvPr/>
          </p:nvSpPr>
          <p:spPr>
            <a:xfrm>
              <a:off x="8682546" y="1188600"/>
              <a:ext cx="424312" cy="302234"/>
            </a:xfrm>
            <a:custGeom>
              <a:rect b="b" l="l" r="r" t="t"/>
              <a:pathLst>
                <a:path extrusionOk="0" h="9133" w="12822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52"/>
            <p:cNvSpPr/>
            <p:nvPr/>
          </p:nvSpPr>
          <p:spPr>
            <a:xfrm>
              <a:off x="8470754" y="1133435"/>
              <a:ext cx="70983" cy="92990"/>
            </a:xfrm>
            <a:custGeom>
              <a:rect b="b" l="l" r="r" t="t"/>
              <a:pathLst>
                <a:path extrusionOk="0" h="2810" w="2145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52"/>
            <p:cNvSpPr/>
            <p:nvPr/>
          </p:nvSpPr>
          <p:spPr>
            <a:xfrm>
              <a:off x="8454538" y="1100574"/>
              <a:ext cx="79852" cy="60625"/>
            </a:xfrm>
            <a:custGeom>
              <a:rect b="b" l="l" r="r" t="t"/>
              <a:pathLst>
                <a:path extrusionOk="0" h="1832" w="2413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9" name="Google Shape;1069;p52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1070" name="Google Shape;1070;p52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1071" name="Google Shape;1071;p52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rect b="b" l="l" r="r" t="t"/>
                <a:pathLst>
                  <a:path extrusionOk="0" h="25423" w="30686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52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rect b="b" l="l" r="r" t="t"/>
                <a:pathLst>
                  <a:path extrusionOk="0" h="7206" w="13731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52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rect b="b" l="l" r="r" t="t"/>
                <a:pathLst>
                  <a:path extrusionOk="0" h="4136" w="14139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52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rect b="b" l="l" r="r" t="t"/>
                <a:pathLst>
                  <a:path extrusionOk="0" h="2926" w="8604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52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rect b="b" l="l" r="r" t="t"/>
                <a:pathLst>
                  <a:path extrusionOk="0" h="4157" w="1337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52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rect b="b" l="l" r="r" t="t"/>
                <a:pathLst>
                  <a:path extrusionOk="0" h="3223" w="8382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7" name="Google Shape;1077;p52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1078" name="Google Shape;1078;p52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rect b="b" l="l" r="r" t="t"/>
                <a:pathLst>
                  <a:path extrusionOk="0" h="1047" w="314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52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rect b="b" l="l" r="r" t="t"/>
                <a:pathLst>
                  <a:path extrusionOk="0" h="1326" w="2929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80" name="Google Shape;1080;p52"/>
          <p:cNvSpPr/>
          <p:nvPr/>
        </p:nvSpPr>
        <p:spPr>
          <a:xfrm>
            <a:off x="4925186" y="4301061"/>
            <a:ext cx="627897" cy="471965"/>
          </a:xfrm>
          <a:custGeom>
            <a:rect b="b" l="l" r="r" t="t"/>
            <a:pathLst>
              <a:path extrusionOk="0" h="14262" w="18974">
                <a:moveTo>
                  <a:pt x="2988" y="1"/>
                </a:moveTo>
                <a:cubicBezTo>
                  <a:pt x="2525" y="1"/>
                  <a:pt x="2056" y="123"/>
                  <a:pt x="1593" y="416"/>
                </a:cubicBezTo>
                <a:cubicBezTo>
                  <a:pt x="1" y="1425"/>
                  <a:pt x="39" y="3716"/>
                  <a:pt x="350" y="5361"/>
                </a:cubicBezTo>
                <a:cubicBezTo>
                  <a:pt x="797" y="7721"/>
                  <a:pt x="2174" y="9760"/>
                  <a:pt x="3820" y="11461"/>
                </a:cubicBezTo>
                <a:cubicBezTo>
                  <a:pt x="5052" y="12735"/>
                  <a:pt x="6440" y="14261"/>
                  <a:pt x="8322" y="14261"/>
                </a:cubicBezTo>
                <a:cubicBezTo>
                  <a:pt x="8371" y="14261"/>
                  <a:pt x="8421" y="14260"/>
                  <a:pt x="8470" y="14258"/>
                </a:cubicBezTo>
                <a:cubicBezTo>
                  <a:pt x="12386" y="14096"/>
                  <a:pt x="16661" y="11734"/>
                  <a:pt x="18086" y="7966"/>
                </a:cubicBezTo>
                <a:cubicBezTo>
                  <a:pt x="18657" y="6462"/>
                  <a:pt x="18974" y="4192"/>
                  <a:pt x="17952" y="2803"/>
                </a:cubicBezTo>
                <a:cubicBezTo>
                  <a:pt x="17453" y="2124"/>
                  <a:pt x="16710" y="1879"/>
                  <a:pt x="15917" y="1879"/>
                </a:cubicBezTo>
                <a:cubicBezTo>
                  <a:pt x="15596" y="1879"/>
                  <a:pt x="15266" y="1919"/>
                  <a:pt x="14941" y="1987"/>
                </a:cubicBezTo>
                <a:cubicBezTo>
                  <a:pt x="14900" y="1970"/>
                  <a:pt x="14860" y="1956"/>
                  <a:pt x="14817" y="1944"/>
                </a:cubicBezTo>
                <a:cubicBezTo>
                  <a:pt x="14573" y="1878"/>
                  <a:pt x="14346" y="1848"/>
                  <a:pt x="14131" y="1848"/>
                </a:cubicBezTo>
                <a:cubicBezTo>
                  <a:pt x="13095" y="1848"/>
                  <a:pt x="12355" y="2550"/>
                  <a:pt x="11556" y="3329"/>
                </a:cubicBezTo>
                <a:cubicBezTo>
                  <a:pt x="10541" y="4317"/>
                  <a:pt x="9538" y="5315"/>
                  <a:pt x="8535" y="6314"/>
                </a:cubicBezTo>
                <a:cubicBezTo>
                  <a:pt x="8423" y="4413"/>
                  <a:pt x="7620" y="2785"/>
                  <a:pt x="6213" y="1454"/>
                </a:cubicBezTo>
                <a:cubicBezTo>
                  <a:pt x="6087" y="1333"/>
                  <a:pt x="5935" y="1244"/>
                  <a:pt x="5767" y="1194"/>
                </a:cubicBezTo>
                <a:cubicBezTo>
                  <a:pt x="4945" y="560"/>
                  <a:pt x="3980" y="1"/>
                  <a:pt x="2988" y="1"/>
                </a:cubicBezTo>
                <a:close/>
              </a:path>
            </a:pathLst>
          </a:custGeom>
          <a:solidFill>
            <a:srgbClr val="8009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52"/>
          <p:cNvSpPr/>
          <p:nvPr/>
        </p:nvSpPr>
        <p:spPr>
          <a:xfrm>
            <a:off x="4816519" y="4288164"/>
            <a:ext cx="772313" cy="497744"/>
          </a:xfrm>
          <a:custGeom>
            <a:rect b="b" l="l" r="r" t="t"/>
            <a:pathLst>
              <a:path extrusionOk="0" h="15041" w="23338">
                <a:moveTo>
                  <a:pt x="7095" y="721"/>
                </a:moveTo>
                <a:cubicBezTo>
                  <a:pt x="7622" y="721"/>
                  <a:pt x="8178" y="845"/>
                  <a:pt x="8741" y="1117"/>
                </a:cubicBezTo>
                <a:cubicBezTo>
                  <a:pt x="10751" y="2088"/>
                  <a:pt x="11547" y="4287"/>
                  <a:pt x="11823" y="6364"/>
                </a:cubicBezTo>
                <a:cubicBezTo>
                  <a:pt x="11672" y="6627"/>
                  <a:pt x="11920" y="6868"/>
                  <a:pt x="12174" y="6868"/>
                </a:cubicBezTo>
                <a:cubicBezTo>
                  <a:pt x="12290" y="6868"/>
                  <a:pt x="12407" y="6819"/>
                  <a:pt x="12489" y="6699"/>
                </a:cubicBezTo>
                <a:cubicBezTo>
                  <a:pt x="13875" y="4691"/>
                  <a:pt x="15594" y="2216"/>
                  <a:pt x="18283" y="2043"/>
                </a:cubicBezTo>
                <a:cubicBezTo>
                  <a:pt x="18379" y="2037"/>
                  <a:pt x="18473" y="2034"/>
                  <a:pt x="18566" y="2034"/>
                </a:cubicBezTo>
                <a:cubicBezTo>
                  <a:pt x="21416" y="2034"/>
                  <a:pt x="22590" y="4930"/>
                  <a:pt x="21547" y="7369"/>
                </a:cubicBezTo>
                <a:cubicBezTo>
                  <a:pt x="19845" y="11346"/>
                  <a:pt x="14967" y="13248"/>
                  <a:pt x="11085" y="14216"/>
                </a:cubicBezTo>
                <a:cubicBezTo>
                  <a:pt x="11079" y="14216"/>
                  <a:pt x="11075" y="14221"/>
                  <a:pt x="11071" y="14222"/>
                </a:cubicBezTo>
                <a:cubicBezTo>
                  <a:pt x="8029" y="12032"/>
                  <a:pt x="3303" y="8519"/>
                  <a:pt x="3592" y="4333"/>
                </a:cubicBezTo>
                <a:cubicBezTo>
                  <a:pt x="3735" y="2272"/>
                  <a:pt x="5232" y="721"/>
                  <a:pt x="7095" y="721"/>
                </a:cubicBezTo>
                <a:close/>
                <a:moveTo>
                  <a:pt x="6988" y="1"/>
                </a:moveTo>
                <a:cubicBezTo>
                  <a:pt x="5758" y="1"/>
                  <a:pt x="4566" y="507"/>
                  <a:pt x="3767" y="1587"/>
                </a:cubicBezTo>
                <a:cubicBezTo>
                  <a:pt x="1" y="6676"/>
                  <a:pt x="7237" y="12429"/>
                  <a:pt x="10797" y="14970"/>
                </a:cubicBezTo>
                <a:cubicBezTo>
                  <a:pt x="10866" y="15019"/>
                  <a:pt x="10933" y="15041"/>
                  <a:pt x="10996" y="15041"/>
                </a:cubicBezTo>
                <a:cubicBezTo>
                  <a:pt x="11172" y="15041"/>
                  <a:pt x="11310" y="14876"/>
                  <a:pt x="11337" y="14691"/>
                </a:cubicBezTo>
                <a:cubicBezTo>
                  <a:pt x="15885" y="14101"/>
                  <a:pt x="23337" y="10392"/>
                  <a:pt x="22676" y="4904"/>
                </a:cubicBezTo>
                <a:cubicBezTo>
                  <a:pt x="22413" y="2733"/>
                  <a:pt x="20731" y="1287"/>
                  <a:pt x="18602" y="1287"/>
                </a:cubicBezTo>
                <a:cubicBezTo>
                  <a:pt x="18492" y="1287"/>
                  <a:pt x="18382" y="1291"/>
                  <a:pt x="18271" y="1299"/>
                </a:cubicBezTo>
                <a:cubicBezTo>
                  <a:pt x="15565" y="1484"/>
                  <a:pt x="13768" y="3605"/>
                  <a:pt x="12293" y="5682"/>
                </a:cubicBezTo>
                <a:cubicBezTo>
                  <a:pt x="12066" y="3642"/>
                  <a:pt x="11183" y="1634"/>
                  <a:pt x="9306" y="607"/>
                </a:cubicBezTo>
                <a:cubicBezTo>
                  <a:pt x="8581" y="209"/>
                  <a:pt x="7777" y="1"/>
                  <a:pt x="698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52"/>
          <p:cNvSpPr/>
          <p:nvPr/>
        </p:nvSpPr>
        <p:spPr>
          <a:xfrm>
            <a:off x="1659027" y="2860301"/>
            <a:ext cx="177475" cy="191539"/>
          </a:xfrm>
          <a:custGeom>
            <a:rect b="b" l="l" r="r" t="t"/>
            <a:pathLst>
              <a:path extrusionOk="0" h="5788" w="5363">
                <a:moveTo>
                  <a:pt x="1470" y="1"/>
                </a:moveTo>
                <a:cubicBezTo>
                  <a:pt x="747" y="1"/>
                  <a:pt x="1" y="780"/>
                  <a:pt x="456" y="1627"/>
                </a:cubicBezTo>
                <a:cubicBezTo>
                  <a:pt x="661" y="2011"/>
                  <a:pt x="604" y="2480"/>
                  <a:pt x="623" y="2901"/>
                </a:cubicBezTo>
                <a:cubicBezTo>
                  <a:pt x="646" y="3408"/>
                  <a:pt x="716" y="3869"/>
                  <a:pt x="923" y="4334"/>
                </a:cubicBezTo>
                <a:cubicBezTo>
                  <a:pt x="1288" y="5159"/>
                  <a:pt x="2009" y="5787"/>
                  <a:pt x="2933" y="5787"/>
                </a:cubicBezTo>
                <a:cubicBezTo>
                  <a:pt x="2965" y="5787"/>
                  <a:pt x="2998" y="5786"/>
                  <a:pt x="3030" y="5785"/>
                </a:cubicBezTo>
                <a:cubicBezTo>
                  <a:pt x="3767" y="5750"/>
                  <a:pt x="4217" y="5125"/>
                  <a:pt x="4073" y="4416"/>
                </a:cubicBezTo>
                <a:cubicBezTo>
                  <a:pt x="4009" y="4091"/>
                  <a:pt x="3943" y="3768"/>
                  <a:pt x="3877" y="3445"/>
                </a:cubicBezTo>
                <a:lnTo>
                  <a:pt x="3877" y="3445"/>
                </a:lnTo>
                <a:cubicBezTo>
                  <a:pt x="3909" y="3446"/>
                  <a:pt x="3940" y="3451"/>
                  <a:pt x="3971" y="3452"/>
                </a:cubicBezTo>
                <a:cubicBezTo>
                  <a:pt x="3993" y="3453"/>
                  <a:pt x="4016" y="3454"/>
                  <a:pt x="4038" y="3454"/>
                </a:cubicBezTo>
                <a:cubicBezTo>
                  <a:pt x="5362" y="3454"/>
                  <a:pt x="5337" y="1359"/>
                  <a:pt x="3971" y="1288"/>
                </a:cubicBezTo>
                <a:cubicBezTo>
                  <a:pt x="3603" y="1270"/>
                  <a:pt x="3393" y="1092"/>
                  <a:pt x="3165" y="815"/>
                </a:cubicBezTo>
                <a:cubicBezTo>
                  <a:pt x="2959" y="565"/>
                  <a:pt x="2716" y="463"/>
                  <a:pt x="2475" y="463"/>
                </a:cubicBezTo>
                <a:cubicBezTo>
                  <a:pt x="2412" y="463"/>
                  <a:pt x="2350" y="470"/>
                  <a:pt x="2289" y="482"/>
                </a:cubicBezTo>
                <a:cubicBezTo>
                  <a:pt x="2084" y="143"/>
                  <a:pt x="1779" y="1"/>
                  <a:pt x="1470" y="1"/>
                </a:cubicBezTo>
                <a:close/>
              </a:path>
            </a:pathLst>
          </a:custGeom>
          <a:solidFill>
            <a:srgbClr val="8009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52"/>
          <p:cNvSpPr/>
          <p:nvPr/>
        </p:nvSpPr>
        <p:spPr>
          <a:xfrm>
            <a:off x="1977310" y="3359865"/>
            <a:ext cx="481198" cy="382053"/>
          </a:xfrm>
          <a:custGeom>
            <a:rect b="b" l="l" r="r" t="t"/>
            <a:pathLst>
              <a:path extrusionOk="0" h="11545" w="14541">
                <a:moveTo>
                  <a:pt x="5344" y="0"/>
                </a:moveTo>
                <a:cubicBezTo>
                  <a:pt x="5114" y="0"/>
                  <a:pt x="4888" y="70"/>
                  <a:pt x="4709" y="224"/>
                </a:cubicBezTo>
                <a:cubicBezTo>
                  <a:pt x="4594" y="258"/>
                  <a:pt x="4483" y="303"/>
                  <a:pt x="4375" y="356"/>
                </a:cubicBezTo>
                <a:cubicBezTo>
                  <a:pt x="3835" y="636"/>
                  <a:pt x="3584" y="1096"/>
                  <a:pt x="3510" y="1618"/>
                </a:cubicBezTo>
                <a:cubicBezTo>
                  <a:pt x="3195" y="1804"/>
                  <a:pt x="2838" y="1905"/>
                  <a:pt x="2448" y="1905"/>
                </a:cubicBezTo>
                <a:cubicBezTo>
                  <a:pt x="2249" y="1905"/>
                  <a:pt x="2041" y="1878"/>
                  <a:pt x="1825" y="1823"/>
                </a:cubicBezTo>
                <a:cubicBezTo>
                  <a:pt x="1723" y="1798"/>
                  <a:pt x="1626" y="1785"/>
                  <a:pt x="1533" y="1785"/>
                </a:cubicBezTo>
                <a:cubicBezTo>
                  <a:pt x="399" y="1785"/>
                  <a:pt x="1" y="3594"/>
                  <a:pt x="1249" y="3911"/>
                </a:cubicBezTo>
                <a:cubicBezTo>
                  <a:pt x="1427" y="3954"/>
                  <a:pt x="1606" y="3989"/>
                  <a:pt x="1787" y="4014"/>
                </a:cubicBezTo>
                <a:cubicBezTo>
                  <a:pt x="1830" y="4184"/>
                  <a:pt x="1908" y="4344"/>
                  <a:pt x="2017" y="4484"/>
                </a:cubicBezTo>
                <a:cubicBezTo>
                  <a:pt x="4601" y="7780"/>
                  <a:pt x="9244" y="9063"/>
                  <a:pt x="12588" y="11377"/>
                </a:cubicBezTo>
                <a:cubicBezTo>
                  <a:pt x="12756" y="11494"/>
                  <a:pt x="12934" y="11544"/>
                  <a:pt x="13109" y="11544"/>
                </a:cubicBezTo>
                <a:cubicBezTo>
                  <a:pt x="13858" y="11544"/>
                  <a:pt x="14540" y="10612"/>
                  <a:pt x="14067" y="9896"/>
                </a:cubicBezTo>
                <a:cubicBezTo>
                  <a:pt x="12569" y="7628"/>
                  <a:pt x="10683" y="5613"/>
                  <a:pt x="8937" y="3536"/>
                </a:cubicBezTo>
                <a:cubicBezTo>
                  <a:pt x="8345" y="2834"/>
                  <a:pt x="7452" y="1362"/>
                  <a:pt x="6391" y="617"/>
                </a:cubicBezTo>
                <a:cubicBezTo>
                  <a:pt x="6200" y="234"/>
                  <a:pt x="5764" y="0"/>
                  <a:pt x="5344" y="0"/>
                </a:cubicBezTo>
                <a:close/>
              </a:path>
            </a:pathLst>
          </a:custGeom>
          <a:solidFill>
            <a:srgbClr val="FFC5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52"/>
          <p:cNvSpPr/>
          <p:nvPr/>
        </p:nvSpPr>
        <p:spPr>
          <a:xfrm>
            <a:off x="1637980" y="2854741"/>
            <a:ext cx="851139" cy="910474"/>
          </a:xfrm>
          <a:custGeom>
            <a:rect b="b" l="l" r="r" t="t"/>
            <a:pathLst>
              <a:path extrusionOk="0" h="27513" w="25720">
                <a:moveTo>
                  <a:pt x="994" y="589"/>
                </a:moveTo>
                <a:cubicBezTo>
                  <a:pt x="2625" y="839"/>
                  <a:pt x="4230" y="1315"/>
                  <a:pt x="5575" y="2259"/>
                </a:cubicBezTo>
                <a:cubicBezTo>
                  <a:pt x="5570" y="2279"/>
                  <a:pt x="5567" y="2300"/>
                  <a:pt x="5567" y="2321"/>
                </a:cubicBezTo>
                <a:cubicBezTo>
                  <a:pt x="5598" y="2841"/>
                  <a:pt x="5255" y="3270"/>
                  <a:pt x="4790" y="3270"/>
                </a:cubicBezTo>
                <a:cubicBezTo>
                  <a:pt x="4666" y="3270"/>
                  <a:pt x="4532" y="3239"/>
                  <a:pt x="4395" y="3171"/>
                </a:cubicBezTo>
                <a:cubicBezTo>
                  <a:pt x="4367" y="3157"/>
                  <a:pt x="4337" y="3150"/>
                  <a:pt x="4306" y="3150"/>
                </a:cubicBezTo>
                <a:cubicBezTo>
                  <a:pt x="4278" y="3150"/>
                  <a:pt x="4249" y="3156"/>
                  <a:pt x="4224" y="3168"/>
                </a:cubicBezTo>
                <a:cubicBezTo>
                  <a:pt x="4189" y="3133"/>
                  <a:pt x="4155" y="3099"/>
                  <a:pt x="4121" y="3067"/>
                </a:cubicBezTo>
                <a:cubicBezTo>
                  <a:pt x="4060" y="3010"/>
                  <a:pt x="3992" y="2985"/>
                  <a:pt x="3926" y="2985"/>
                </a:cubicBezTo>
                <a:cubicBezTo>
                  <a:pt x="3700" y="2985"/>
                  <a:pt x="3504" y="3272"/>
                  <a:pt x="3709" y="3478"/>
                </a:cubicBezTo>
                <a:cubicBezTo>
                  <a:pt x="4187" y="3956"/>
                  <a:pt x="4882" y="4591"/>
                  <a:pt x="4648" y="5351"/>
                </a:cubicBezTo>
                <a:cubicBezTo>
                  <a:pt x="4528" y="5738"/>
                  <a:pt x="4188" y="5875"/>
                  <a:pt x="3830" y="5875"/>
                </a:cubicBezTo>
                <a:cubicBezTo>
                  <a:pt x="3746" y="5875"/>
                  <a:pt x="3660" y="5867"/>
                  <a:pt x="3576" y="5853"/>
                </a:cubicBezTo>
                <a:cubicBezTo>
                  <a:pt x="3357" y="5818"/>
                  <a:pt x="2515" y="5634"/>
                  <a:pt x="2548" y="5354"/>
                </a:cubicBezTo>
                <a:cubicBezTo>
                  <a:pt x="2562" y="5237"/>
                  <a:pt x="2449" y="5161"/>
                  <a:pt x="2342" y="5161"/>
                </a:cubicBezTo>
                <a:cubicBezTo>
                  <a:pt x="2290" y="5161"/>
                  <a:pt x="2239" y="5179"/>
                  <a:pt x="2205" y="5221"/>
                </a:cubicBezTo>
                <a:cubicBezTo>
                  <a:pt x="2198" y="5041"/>
                  <a:pt x="2190" y="4864"/>
                  <a:pt x="2175" y="4689"/>
                </a:cubicBezTo>
                <a:lnTo>
                  <a:pt x="2176" y="4689"/>
                </a:lnTo>
                <a:cubicBezTo>
                  <a:pt x="2055" y="3234"/>
                  <a:pt x="1635" y="1885"/>
                  <a:pt x="994" y="589"/>
                </a:cubicBezTo>
                <a:close/>
                <a:moveTo>
                  <a:pt x="6094" y="2655"/>
                </a:moveTo>
                <a:cubicBezTo>
                  <a:pt x="6247" y="2785"/>
                  <a:pt x="6400" y="2916"/>
                  <a:pt x="6544" y="3060"/>
                </a:cubicBezTo>
                <a:cubicBezTo>
                  <a:pt x="8160" y="4679"/>
                  <a:pt x="9485" y="8566"/>
                  <a:pt x="6181" y="9191"/>
                </a:cubicBezTo>
                <a:cubicBezTo>
                  <a:pt x="5969" y="9231"/>
                  <a:pt x="5744" y="9251"/>
                  <a:pt x="5515" y="9251"/>
                </a:cubicBezTo>
                <a:cubicBezTo>
                  <a:pt x="4588" y="9251"/>
                  <a:pt x="3582" y="8921"/>
                  <a:pt x="2980" y="8253"/>
                </a:cubicBezTo>
                <a:cubicBezTo>
                  <a:pt x="2349" y="7553"/>
                  <a:pt x="2262" y="6640"/>
                  <a:pt x="2225" y="5737"/>
                </a:cubicBezTo>
                <a:lnTo>
                  <a:pt x="2225" y="5737"/>
                </a:lnTo>
                <a:cubicBezTo>
                  <a:pt x="2384" y="5954"/>
                  <a:pt x="2724" y="6091"/>
                  <a:pt x="2982" y="6192"/>
                </a:cubicBezTo>
                <a:cubicBezTo>
                  <a:pt x="3280" y="6309"/>
                  <a:pt x="3609" y="6398"/>
                  <a:pt x="3930" y="6398"/>
                </a:cubicBezTo>
                <a:cubicBezTo>
                  <a:pt x="4205" y="6398"/>
                  <a:pt x="4474" y="6332"/>
                  <a:pt x="4714" y="6163"/>
                </a:cubicBezTo>
                <a:cubicBezTo>
                  <a:pt x="5659" y="5495"/>
                  <a:pt x="5247" y="4440"/>
                  <a:pt x="4654" y="3662"/>
                </a:cubicBezTo>
                <a:lnTo>
                  <a:pt x="4654" y="3662"/>
                </a:lnTo>
                <a:cubicBezTo>
                  <a:pt x="4708" y="3668"/>
                  <a:pt x="4763" y="3672"/>
                  <a:pt x="4817" y="3672"/>
                </a:cubicBezTo>
                <a:cubicBezTo>
                  <a:pt x="5417" y="3672"/>
                  <a:pt x="5993" y="3268"/>
                  <a:pt x="6094" y="2655"/>
                </a:cubicBezTo>
                <a:close/>
                <a:moveTo>
                  <a:pt x="8192" y="8998"/>
                </a:moveTo>
                <a:cubicBezTo>
                  <a:pt x="10846" y="10302"/>
                  <a:pt x="13138" y="12431"/>
                  <a:pt x="15184" y="14668"/>
                </a:cubicBezTo>
                <a:cubicBezTo>
                  <a:pt x="15103" y="14689"/>
                  <a:pt x="15031" y="14744"/>
                  <a:pt x="14997" y="14853"/>
                </a:cubicBezTo>
                <a:cubicBezTo>
                  <a:pt x="14311" y="17071"/>
                  <a:pt x="12095" y="16968"/>
                  <a:pt x="10195" y="17014"/>
                </a:cubicBezTo>
                <a:cubicBezTo>
                  <a:pt x="8564" y="14957"/>
                  <a:pt x="7344" y="12595"/>
                  <a:pt x="6746" y="9884"/>
                </a:cubicBezTo>
                <a:cubicBezTo>
                  <a:pt x="7301" y="9724"/>
                  <a:pt x="7802" y="9433"/>
                  <a:pt x="8191" y="8998"/>
                </a:cubicBezTo>
                <a:close/>
                <a:moveTo>
                  <a:pt x="15524" y="15043"/>
                </a:moveTo>
                <a:cubicBezTo>
                  <a:pt x="16137" y="15724"/>
                  <a:pt x="16726" y="16412"/>
                  <a:pt x="17297" y="17084"/>
                </a:cubicBezTo>
                <a:cubicBezTo>
                  <a:pt x="19805" y="20045"/>
                  <a:pt x="21773" y="23480"/>
                  <a:pt x="24243" y="26450"/>
                </a:cubicBezTo>
                <a:cubicBezTo>
                  <a:pt x="19213" y="24483"/>
                  <a:pt x="14031" y="21609"/>
                  <a:pt x="10543" y="17441"/>
                </a:cubicBezTo>
                <a:lnTo>
                  <a:pt x="10545" y="17441"/>
                </a:lnTo>
                <a:cubicBezTo>
                  <a:pt x="10847" y="17475"/>
                  <a:pt x="11166" y="17494"/>
                  <a:pt x="11490" y="17494"/>
                </a:cubicBezTo>
                <a:cubicBezTo>
                  <a:pt x="13251" y="17494"/>
                  <a:pt x="15172" y="16929"/>
                  <a:pt x="15524" y="15043"/>
                </a:cubicBezTo>
                <a:close/>
                <a:moveTo>
                  <a:pt x="278" y="1"/>
                </a:moveTo>
                <a:cubicBezTo>
                  <a:pt x="44" y="1"/>
                  <a:pt x="1" y="264"/>
                  <a:pt x="127" y="407"/>
                </a:cubicBezTo>
                <a:cubicBezTo>
                  <a:pt x="110" y="493"/>
                  <a:pt x="125" y="580"/>
                  <a:pt x="167" y="657"/>
                </a:cubicBezTo>
                <a:cubicBezTo>
                  <a:pt x="1167" y="2554"/>
                  <a:pt x="1292" y="4320"/>
                  <a:pt x="1487" y="6402"/>
                </a:cubicBezTo>
                <a:cubicBezTo>
                  <a:pt x="1588" y="7481"/>
                  <a:pt x="1914" y="8420"/>
                  <a:pt x="2783" y="9111"/>
                </a:cubicBezTo>
                <a:cubicBezTo>
                  <a:pt x="3523" y="9700"/>
                  <a:pt x="4568" y="10039"/>
                  <a:pt x="5590" y="10039"/>
                </a:cubicBezTo>
                <a:cubicBezTo>
                  <a:pt x="5812" y="10039"/>
                  <a:pt x="6032" y="10023"/>
                  <a:pt x="6249" y="9990"/>
                </a:cubicBezTo>
                <a:cubicBezTo>
                  <a:pt x="6866" y="14289"/>
                  <a:pt x="9685" y="17887"/>
                  <a:pt x="12848" y="20720"/>
                </a:cubicBezTo>
                <a:cubicBezTo>
                  <a:pt x="16285" y="23799"/>
                  <a:pt x="20649" y="26464"/>
                  <a:pt x="25188" y="27502"/>
                </a:cubicBezTo>
                <a:cubicBezTo>
                  <a:pt x="25219" y="27509"/>
                  <a:pt x="25248" y="27512"/>
                  <a:pt x="25275" y="27512"/>
                </a:cubicBezTo>
                <a:cubicBezTo>
                  <a:pt x="25618" y="27512"/>
                  <a:pt x="25720" y="27008"/>
                  <a:pt x="25360" y="26876"/>
                </a:cubicBezTo>
                <a:lnTo>
                  <a:pt x="25305" y="26854"/>
                </a:lnTo>
                <a:cubicBezTo>
                  <a:pt x="25300" y="26831"/>
                  <a:pt x="25294" y="26807"/>
                  <a:pt x="25283" y="26785"/>
                </a:cubicBezTo>
                <a:cubicBezTo>
                  <a:pt x="23295" y="22973"/>
                  <a:pt x="20229" y="19324"/>
                  <a:pt x="17415" y="16083"/>
                </a:cubicBezTo>
                <a:cubicBezTo>
                  <a:pt x="14916" y="13202"/>
                  <a:pt x="12036" y="10180"/>
                  <a:pt x="8479" y="8632"/>
                </a:cubicBezTo>
                <a:cubicBezTo>
                  <a:pt x="9520" y="7034"/>
                  <a:pt x="8878" y="4830"/>
                  <a:pt x="7815" y="3401"/>
                </a:cubicBezTo>
                <a:cubicBezTo>
                  <a:pt x="6046" y="1024"/>
                  <a:pt x="3143" y="127"/>
                  <a:pt x="292" y="1"/>
                </a:cubicBezTo>
                <a:cubicBezTo>
                  <a:pt x="287" y="1"/>
                  <a:pt x="283" y="1"/>
                  <a:pt x="27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5" name="Google Shape;1085;p52"/>
          <p:cNvGrpSpPr/>
          <p:nvPr/>
        </p:nvGrpSpPr>
        <p:grpSpPr>
          <a:xfrm>
            <a:off x="2299466" y="3346165"/>
            <a:ext cx="124295" cy="108279"/>
            <a:chOff x="2299466" y="3346165"/>
            <a:chExt cx="124295" cy="108279"/>
          </a:xfrm>
        </p:grpSpPr>
        <p:sp>
          <p:nvSpPr>
            <p:cNvPr id="1086" name="Google Shape;1086;p52"/>
            <p:cNvSpPr/>
            <p:nvPr/>
          </p:nvSpPr>
          <p:spPr>
            <a:xfrm>
              <a:off x="2299466" y="3346165"/>
              <a:ext cx="89581" cy="92924"/>
            </a:xfrm>
            <a:custGeom>
              <a:rect b="b" l="l" r="r" t="t"/>
              <a:pathLst>
                <a:path extrusionOk="0" h="2808" w="2707">
                  <a:moveTo>
                    <a:pt x="177" y="0"/>
                  </a:moveTo>
                  <a:cubicBezTo>
                    <a:pt x="83" y="0"/>
                    <a:pt x="1" y="137"/>
                    <a:pt x="88" y="208"/>
                  </a:cubicBezTo>
                  <a:cubicBezTo>
                    <a:pt x="990" y="939"/>
                    <a:pt x="1641" y="1795"/>
                    <a:pt x="2315" y="2726"/>
                  </a:cubicBezTo>
                  <a:cubicBezTo>
                    <a:pt x="2357" y="2783"/>
                    <a:pt x="2413" y="2808"/>
                    <a:pt x="2469" y="2808"/>
                  </a:cubicBezTo>
                  <a:cubicBezTo>
                    <a:pt x="2592" y="2808"/>
                    <a:pt x="2707" y="2687"/>
                    <a:pt x="2628" y="2544"/>
                  </a:cubicBezTo>
                  <a:cubicBezTo>
                    <a:pt x="2066" y="1541"/>
                    <a:pt x="1151" y="694"/>
                    <a:pt x="235" y="20"/>
                  </a:cubicBezTo>
                  <a:cubicBezTo>
                    <a:pt x="216" y="6"/>
                    <a:pt x="196" y="0"/>
                    <a:pt x="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52"/>
            <p:cNvSpPr/>
            <p:nvPr/>
          </p:nvSpPr>
          <p:spPr>
            <a:xfrm>
              <a:off x="2361680" y="3363936"/>
              <a:ext cx="62082" cy="90508"/>
            </a:xfrm>
            <a:custGeom>
              <a:rect b="b" l="l" r="r" t="t"/>
              <a:pathLst>
                <a:path extrusionOk="0" h="2735" w="1876">
                  <a:moveTo>
                    <a:pt x="183" y="1"/>
                  </a:moveTo>
                  <a:cubicBezTo>
                    <a:pt x="91" y="1"/>
                    <a:pt x="1" y="96"/>
                    <a:pt x="60" y="201"/>
                  </a:cubicBezTo>
                  <a:cubicBezTo>
                    <a:pt x="518" y="1016"/>
                    <a:pt x="988" y="1824"/>
                    <a:pt x="1445" y="2641"/>
                  </a:cubicBezTo>
                  <a:cubicBezTo>
                    <a:pt x="1482" y="2707"/>
                    <a:pt x="1540" y="2734"/>
                    <a:pt x="1599" y="2734"/>
                  </a:cubicBezTo>
                  <a:cubicBezTo>
                    <a:pt x="1735" y="2734"/>
                    <a:pt x="1875" y="2591"/>
                    <a:pt x="1781" y="2443"/>
                  </a:cubicBezTo>
                  <a:cubicBezTo>
                    <a:pt x="1281" y="1653"/>
                    <a:pt x="794" y="855"/>
                    <a:pt x="294" y="65"/>
                  </a:cubicBezTo>
                  <a:cubicBezTo>
                    <a:pt x="266" y="19"/>
                    <a:pt x="224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88" name="Google Shape;108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52"/>
          <p:cNvSpPr txBox="1"/>
          <p:nvPr>
            <p:ph type="ctrTitle"/>
          </p:nvPr>
        </p:nvSpPr>
        <p:spPr>
          <a:xfrm>
            <a:off x="311700" y="1108913"/>
            <a:ext cx="8520600" cy="14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Introducción a:</a:t>
            </a:r>
            <a:endParaRPr sz="4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Benchmark</a:t>
            </a:r>
            <a:endParaRPr sz="4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Assessment</a:t>
            </a:r>
            <a:endParaRPr sz="4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Diapositivas del estudiante</a:t>
            </a:r>
            <a:endParaRPr b="1" sz="450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1094" name="Google Shape;1094;p53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6" name="Google Shape;1096;p53"/>
          <p:cNvGrpSpPr/>
          <p:nvPr/>
        </p:nvGrpSpPr>
        <p:grpSpPr>
          <a:xfrm rot="-879928">
            <a:off x="5880797" y="314558"/>
            <a:ext cx="1361138" cy="914939"/>
            <a:chOff x="-75881" y="2283499"/>
            <a:chExt cx="772313" cy="497910"/>
          </a:xfrm>
        </p:grpSpPr>
        <p:sp>
          <p:nvSpPr>
            <p:cNvPr id="1097" name="Google Shape;1097;p53"/>
            <p:cNvSpPr/>
            <p:nvPr/>
          </p:nvSpPr>
          <p:spPr>
            <a:xfrm>
              <a:off x="36336" y="2283499"/>
              <a:ext cx="627897" cy="471965"/>
            </a:xfrm>
            <a:custGeom>
              <a:rect b="b" l="l" r="r" t="t"/>
              <a:pathLst>
                <a:path extrusionOk="0" h="14262" w="18974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53"/>
            <p:cNvSpPr/>
            <p:nvPr/>
          </p:nvSpPr>
          <p:spPr>
            <a:xfrm>
              <a:off x="-75881" y="2283664"/>
              <a:ext cx="772313" cy="497744"/>
            </a:xfrm>
            <a:custGeom>
              <a:rect b="b" l="l" r="r" t="t"/>
              <a:pathLst>
                <a:path extrusionOk="0" h="15041" w="23338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99" name="Google Shape;1099;p53"/>
          <p:cNvPicPr preferRelativeResize="0"/>
          <p:nvPr/>
        </p:nvPicPr>
        <p:blipFill rotWithShape="1">
          <a:blip r:embed="rId5">
            <a:alphaModFix/>
          </a:blip>
          <a:srcRect b="39346" l="0" r="0" t="0"/>
          <a:stretch/>
        </p:blipFill>
        <p:spPr>
          <a:xfrm>
            <a:off x="5310125" y="995450"/>
            <a:ext cx="3600700" cy="41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01750" y="539050"/>
            <a:ext cx="5017200" cy="42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1" name="Google Shape;1101;p53"/>
          <p:cNvSpPr txBox="1"/>
          <p:nvPr>
            <p:ph type="ctrTitle"/>
          </p:nvPr>
        </p:nvSpPr>
        <p:spPr>
          <a:xfrm>
            <a:off x="973975" y="935675"/>
            <a:ext cx="4150500" cy="2286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¡Hola! ¡Hoy vamos a hacer algo un poco diferente!</a:t>
            </a:r>
            <a:endParaRPr b="1" sz="32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1106" name="Google Shape;1106;p54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850" y="368600"/>
            <a:ext cx="1986325" cy="4818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9" name="Google Shape;1109;p54"/>
          <p:cNvGrpSpPr/>
          <p:nvPr/>
        </p:nvGrpSpPr>
        <p:grpSpPr>
          <a:xfrm rot="-2099991">
            <a:off x="6566879" y="2352080"/>
            <a:ext cx="1953981" cy="1885922"/>
            <a:chOff x="5751609" y="213662"/>
            <a:chExt cx="1480128" cy="1386642"/>
          </a:xfrm>
        </p:grpSpPr>
        <p:grpSp>
          <p:nvGrpSpPr>
            <p:cNvPr id="1110" name="Google Shape;1110;p54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1111" name="Google Shape;1111;p54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rect b="b" l="l" r="r" t="t"/>
                <a:pathLst>
                  <a:path extrusionOk="0" h="41902" w="44727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54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rect b="b" l="l" r="r" t="t"/>
                <a:pathLst>
                  <a:path extrusionOk="0" h="6434" w="9269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54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rect b="b" l="l" r="r" t="t"/>
                <a:pathLst>
                  <a:path extrusionOk="0" h="6355" w="9542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54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rect b="b" l="l" r="r" t="t"/>
                <a:pathLst>
                  <a:path extrusionOk="0" h="5791" w="9439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54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rect b="b" l="l" r="r" t="t"/>
                <a:pathLst>
                  <a:path extrusionOk="0" h="5708" w="9382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54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rect b="b" l="l" r="r" t="t"/>
                <a:pathLst>
                  <a:path extrusionOk="0" h="7154" w="929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54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rect b="b" l="l" r="r" t="t"/>
                <a:pathLst>
                  <a:path extrusionOk="0" h="6403" w="9143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54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rect b="b" l="l" r="r" t="t"/>
                <a:pathLst>
                  <a:path extrusionOk="0" h="6480" w="9975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54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rect b="b" l="l" r="r" t="t"/>
                <a:pathLst>
                  <a:path extrusionOk="0" h="6309" w="10136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54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rect b="b" l="l" r="r" t="t"/>
                <a:pathLst>
                  <a:path extrusionOk="0" h="6475" w="10246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54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rect b="b" l="l" r="r" t="t"/>
                <a:pathLst>
                  <a:path extrusionOk="0" h="6437" w="10519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2" name="Google Shape;1122;p54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1123" name="Google Shape;1123;p54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rect b="b" l="l" r="r" t="t"/>
                <a:pathLst>
                  <a:path extrusionOk="0" h="1834" w="3281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54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rect b="b" l="l" r="r" t="t"/>
                <a:pathLst>
                  <a:path extrusionOk="0" h="2091" w="281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5" name="Google Shape;1125;p54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1126" name="Google Shape;1126;p54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rect b="b" l="l" r="r" t="t"/>
                <a:pathLst>
                  <a:path extrusionOk="0" h="2281" w="2656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54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rect b="b" l="l" r="r" t="t"/>
                <a:pathLst>
                  <a:path extrusionOk="0" h="2144" w="2232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28" name="Google Shape;1128;p54"/>
          <p:cNvGrpSpPr/>
          <p:nvPr/>
        </p:nvGrpSpPr>
        <p:grpSpPr>
          <a:xfrm>
            <a:off x="6382761" y="1384997"/>
            <a:ext cx="551774" cy="822761"/>
            <a:chOff x="3894690" y="-306155"/>
            <a:chExt cx="432221" cy="578920"/>
          </a:xfrm>
        </p:grpSpPr>
        <p:sp>
          <p:nvSpPr>
            <p:cNvPr id="1129" name="Google Shape;1129;p54"/>
            <p:cNvSpPr/>
            <p:nvPr/>
          </p:nvSpPr>
          <p:spPr>
            <a:xfrm>
              <a:off x="3975568" y="-294506"/>
              <a:ext cx="351343" cy="567272"/>
            </a:xfrm>
            <a:custGeom>
              <a:rect b="b" l="l" r="r" t="t"/>
              <a:pathLst>
                <a:path extrusionOk="0" h="17142" w="10617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30" name="Google Shape;1130;p54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1131" name="Google Shape;1131;p54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rect b="b" l="l" r="r" t="t"/>
                <a:pathLst>
                  <a:path extrusionOk="0" h="2249" w="2024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54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rect b="b" l="l" r="r" t="t"/>
                <a:pathLst>
                  <a:path extrusionOk="0" h="1973" w="2216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33" name="Google Shape;1133;p54"/>
          <p:cNvGrpSpPr/>
          <p:nvPr/>
        </p:nvGrpSpPr>
        <p:grpSpPr>
          <a:xfrm>
            <a:off x="7805632" y="1268416"/>
            <a:ext cx="812346" cy="872332"/>
            <a:chOff x="2661531" y="4759645"/>
            <a:chExt cx="636336" cy="613800"/>
          </a:xfrm>
        </p:grpSpPr>
        <p:sp>
          <p:nvSpPr>
            <p:cNvPr id="1134" name="Google Shape;1134;p54"/>
            <p:cNvSpPr/>
            <p:nvPr/>
          </p:nvSpPr>
          <p:spPr>
            <a:xfrm>
              <a:off x="2661531" y="4759645"/>
              <a:ext cx="526601" cy="606916"/>
            </a:xfrm>
            <a:custGeom>
              <a:rect b="b" l="l" r="r" t="t"/>
              <a:pathLst>
                <a:path extrusionOk="0" h="18340" w="15913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54"/>
            <p:cNvSpPr/>
            <p:nvPr/>
          </p:nvSpPr>
          <p:spPr>
            <a:xfrm>
              <a:off x="3141173" y="5288794"/>
              <a:ext cx="74193" cy="84651"/>
            </a:xfrm>
            <a:custGeom>
              <a:rect b="b" l="l" r="r" t="t"/>
              <a:pathLst>
                <a:path extrusionOk="0" h="2558" w="2242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54"/>
            <p:cNvSpPr/>
            <p:nvPr/>
          </p:nvSpPr>
          <p:spPr>
            <a:xfrm>
              <a:off x="3220761" y="5295379"/>
              <a:ext cx="77106" cy="76973"/>
            </a:xfrm>
            <a:custGeom>
              <a:rect b="b" l="l" r="r" t="t"/>
              <a:pathLst>
                <a:path extrusionOk="0" h="2326" w="233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7" name="Google Shape;1137;p54"/>
          <p:cNvGrpSpPr/>
          <p:nvPr/>
        </p:nvGrpSpPr>
        <p:grpSpPr>
          <a:xfrm>
            <a:off x="7050529" y="1201416"/>
            <a:ext cx="755103" cy="1006324"/>
            <a:chOff x="4349976" y="4801904"/>
            <a:chExt cx="591495" cy="708080"/>
          </a:xfrm>
        </p:grpSpPr>
        <p:sp>
          <p:nvSpPr>
            <p:cNvPr id="1138" name="Google Shape;1138;p54"/>
            <p:cNvSpPr/>
            <p:nvPr/>
          </p:nvSpPr>
          <p:spPr>
            <a:xfrm>
              <a:off x="4349976" y="4903597"/>
              <a:ext cx="591495" cy="606387"/>
            </a:xfrm>
            <a:custGeom>
              <a:rect b="b" l="l" r="r" t="t"/>
              <a:pathLst>
                <a:path extrusionOk="0" h="18324" w="17874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54"/>
            <p:cNvSpPr/>
            <p:nvPr/>
          </p:nvSpPr>
          <p:spPr>
            <a:xfrm>
              <a:off x="4533971" y="4859452"/>
              <a:ext cx="92626" cy="57482"/>
            </a:xfrm>
            <a:custGeom>
              <a:rect b="b" l="l" r="r" t="t"/>
              <a:pathLst>
                <a:path extrusionOk="0" h="1737" w="2799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54"/>
            <p:cNvSpPr/>
            <p:nvPr/>
          </p:nvSpPr>
          <p:spPr>
            <a:xfrm>
              <a:off x="4548134" y="4801904"/>
              <a:ext cx="94777" cy="51823"/>
            </a:xfrm>
            <a:custGeom>
              <a:rect b="b" l="l" r="r" t="t"/>
              <a:pathLst>
                <a:path extrusionOk="0" h="1566" w="2864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41" name="Google Shape;1141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04766" y="110675"/>
            <a:ext cx="40075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54"/>
          <p:cNvSpPr txBox="1"/>
          <p:nvPr/>
        </p:nvSpPr>
        <p:spPr>
          <a:xfrm>
            <a:off x="2486525" y="553625"/>
            <a:ext cx="30939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Cuando inicies sesión en Amira, harás algunas tareas nuevas conmigo.</a:t>
            </a:r>
            <a:endParaRPr b="1" sz="30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1147" name="Google Shape;1147;p55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50" y="3009683"/>
            <a:ext cx="2557585" cy="180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8174" y="325574"/>
            <a:ext cx="5719450" cy="30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75800" y="829050"/>
            <a:ext cx="2884475" cy="5316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Google Shape;1152;p55"/>
          <p:cNvSpPr txBox="1"/>
          <p:nvPr/>
        </p:nvSpPr>
        <p:spPr>
          <a:xfrm>
            <a:off x="1453175" y="686550"/>
            <a:ext cx="4818600" cy="23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Escucha mis indicaciones.</a:t>
            </a:r>
            <a:endParaRPr b="1" sz="24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Yo te diré </a:t>
            </a:r>
            <a:r>
              <a:rPr b="1" lang="en" sz="24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qué</a:t>
            </a:r>
            <a:r>
              <a:rPr b="1" lang="en" sz="24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 hacer </a:t>
            </a:r>
            <a:endParaRPr b="1" sz="24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¡y te mostrarte cómo hacerlo!</a:t>
            </a:r>
            <a:endParaRPr b="1" sz="24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53" name="Google Shape;1153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5325" y="3204300"/>
            <a:ext cx="1580473" cy="9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1158" name="Google Shape;1158;p56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5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3925" y="457850"/>
            <a:ext cx="7316152" cy="42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1165" name="Google Shape;1165;p57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p57"/>
          <p:cNvSpPr/>
          <p:nvPr/>
        </p:nvSpPr>
        <p:spPr>
          <a:xfrm>
            <a:off x="1458275" y="2111913"/>
            <a:ext cx="606900" cy="577200"/>
          </a:xfrm>
          <a:prstGeom prst="ellipse">
            <a:avLst/>
          </a:prstGeom>
          <a:solidFill>
            <a:srgbClr val="09AB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57"/>
          <p:cNvSpPr/>
          <p:nvPr/>
        </p:nvSpPr>
        <p:spPr>
          <a:xfrm>
            <a:off x="1458275" y="859925"/>
            <a:ext cx="606900" cy="577200"/>
          </a:xfrm>
          <a:prstGeom prst="ellipse">
            <a:avLst/>
          </a:prstGeom>
          <a:solidFill>
            <a:srgbClr val="8009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8" name="Google Shape;116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9" name="Google Shape;1169;p57"/>
          <p:cNvSpPr txBox="1"/>
          <p:nvPr/>
        </p:nvSpPr>
        <p:spPr>
          <a:xfrm>
            <a:off x="1294613" y="859925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0" name="Google Shape;1170;p57"/>
          <p:cNvSpPr/>
          <p:nvPr/>
        </p:nvSpPr>
        <p:spPr>
          <a:xfrm>
            <a:off x="1422025" y="818063"/>
            <a:ext cx="679403" cy="660921"/>
          </a:xfrm>
          <a:custGeom>
            <a:rect b="b" l="l" r="r" t="t"/>
            <a:pathLst>
              <a:path extrusionOk="0" h="20955" w="21541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sp>
        <p:nvSpPr>
          <p:cNvPr id="1171" name="Google Shape;1171;p57"/>
          <p:cNvSpPr/>
          <p:nvPr/>
        </p:nvSpPr>
        <p:spPr>
          <a:xfrm>
            <a:off x="1422013" y="2070063"/>
            <a:ext cx="679403" cy="660921"/>
          </a:xfrm>
          <a:custGeom>
            <a:rect b="b" l="l" r="r" t="t"/>
            <a:pathLst>
              <a:path extrusionOk="0" h="20955" w="21541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sp>
        <p:nvSpPr>
          <p:cNvPr id="1172" name="Google Shape;1172;p57"/>
          <p:cNvSpPr/>
          <p:nvPr/>
        </p:nvSpPr>
        <p:spPr>
          <a:xfrm>
            <a:off x="1458275" y="3480988"/>
            <a:ext cx="606900" cy="577200"/>
          </a:xfrm>
          <a:prstGeom prst="ellipse">
            <a:avLst/>
          </a:prstGeom>
          <a:solidFill>
            <a:srgbClr val="FFC5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57"/>
          <p:cNvSpPr/>
          <p:nvPr/>
        </p:nvSpPr>
        <p:spPr>
          <a:xfrm>
            <a:off x="1422013" y="3439138"/>
            <a:ext cx="679403" cy="660921"/>
          </a:xfrm>
          <a:custGeom>
            <a:rect b="b" l="l" r="r" t="t"/>
            <a:pathLst>
              <a:path extrusionOk="0" h="20955" w="21541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sp>
        <p:nvSpPr>
          <p:cNvPr id="1174" name="Google Shape;1174;p57"/>
          <p:cNvSpPr txBox="1"/>
          <p:nvPr/>
        </p:nvSpPr>
        <p:spPr>
          <a:xfrm>
            <a:off x="1294613" y="2111925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5" name="Google Shape;1175;p57"/>
          <p:cNvSpPr txBox="1"/>
          <p:nvPr/>
        </p:nvSpPr>
        <p:spPr>
          <a:xfrm>
            <a:off x="1294613" y="3481000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6" name="Google Shape;1176;p57"/>
          <p:cNvSpPr txBox="1"/>
          <p:nvPr/>
        </p:nvSpPr>
        <p:spPr>
          <a:xfrm>
            <a:off x="2228825" y="668838"/>
            <a:ext cx="2151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Manjari"/>
                <a:ea typeface="Manjari"/>
                <a:cs typeface="Manjari"/>
                <a:sym typeface="Manjari"/>
              </a:rPr>
              <a:t>Lee en voz alta</a:t>
            </a:r>
            <a:endParaRPr b="1" sz="30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177" name="Google Shape;1177;p57"/>
          <p:cNvSpPr txBox="1"/>
          <p:nvPr/>
        </p:nvSpPr>
        <p:spPr>
          <a:xfrm>
            <a:off x="2228825" y="1896388"/>
            <a:ext cx="2151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Haz lo mejor que puedas</a:t>
            </a:r>
            <a:endParaRPr b="1" sz="300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178" name="Google Shape;1178;p57"/>
          <p:cNvSpPr txBox="1"/>
          <p:nvPr/>
        </p:nvSpPr>
        <p:spPr>
          <a:xfrm>
            <a:off x="2228825" y="3579100"/>
            <a:ext cx="222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Manjari"/>
                <a:ea typeface="Manjari"/>
                <a:cs typeface="Manjari"/>
                <a:sym typeface="Manjari"/>
              </a:rPr>
              <a:t>Di “no sé”</a:t>
            </a:r>
            <a:endParaRPr b="1" sz="3000"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1179" name="Google Shape;1179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9836" y="643300"/>
            <a:ext cx="1080672" cy="101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9827" y="1896406"/>
            <a:ext cx="1080675" cy="1440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57"/>
          <p:cNvPicPr preferRelativeResize="0"/>
          <p:nvPr/>
        </p:nvPicPr>
        <p:blipFill rotWithShape="1">
          <a:blip r:embed="rId7">
            <a:alphaModFix/>
          </a:blip>
          <a:srcRect b="1893" l="0" r="0" t="0"/>
          <a:stretch/>
        </p:blipFill>
        <p:spPr>
          <a:xfrm>
            <a:off x="6108350" y="396275"/>
            <a:ext cx="1870325" cy="4747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in Black Question Mark transparent PNG - StickPNG" id="1182" name="Google Shape;1182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79825" y="3332853"/>
            <a:ext cx="1080675" cy="108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1187" name="Google Shape;1187;p58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58"/>
          <p:cNvPicPr preferRelativeResize="0"/>
          <p:nvPr/>
        </p:nvPicPr>
        <p:blipFill rotWithShape="1">
          <a:blip r:embed="rId5">
            <a:alphaModFix/>
          </a:blip>
          <a:srcRect b="42555" l="0" r="0" t="0"/>
          <a:stretch/>
        </p:blipFill>
        <p:spPr>
          <a:xfrm>
            <a:off x="0" y="0"/>
            <a:ext cx="47143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436532" y="398056"/>
            <a:ext cx="5387725" cy="29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p58"/>
          <p:cNvSpPr txBox="1"/>
          <p:nvPr/>
        </p:nvSpPr>
        <p:spPr>
          <a:xfrm>
            <a:off x="3991475" y="113500"/>
            <a:ext cx="44787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lang="en" sz="35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</a:br>
            <a:r>
              <a:rPr b="1" lang="en" sz="35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Lee en voz alta y clara para que pueda escucharte</a:t>
            </a:r>
            <a:endParaRPr sz="24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1192" name="Google Shape;1192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06251" y="2947700"/>
            <a:ext cx="1770751" cy="16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1197" name="Google Shape;1197;p59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59"/>
          <p:cNvPicPr preferRelativeResize="0"/>
          <p:nvPr/>
        </p:nvPicPr>
        <p:blipFill rotWithShape="1">
          <a:blip r:embed="rId5">
            <a:alphaModFix/>
          </a:blip>
          <a:srcRect b="4342" l="0" r="0" t="0"/>
          <a:stretch/>
        </p:blipFill>
        <p:spPr>
          <a:xfrm>
            <a:off x="6016075" y="223225"/>
            <a:ext cx="2790525" cy="492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250" y="-11"/>
            <a:ext cx="4531025" cy="5366736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Google Shape;1201;p59"/>
          <p:cNvSpPr txBox="1"/>
          <p:nvPr>
            <p:ph type="ctrTitle"/>
          </p:nvPr>
        </p:nvSpPr>
        <p:spPr>
          <a:xfrm>
            <a:off x="967700" y="422275"/>
            <a:ext cx="3502500" cy="301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latin typeface="Manjari"/>
                <a:ea typeface="Manjari"/>
                <a:cs typeface="Manjari"/>
                <a:sym typeface="Manjari"/>
              </a:rPr>
              <a:t>¡Intenta leer lo mejor que puedas, incluso cuando se siente complicado! Recuerda, siempre puedes decir “No lo sé”</a:t>
            </a:r>
            <a:endParaRPr b="1" sz="2600"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3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3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02" name="Google Shape;1202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48399" y="2194322"/>
            <a:ext cx="1703874" cy="227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1207" name="Google Shape;1207;p60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5275" y="810778"/>
            <a:ext cx="3904200" cy="7196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0" name="Google Shape;1210;p60"/>
          <p:cNvGrpSpPr/>
          <p:nvPr/>
        </p:nvGrpSpPr>
        <p:grpSpPr>
          <a:xfrm>
            <a:off x="2548811" y="3549595"/>
            <a:ext cx="1495467" cy="1382720"/>
            <a:chOff x="1664354" y="4088694"/>
            <a:chExt cx="1037582" cy="940754"/>
          </a:xfrm>
        </p:grpSpPr>
        <p:grpSp>
          <p:nvGrpSpPr>
            <p:cNvPr id="1211" name="Google Shape;1211;p60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1212" name="Google Shape;1212;p60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rect b="b" l="l" r="r" t="t"/>
                <a:pathLst>
                  <a:path extrusionOk="0" h="6564" w="12992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FFC51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60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rect b="b" l="l" r="r" t="t"/>
                <a:pathLst>
                  <a:path extrusionOk="0" h="25160" w="31354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60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rect b="b" l="l" r="r" t="t"/>
                <a:pathLst>
                  <a:path extrusionOk="0" h="7549" w="13738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60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rect b="b" l="l" r="r" t="t"/>
                <a:pathLst>
                  <a:path extrusionOk="0" h="4825" w="13937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60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rect b="b" l="l" r="r" t="t"/>
                <a:pathLst>
                  <a:path extrusionOk="0" h="3335" w="8469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60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rect b="b" l="l" r="r" t="t"/>
                <a:pathLst>
                  <a:path extrusionOk="0" h="4808" w="13167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60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rect b="b" l="l" r="r" t="t"/>
                <a:pathLst>
                  <a:path extrusionOk="0" h="3618" w="8229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19" name="Google Shape;1219;p60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1220" name="Google Shape;1220;p60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rect b="b" l="l" r="r" t="t"/>
                <a:pathLst>
                  <a:path extrusionOk="0" h="1768" w="2534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60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rect b="b" l="l" r="r" t="t"/>
                <a:pathLst>
                  <a:path extrusionOk="0" h="1812" w="283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1222" name="Google Shape;1222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6700" y="189525"/>
            <a:ext cx="4632100" cy="353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3" name="Google Shape;1223;p60"/>
          <p:cNvSpPr txBox="1"/>
          <p:nvPr>
            <p:ph type="ctrTitle"/>
          </p:nvPr>
        </p:nvSpPr>
        <p:spPr>
          <a:xfrm>
            <a:off x="1221750" y="642325"/>
            <a:ext cx="3904200" cy="153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latin typeface="Manjari"/>
                <a:ea typeface="Manjari"/>
                <a:cs typeface="Manjari"/>
                <a:sym typeface="Manjari"/>
              </a:rPr>
              <a:t>¡Observa a un alumno de 1er grado tomar la evaluación en el siguiente video!</a:t>
            </a:r>
            <a:endParaRPr b="1" sz="2200"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1228" name="Google Shape;1228;p61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61" title="Spanish Assessment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9995" y="438750"/>
            <a:ext cx="6989100" cy="39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627" name="Google Shape;627;p35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9" name="Google Shape;629;p35"/>
          <p:cNvGrpSpPr/>
          <p:nvPr/>
        </p:nvGrpSpPr>
        <p:grpSpPr>
          <a:xfrm rot="-525797">
            <a:off x="2056779" y="3277801"/>
            <a:ext cx="1925300" cy="1270211"/>
            <a:chOff x="-75881" y="2283499"/>
            <a:chExt cx="772313" cy="497910"/>
          </a:xfrm>
        </p:grpSpPr>
        <p:sp>
          <p:nvSpPr>
            <p:cNvPr id="630" name="Google Shape;630;p35"/>
            <p:cNvSpPr/>
            <p:nvPr/>
          </p:nvSpPr>
          <p:spPr>
            <a:xfrm>
              <a:off x="36336" y="2283499"/>
              <a:ext cx="627897" cy="471965"/>
            </a:xfrm>
            <a:custGeom>
              <a:rect b="b" l="l" r="r" t="t"/>
              <a:pathLst>
                <a:path extrusionOk="0" h="14262" w="18974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-75881" y="2283664"/>
              <a:ext cx="772313" cy="497744"/>
            </a:xfrm>
            <a:custGeom>
              <a:rect b="b" l="l" r="r" t="t"/>
              <a:pathLst>
                <a:path extrusionOk="0" h="15041" w="23338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32" name="Google Shape;63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625" y="157125"/>
            <a:ext cx="5079900" cy="34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35"/>
          <p:cNvSpPr txBox="1"/>
          <p:nvPr>
            <p:ph type="ctrTitle"/>
          </p:nvPr>
        </p:nvSpPr>
        <p:spPr>
          <a:xfrm>
            <a:off x="1431150" y="334095"/>
            <a:ext cx="4027500" cy="1882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FFFFFF"/>
                </a:solidFill>
                <a:latin typeface="Manjari"/>
                <a:ea typeface="Manjari"/>
                <a:cs typeface="Manjari"/>
                <a:sym typeface="Manjari"/>
              </a:rPr>
              <a:t>¡Hola, soy Amira!</a:t>
            </a:r>
            <a:br>
              <a:rPr b="1" lang="en" sz="3600">
                <a:solidFill>
                  <a:srgbClr val="FFFFFF"/>
                </a:solidFill>
                <a:latin typeface="Manjari"/>
                <a:ea typeface="Manjari"/>
                <a:cs typeface="Manjari"/>
                <a:sym typeface="Manjari"/>
              </a:rPr>
            </a:br>
            <a:r>
              <a:rPr b="1" lang="en" sz="3600">
                <a:solidFill>
                  <a:srgbClr val="FFFFFF"/>
                </a:solidFill>
                <a:latin typeface="Manjari"/>
                <a:ea typeface="Manjari"/>
                <a:cs typeface="Manjari"/>
                <a:sym typeface="Manjari"/>
              </a:rPr>
              <a:t>¡Me da mucho</a:t>
            </a:r>
            <a:br>
              <a:rPr b="1" lang="en" sz="3600">
                <a:solidFill>
                  <a:srgbClr val="FFFFFF"/>
                </a:solidFill>
                <a:latin typeface="Manjari"/>
                <a:ea typeface="Manjari"/>
                <a:cs typeface="Manjari"/>
                <a:sym typeface="Manjari"/>
              </a:rPr>
            </a:br>
            <a:r>
              <a:rPr b="1" lang="en" sz="3600">
                <a:solidFill>
                  <a:srgbClr val="FFFFFF"/>
                </a:solidFill>
                <a:latin typeface="Manjari"/>
                <a:ea typeface="Manjari"/>
                <a:cs typeface="Manjari"/>
                <a:sym typeface="Manjari"/>
              </a:rPr>
              <a:t>gusto conocerte!</a:t>
            </a:r>
            <a:endParaRPr b="1" sz="3600">
              <a:solidFill>
                <a:srgbClr val="FFFFFF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634" name="Google Shape;634;p35"/>
          <p:cNvPicPr preferRelativeResize="0"/>
          <p:nvPr/>
        </p:nvPicPr>
        <p:blipFill rotWithShape="1">
          <a:blip r:embed="rId6">
            <a:alphaModFix/>
          </a:blip>
          <a:srcRect b="39346" l="0" r="0" t="0"/>
          <a:stretch/>
        </p:blipFill>
        <p:spPr>
          <a:xfrm>
            <a:off x="5310125" y="995450"/>
            <a:ext cx="3600700" cy="41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1235" name="Google Shape;1235;p62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62"/>
          <p:cNvPicPr preferRelativeResize="0"/>
          <p:nvPr/>
        </p:nvPicPr>
        <p:blipFill rotWithShape="1">
          <a:blip r:embed="rId5">
            <a:alphaModFix/>
          </a:blip>
          <a:srcRect b="39346" l="0" r="0" t="0"/>
          <a:stretch/>
        </p:blipFill>
        <p:spPr>
          <a:xfrm>
            <a:off x="5310125" y="995450"/>
            <a:ext cx="3600700" cy="4148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8" name="Google Shape;1238;p62"/>
          <p:cNvGrpSpPr/>
          <p:nvPr/>
        </p:nvGrpSpPr>
        <p:grpSpPr>
          <a:xfrm rot="-711517">
            <a:off x="2642524" y="3066002"/>
            <a:ext cx="2336136" cy="1550523"/>
            <a:chOff x="-75881" y="2283499"/>
            <a:chExt cx="772313" cy="497910"/>
          </a:xfrm>
        </p:grpSpPr>
        <p:sp>
          <p:nvSpPr>
            <p:cNvPr id="1239" name="Google Shape;1239;p62"/>
            <p:cNvSpPr/>
            <p:nvPr/>
          </p:nvSpPr>
          <p:spPr>
            <a:xfrm>
              <a:off x="36336" y="2283499"/>
              <a:ext cx="627897" cy="471965"/>
            </a:xfrm>
            <a:custGeom>
              <a:rect b="b" l="l" r="r" t="t"/>
              <a:pathLst>
                <a:path extrusionOk="0" h="14262" w="18974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62"/>
            <p:cNvSpPr/>
            <p:nvPr/>
          </p:nvSpPr>
          <p:spPr>
            <a:xfrm>
              <a:off x="-75881" y="2283664"/>
              <a:ext cx="772313" cy="497744"/>
            </a:xfrm>
            <a:custGeom>
              <a:rect b="b" l="l" r="r" t="t"/>
              <a:pathLst>
                <a:path extrusionOk="0" h="15041" w="23338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41" name="Google Shape;1241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93679">
            <a:off x="243403" y="2242768"/>
            <a:ext cx="2410815" cy="246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0100" y="215175"/>
            <a:ext cx="5007351" cy="278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3" name="Google Shape;1243;p62"/>
          <p:cNvSpPr txBox="1"/>
          <p:nvPr>
            <p:ph type="ctrTitle"/>
          </p:nvPr>
        </p:nvSpPr>
        <p:spPr>
          <a:xfrm>
            <a:off x="1251675" y="598725"/>
            <a:ext cx="4188300" cy="1723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¡Ahora es tu turno! ¡Si se puede! </a:t>
            </a:r>
            <a:endParaRPr b="1" sz="33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639" name="Google Shape;639;p36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175" y="667900"/>
            <a:ext cx="1986325" cy="4818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2" name="Google Shape;642;p36"/>
          <p:cNvGrpSpPr/>
          <p:nvPr/>
        </p:nvGrpSpPr>
        <p:grpSpPr>
          <a:xfrm rot="-2099991">
            <a:off x="6138054" y="3278930"/>
            <a:ext cx="1953981" cy="1885922"/>
            <a:chOff x="5751609" y="213662"/>
            <a:chExt cx="1480128" cy="1386642"/>
          </a:xfrm>
        </p:grpSpPr>
        <p:grpSp>
          <p:nvGrpSpPr>
            <p:cNvPr id="643" name="Google Shape;643;p36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644" name="Google Shape;644;p36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rect b="b" l="l" r="r" t="t"/>
                <a:pathLst>
                  <a:path extrusionOk="0" h="41902" w="44727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36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rect b="b" l="l" r="r" t="t"/>
                <a:pathLst>
                  <a:path extrusionOk="0" h="6434" w="9269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36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rect b="b" l="l" r="r" t="t"/>
                <a:pathLst>
                  <a:path extrusionOk="0" h="6355" w="9542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36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rect b="b" l="l" r="r" t="t"/>
                <a:pathLst>
                  <a:path extrusionOk="0" h="5791" w="9439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36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rect b="b" l="l" r="r" t="t"/>
                <a:pathLst>
                  <a:path extrusionOk="0" h="5708" w="9382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36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rect b="b" l="l" r="r" t="t"/>
                <a:pathLst>
                  <a:path extrusionOk="0" h="7154" w="929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6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rect b="b" l="l" r="r" t="t"/>
                <a:pathLst>
                  <a:path extrusionOk="0" h="6403" w="9143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36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rect b="b" l="l" r="r" t="t"/>
                <a:pathLst>
                  <a:path extrusionOk="0" h="6480" w="9975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36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rect b="b" l="l" r="r" t="t"/>
                <a:pathLst>
                  <a:path extrusionOk="0" h="6309" w="10136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36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rect b="b" l="l" r="r" t="t"/>
                <a:pathLst>
                  <a:path extrusionOk="0" h="6475" w="10246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36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rect b="b" l="l" r="r" t="t"/>
                <a:pathLst>
                  <a:path extrusionOk="0" h="6437" w="10519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5" name="Google Shape;655;p36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656" name="Google Shape;656;p36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rect b="b" l="l" r="r" t="t"/>
                <a:pathLst>
                  <a:path extrusionOk="0" h="1834" w="3281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36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rect b="b" l="l" r="r" t="t"/>
                <a:pathLst>
                  <a:path extrusionOk="0" h="2091" w="281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8" name="Google Shape;658;p36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659" name="Google Shape;659;p36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rect b="b" l="l" r="r" t="t"/>
                <a:pathLst>
                  <a:path extrusionOk="0" h="2281" w="2656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36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rect b="b" l="l" r="r" t="t"/>
                <a:pathLst>
                  <a:path extrusionOk="0" h="2144" w="2232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661" name="Google Shape;661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7701" y="194625"/>
            <a:ext cx="5592375" cy="449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36"/>
          <p:cNvSpPr txBox="1"/>
          <p:nvPr/>
        </p:nvSpPr>
        <p:spPr>
          <a:xfrm>
            <a:off x="2742500" y="667900"/>
            <a:ext cx="4636200" cy="21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Me encanta leer.</a:t>
            </a:r>
            <a:endParaRPr b="1" sz="38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800">
                <a:solidFill>
                  <a:srgbClr val="E8EAED"/>
                </a:solidFill>
                <a:latin typeface="Manjari"/>
                <a:ea typeface="Manjari"/>
                <a:cs typeface="Manjari"/>
                <a:sym typeface="Manjari"/>
              </a:rPr>
              <a:t>¿</a:t>
            </a:r>
            <a:r>
              <a:rPr b="1" lang="en" sz="38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Quieres leer conmigo?</a:t>
            </a:r>
            <a:endParaRPr b="1" sz="38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667" name="Google Shape;667;p37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9" name="Google Shape;669;p37"/>
          <p:cNvGrpSpPr/>
          <p:nvPr/>
        </p:nvGrpSpPr>
        <p:grpSpPr>
          <a:xfrm>
            <a:off x="1001251" y="2571756"/>
            <a:ext cx="3293402" cy="2234145"/>
            <a:chOff x="1298275" y="2744283"/>
            <a:chExt cx="2557585" cy="1808292"/>
          </a:xfrm>
        </p:grpSpPr>
        <p:pic>
          <p:nvPicPr>
            <p:cNvPr id="670" name="Google Shape;670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8275" y="2744283"/>
              <a:ext cx="2557585" cy="18082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1" name="Google Shape;671;p37"/>
            <p:cNvPicPr preferRelativeResize="0"/>
            <p:nvPr/>
          </p:nvPicPr>
          <p:blipFill rotWithShape="1">
            <a:blip r:embed="rId6">
              <a:alphaModFix/>
            </a:blip>
            <a:srcRect b="0" l="0" r="0" t="7766"/>
            <a:stretch/>
          </p:blipFill>
          <p:spPr>
            <a:xfrm>
              <a:off x="1744150" y="2940950"/>
              <a:ext cx="1617551" cy="9470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72" name="Google Shape;672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06025" y="142500"/>
            <a:ext cx="5126200" cy="34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37"/>
          <p:cNvSpPr txBox="1"/>
          <p:nvPr/>
        </p:nvSpPr>
        <p:spPr>
          <a:xfrm>
            <a:off x="1730225" y="555375"/>
            <a:ext cx="459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Practicando la lectura conmigo se puede sentir un poco diferente</a:t>
            </a:r>
            <a:r>
              <a:rPr b="1" lang="en" sz="24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. Vas a leer conmigo usando la computadora.</a:t>
            </a:r>
            <a:endParaRPr sz="24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74" name="Google Shape;674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75800" y="829050"/>
            <a:ext cx="2884475" cy="531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679" name="Google Shape;679;p38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3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400" y="389937"/>
            <a:ext cx="7551198" cy="436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686" name="Google Shape;686;p39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39"/>
          <p:cNvSpPr/>
          <p:nvPr/>
        </p:nvSpPr>
        <p:spPr>
          <a:xfrm>
            <a:off x="1458275" y="2111913"/>
            <a:ext cx="606900" cy="577200"/>
          </a:xfrm>
          <a:prstGeom prst="ellipse">
            <a:avLst/>
          </a:prstGeom>
          <a:solidFill>
            <a:srgbClr val="09AB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39"/>
          <p:cNvSpPr/>
          <p:nvPr/>
        </p:nvSpPr>
        <p:spPr>
          <a:xfrm>
            <a:off x="1458275" y="859925"/>
            <a:ext cx="606900" cy="577200"/>
          </a:xfrm>
          <a:prstGeom prst="ellipse">
            <a:avLst/>
          </a:prstGeom>
          <a:solidFill>
            <a:srgbClr val="8009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9" name="Google Shape;68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39"/>
          <p:cNvSpPr txBox="1"/>
          <p:nvPr/>
        </p:nvSpPr>
        <p:spPr>
          <a:xfrm>
            <a:off x="1294613" y="859925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1" name="Google Shape;691;p39"/>
          <p:cNvSpPr/>
          <p:nvPr/>
        </p:nvSpPr>
        <p:spPr>
          <a:xfrm>
            <a:off x="1422025" y="818063"/>
            <a:ext cx="679403" cy="660921"/>
          </a:xfrm>
          <a:custGeom>
            <a:rect b="b" l="l" r="r" t="t"/>
            <a:pathLst>
              <a:path extrusionOk="0" h="20955" w="21541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sp>
        <p:nvSpPr>
          <p:cNvPr id="692" name="Google Shape;692;p39"/>
          <p:cNvSpPr/>
          <p:nvPr/>
        </p:nvSpPr>
        <p:spPr>
          <a:xfrm>
            <a:off x="1422013" y="2070063"/>
            <a:ext cx="679403" cy="660921"/>
          </a:xfrm>
          <a:custGeom>
            <a:rect b="b" l="l" r="r" t="t"/>
            <a:pathLst>
              <a:path extrusionOk="0" h="20955" w="21541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sp>
        <p:nvSpPr>
          <p:cNvPr id="693" name="Google Shape;693;p39"/>
          <p:cNvSpPr/>
          <p:nvPr/>
        </p:nvSpPr>
        <p:spPr>
          <a:xfrm>
            <a:off x="1458275" y="3480988"/>
            <a:ext cx="606900" cy="577200"/>
          </a:xfrm>
          <a:prstGeom prst="ellipse">
            <a:avLst/>
          </a:prstGeom>
          <a:solidFill>
            <a:srgbClr val="FFC5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39"/>
          <p:cNvSpPr/>
          <p:nvPr/>
        </p:nvSpPr>
        <p:spPr>
          <a:xfrm>
            <a:off x="1422013" y="3439138"/>
            <a:ext cx="679403" cy="660921"/>
          </a:xfrm>
          <a:custGeom>
            <a:rect b="b" l="l" r="r" t="t"/>
            <a:pathLst>
              <a:path extrusionOk="0" h="20955" w="21541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2B3F"/>
              </a:solidFill>
            </a:endParaRPr>
          </a:p>
        </p:txBody>
      </p:sp>
      <p:sp>
        <p:nvSpPr>
          <p:cNvPr id="695" name="Google Shape;695;p39"/>
          <p:cNvSpPr txBox="1"/>
          <p:nvPr/>
        </p:nvSpPr>
        <p:spPr>
          <a:xfrm>
            <a:off x="1294613" y="2111925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6" name="Google Shape;696;p39"/>
          <p:cNvSpPr txBox="1"/>
          <p:nvPr/>
        </p:nvSpPr>
        <p:spPr>
          <a:xfrm>
            <a:off x="1294613" y="3481000"/>
            <a:ext cx="9342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7" name="Google Shape;697;p39"/>
          <p:cNvSpPr txBox="1"/>
          <p:nvPr/>
        </p:nvSpPr>
        <p:spPr>
          <a:xfrm>
            <a:off x="2228825" y="668838"/>
            <a:ext cx="2151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Manjari"/>
                <a:ea typeface="Manjari"/>
                <a:cs typeface="Manjari"/>
                <a:sym typeface="Manjari"/>
              </a:rPr>
              <a:t>Elige una historia</a:t>
            </a:r>
            <a:endParaRPr b="1" sz="30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698" name="Google Shape;698;p39"/>
          <p:cNvSpPr txBox="1"/>
          <p:nvPr/>
        </p:nvSpPr>
        <p:spPr>
          <a:xfrm>
            <a:off x="2228825" y="2062338"/>
            <a:ext cx="2151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Manjari"/>
                <a:ea typeface="Manjari"/>
                <a:cs typeface="Manjari"/>
                <a:sym typeface="Manjari"/>
              </a:rPr>
              <a:t>Lee en voz alta</a:t>
            </a:r>
            <a:endParaRPr b="1" sz="30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699" name="Google Shape;699;p39"/>
          <p:cNvSpPr txBox="1"/>
          <p:nvPr/>
        </p:nvSpPr>
        <p:spPr>
          <a:xfrm>
            <a:off x="2278925" y="3319088"/>
            <a:ext cx="2151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Manjari"/>
                <a:ea typeface="Manjari"/>
                <a:cs typeface="Manjari"/>
                <a:sym typeface="Manjari"/>
              </a:rPr>
              <a:t>Haz lo mejor que puedas</a:t>
            </a:r>
            <a:endParaRPr b="1" sz="30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700" name="Google Shape;700;p39"/>
          <p:cNvSpPr/>
          <p:nvPr/>
        </p:nvSpPr>
        <p:spPr>
          <a:xfrm>
            <a:off x="4507238" y="1428063"/>
            <a:ext cx="934200" cy="2145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39"/>
          <p:cNvSpPr/>
          <p:nvPr/>
        </p:nvSpPr>
        <p:spPr>
          <a:xfrm>
            <a:off x="4507225" y="1145800"/>
            <a:ext cx="934200" cy="2145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39"/>
          <p:cNvSpPr/>
          <p:nvPr/>
        </p:nvSpPr>
        <p:spPr>
          <a:xfrm>
            <a:off x="4507213" y="859300"/>
            <a:ext cx="934200" cy="2145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3" name="Google Shape;70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3986" y="2066525"/>
            <a:ext cx="1080672" cy="101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0477" y="3319094"/>
            <a:ext cx="1080675" cy="1440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39"/>
          <p:cNvPicPr preferRelativeResize="0"/>
          <p:nvPr/>
        </p:nvPicPr>
        <p:blipFill rotWithShape="1">
          <a:blip r:embed="rId7">
            <a:alphaModFix/>
          </a:blip>
          <a:srcRect b="1893" l="0" r="0" t="0"/>
          <a:stretch/>
        </p:blipFill>
        <p:spPr>
          <a:xfrm>
            <a:off x="6108350" y="396275"/>
            <a:ext cx="1870325" cy="474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710" name="Google Shape;710;p40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40"/>
          <p:cNvPicPr preferRelativeResize="0"/>
          <p:nvPr/>
        </p:nvPicPr>
        <p:blipFill rotWithShape="1">
          <a:blip r:embed="rId5">
            <a:alphaModFix/>
          </a:blip>
          <a:srcRect b="42555" l="0" r="0" t="0"/>
          <a:stretch/>
        </p:blipFill>
        <p:spPr>
          <a:xfrm>
            <a:off x="0" y="0"/>
            <a:ext cx="47143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436532" y="398056"/>
            <a:ext cx="5387725" cy="29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40"/>
          <p:cNvSpPr txBox="1"/>
          <p:nvPr/>
        </p:nvSpPr>
        <p:spPr>
          <a:xfrm>
            <a:off x="3936275" y="0"/>
            <a:ext cx="4611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35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</a:br>
            <a:r>
              <a:rPr b="1" lang="en" sz="35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Lee en voz alta y clara para que pueda escucharte</a:t>
            </a:r>
            <a:endParaRPr sz="24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15" name="Google Shape;715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06251" y="2947700"/>
            <a:ext cx="1770751" cy="16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nted Pattern - College Ruled- Notebook Paper-12&quot;x12&quot; Permanent Adhesive  Vinyl" id="720" name="Google Shape;720;p41"/>
          <p:cNvPicPr preferRelativeResize="0"/>
          <p:nvPr/>
        </p:nvPicPr>
        <p:blipFill rotWithShape="1">
          <a:blip r:embed="rId3">
            <a:alphaModFix amt="34000"/>
          </a:blip>
          <a:srcRect b="48956" l="0" r="92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3226" y="4370125"/>
            <a:ext cx="820774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41"/>
          <p:cNvPicPr preferRelativeResize="0"/>
          <p:nvPr/>
        </p:nvPicPr>
        <p:blipFill rotWithShape="1">
          <a:blip r:embed="rId5">
            <a:alphaModFix/>
          </a:blip>
          <a:srcRect b="4342" l="0" r="0" t="0"/>
          <a:stretch/>
        </p:blipFill>
        <p:spPr>
          <a:xfrm>
            <a:off x="6016075" y="223225"/>
            <a:ext cx="2790525" cy="492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250" y="-11"/>
            <a:ext cx="4531025" cy="5366736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41"/>
          <p:cNvSpPr txBox="1"/>
          <p:nvPr>
            <p:ph type="ctrTitle"/>
          </p:nvPr>
        </p:nvSpPr>
        <p:spPr>
          <a:xfrm>
            <a:off x="850700" y="468100"/>
            <a:ext cx="3585900" cy="3012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9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¡A veces te ayudaré con palabras </a:t>
            </a:r>
            <a:r>
              <a:rPr b="1" lang="en" sz="39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difíciles</a:t>
            </a:r>
            <a:r>
              <a:rPr b="1" lang="en" sz="39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!</a:t>
            </a:r>
            <a:endParaRPr b="1" sz="3900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25" name="Google Shape;725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5275" y="2571750"/>
            <a:ext cx="1968125" cy="15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