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7" r:id="rId4"/>
    <p:sldMasterId id="2147483698" r:id="rId5"/>
    <p:sldMasterId id="214748369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Montserrat SemiBold"/>
      <p:regular r:id="rId37"/>
      <p:bold r:id="rId38"/>
      <p:italic r:id="rId39"/>
      <p:boldItalic r:id="rId40"/>
    </p:embeddedFont>
    <p:embeddedFont>
      <p:font typeface="Proxima Nova"/>
      <p:regular r:id="rId41"/>
      <p:bold r:id="rId42"/>
      <p:italic r:id="rId43"/>
      <p:boldItalic r:id="rId44"/>
    </p:embeddedFont>
    <p:embeddedFont>
      <p:font typeface="Montserrat"/>
      <p:regular r:id="rId45"/>
      <p:bold r:id="rId46"/>
      <p:italic r:id="rId47"/>
      <p:boldItalic r:id="rId48"/>
    </p:embeddedFont>
    <p:embeddedFont>
      <p:font typeface="Montserrat Medium"/>
      <p:regular r:id="rId49"/>
      <p:bold r:id="rId50"/>
      <p:italic r:id="rId51"/>
      <p:boldItalic r:id="rId52"/>
    </p:embeddedFont>
    <p:embeddedFont>
      <p:font typeface="Permanent Marker"/>
      <p:regular r:id="rId53"/>
    </p:embeddedFont>
    <p:embeddedFont>
      <p:font typeface="Manjari"/>
      <p:regular r:id="rId54"/>
      <p:bold r:id="rId55"/>
    </p:embeddedFont>
    <p:embeddedFont>
      <p:font typeface="Comfortaa"/>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SemiBold-boldItalic.fntdata"/><Relationship Id="rId42" Type="http://schemas.openxmlformats.org/officeDocument/2006/relationships/font" Target="fonts/ProximaNova-bold.fntdata"/><Relationship Id="rId41" Type="http://schemas.openxmlformats.org/officeDocument/2006/relationships/font" Target="fonts/ProximaNova-regular.fntdata"/><Relationship Id="rId44" Type="http://schemas.openxmlformats.org/officeDocument/2006/relationships/font" Target="fonts/ProximaNova-boldItalic.fntdata"/><Relationship Id="rId43" Type="http://schemas.openxmlformats.org/officeDocument/2006/relationships/font" Target="fonts/ProximaNova-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MontserratMedium-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font" Target="fonts/MontserratSemiBold-regular.fntdata"/><Relationship Id="rId36" Type="http://schemas.openxmlformats.org/officeDocument/2006/relationships/slide" Target="slides/slide29.xml"/><Relationship Id="rId39" Type="http://schemas.openxmlformats.org/officeDocument/2006/relationships/font" Target="fonts/MontserratSemiBold-italic.fntdata"/><Relationship Id="rId38" Type="http://schemas.openxmlformats.org/officeDocument/2006/relationships/font" Target="fonts/MontserratSemiBold-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MontserratMedium-italic.fntdata"/><Relationship Id="rId50" Type="http://schemas.openxmlformats.org/officeDocument/2006/relationships/font" Target="fonts/MontserratMedium-bold.fntdata"/><Relationship Id="rId53" Type="http://schemas.openxmlformats.org/officeDocument/2006/relationships/font" Target="fonts/PermanentMarker-regular.fntdata"/><Relationship Id="rId52" Type="http://schemas.openxmlformats.org/officeDocument/2006/relationships/font" Target="fonts/MontserratMedium-boldItalic.fntdata"/><Relationship Id="rId11" Type="http://schemas.openxmlformats.org/officeDocument/2006/relationships/slide" Target="slides/slide4.xml"/><Relationship Id="rId55" Type="http://schemas.openxmlformats.org/officeDocument/2006/relationships/font" Target="fonts/Manjari-bold.fntdata"/><Relationship Id="rId10" Type="http://schemas.openxmlformats.org/officeDocument/2006/relationships/slide" Target="slides/slide3.xml"/><Relationship Id="rId54" Type="http://schemas.openxmlformats.org/officeDocument/2006/relationships/font" Target="fonts/Manjari-regular.fntdata"/><Relationship Id="rId13" Type="http://schemas.openxmlformats.org/officeDocument/2006/relationships/slide" Target="slides/slide6.xml"/><Relationship Id="rId57" Type="http://schemas.openxmlformats.org/officeDocument/2006/relationships/font" Target="fonts/Comfortaa-bold.fntdata"/><Relationship Id="rId12" Type="http://schemas.openxmlformats.org/officeDocument/2006/relationships/slide" Target="slides/slide5.xml"/><Relationship Id="rId56" Type="http://schemas.openxmlformats.org/officeDocument/2006/relationships/font" Target="fonts/Comfortaa-regular.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WTu1qpjZyniFBJYUZvWyEMGOlYoWRfM8WqxjMfNJ1vU/copy"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meo.com/manage/videos/846718102"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J6NSOlqm-xOigP8Ad07IoBXmznj5-kPgb0xk58_leRQ/cop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6ezJxEhmiwQAhL-qFrvM6-lR_IKTMLhzpFeIoCcEVXM/copy"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meo.com/846724413"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5433df3e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5433df3e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1f25e0cc4d7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1f25e0cc4d7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25a7d8b6c7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25a7d8b6c7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Option 1: amiratutor.com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25a7d8b6c7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25a7d8b6c7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Option 2: HMH 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25a7d8b6c7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25a7d8b6c7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1f25e0cc4d7_0_1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1f25e0cc4d7_0_1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Lesson 1:</a:t>
            </a:r>
            <a:r>
              <a:rPr lang="en" u="sng">
                <a:solidFill>
                  <a:schemeClr val="hlink"/>
                </a:solidFill>
                <a:latin typeface="Source Sans Pro"/>
                <a:ea typeface="Source Sans Pro"/>
                <a:cs typeface="Source Sans Pro"/>
                <a:sym typeface="Source Sans Pro"/>
                <a:hlinkClick r:id="rId2"/>
              </a:rPr>
              <a:t>https://docs.google.com/document/d/1WTu1qpjZyniFBJYUZvWyEMGOlYoWRfM8WqxjMfNJ1vU/copy</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25a7d8b6c7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25a7d8b6c70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Vimeo link: </a:t>
            </a:r>
            <a:r>
              <a:rPr lang="en" u="sng">
                <a:solidFill>
                  <a:schemeClr val="hlink"/>
                </a:solidFill>
                <a:latin typeface="Source Sans Pro"/>
                <a:ea typeface="Source Sans Pro"/>
                <a:cs typeface="Source Sans Pro"/>
                <a:sym typeface="Source Sans Pro"/>
                <a:hlinkClick r:id="rId2"/>
              </a:rPr>
              <a:t>https://vimeo.com/manage/videos/846718102</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25a7d8b6c70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25a7d8b6c70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“Did you notice when it was my turn to read with Amira? What kind of voice did I use?”</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Loud and proud voice!</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b="1" lang="en">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“Can I read silently to myself or do I have to read out loud?”</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Out loud.</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b="1" lang="en">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“Why?”</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So that Amira can hear you reading and knows when to help you.</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b="1" lang="en">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“How do I know when I’ve finished the story?”</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When Amira shows you “Great work!” and tells you how you did.</a:t>
            </a: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25a7d8b6c70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25a7d8b6c70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b="1">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b="1" lang="en">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“I’m going to model again how you will read with Amira. You may have noticed yesterday that as you read to Amira there is a little line under each word that moves as you read. Today I want to teach you that we should read the story smoothly and ignore that cursor. The cursor helps Amira, but you do NOT need to read the word it’s on; focus on reading the story smoothly. Let me show you what I mean as I read a story with Amira today. When I’m done, you’ll have a chance to log onto Amira and read to her!”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25a7d8b6c70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25a7d8b6c70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“Did you notice how I read to Amira with the cursor moving under the words? Did I try to stay with the cursor, or read smoothly?”</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Ignore it and read smoothly.</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b="1" lang="en">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“You got it! And what do I have to do to make sure my story saves?”</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Read all the way to the end, until the ‘great work!’ screen.</a:t>
            </a: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2508e81ed9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2508e81ed9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Lesson 3: </a:t>
            </a:r>
            <a:r>
              <a:rPr lang="en" u="sng">
                <a:solidFill>
                  <a:schemeClr val="hlink"/>
                </a:solidFill>
                <a:latin typeface="Source Sans Pro"/>
                <a:ea typeface="Source Sans Pro"/>
                <a:cs typeface="Source Sans Pro"/>
                <a:sym typeface="Source Sans Pro"/>
                <a:hlinkClick r:id="rId2"/>
              </a:rPr>
              <a:t>https://docs.google.com/document/d/1J6NSOlqm-xOigP8Ad07IoBXmznj5-kPgb0xk58_leRQ/copy</a:t>
            </a: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b="1">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b="1" lang="en">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“One of the amazing things about Amira is that she knows how to help you grow as a reader! She knows the right words and the right times to help you, and knows many different ways to teach you how to read. When she helps you, it means you’re growing as a reader!  While I read today, pay attention to how Amira helps me when I make a mistake or get stuck on a word.”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084f40e9c9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2084f40e9c9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22960a6ab3e_2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1" name="Google Shape;1191;g22960a6ab3e_2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“What should I do when I get to a tricky word?”</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Try your best to sound it out and read it.</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b="1" lang="en">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“How does Amira help me?”</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C9DAF8"/>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Amira helps by teaching a strategy for reading the word.</a:t>
            </a: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25a7d8b6c7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3" name="Google Shape;1203;g25a7d8b6c7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Lesson plan: </a:t>
            </a:r>
            <a:r>
              <a:rPr lang="en" u="sng">
                <a:solidFill>
                  <a:schemeClr val="hlink"/>
                </a:solidFill>
                <a:latin typeface="Source Sans Pro"/>
                <a:ea typeface="Source Sans Pro"/>
                <a:cs typeface="Source Sans Pro"/>
                <a:sym typeface="Source Sans Pro"/>
                <a:hlinkClick r:id="rId2"/>
              </a:rPr>
              <a:t>https://docs.google.com/document/d/16ezJxEhmiwQAhL-qFrvM6-lR_IKTMLhzpFeIoCcEVXM/copy</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g25a7d8b6c70_0_1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1" name="Google Shape;1431;g25a7d8b6c70_0_1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25a7d8b6c70_0_1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25a7d8b6c70_0_1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25a7d8b6c70_0_1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4" name="Google Shape;1484;g25a7d8b6c70_0_1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1f25e0cc4d7_0_2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5" name="Google Shape;1495;g1f25e0cc4d7_0_2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24f784b780c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24f784b780c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g21309ecd05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4" name="Google Shape;1524;g21309ecd05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25a7d8b6c70_0_1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25a7d8b6c70_0_1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Vimeo: </a:t>
            </a:r>
            <a:r>
              <a:rPr lang="en" u="sng">
                <a:solidFill>
                  <a:schemeClr val="hlink"/>
                </a:solidFill>
                <a:latin typeface="Source Sans Pro"/>
                <a:ea typeface="Source Sans Pro"/>
                <a:cs typeface="Source Sans Pro"/>
                <a:sym typeface="Source Sans Pro"/>
                <a:hlinkClick r:id="rId2"/>
              </a:rPr>
              <a:t>https://vimeo.com/846724413</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25a7d8b6c70_0_1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2" name="Google Shape;1552;g25a7d8b6c70_0_1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2084f40e9c9_0_1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2084f40e9c9_0_1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2084f40e9c9_0_1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6" name="Google Shape;956;g2084f40e9c9_0_1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2084f40e9c9_0_1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2084f40e9c9_0_1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1f25e0cc4d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1f25e0cc4d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1f25e0cc4d7_0_10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1f25e0cc4d7_0_10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1f25e0cc4d7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1f25e0cc4d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1f25e0cc4d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1f25e0cc4d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TITLE" type="title">
  <p:cSld name="TITLE">
    <p:spTree>
      <p:nvGrpSpPr>
        <p:cNvPr id="53" name="Shape 53"/>
        <p:cNvGrpSpPr/>
        <p:nvPr/>
      </p:nvGrpSpPr>
      <p:grpSpPr>
        <a:xfrm>
          <a:off x="0" y="0"/>
          <a:ext cx="0" cy="0"/>
          <a:chOff x="0" y="0"/>
          <a:chExt cx="0" cy="0"/>
        </a:xfrm>
      </p:grpSpPr>
      <p:grpSp>
        <p:nvGrpSpPr>
          <p:cNvPr id="54" name="Google Shape;54;p14"/>
          <p:cNvGrpSpPr/>
          <p:nvPr/>
        </p:nvGrpSpPr>
        <p:grpSpPr>
          <a:xfrm>
            <a:off x="-12452" y="310275"/>
            <a:ext cx="9180800" cy="4538300"/>
            <a:chOff x="-12452" y="310275"/>
            <a:chExt cx="9180800" cy="4538300"/>
          </a:xfrm>
        </p:grpSpPr>
        <p:cxnSp>
          <p:nvCxnSpPr>
            <p:cNvPr id="55" name="Google Shape;55;p14"/>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6" name="Google Shape;56;p14"/>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7" name="Google Shape;57;p14"/>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8" name="Google Shape;58;p14"/>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9" name="Google Shape;59;p14"/>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0" name="Google Shape;60;p14"/>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1" name="Google Shape;61;p14"/>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2" name="Google Shape;62;p14"/>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3" name="Google Shape;63;p14"/>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4" name="Google Shape;64;p14"/>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5" name="Google Shape;65;p14"/>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6" name="Google Shape;66;p14"/>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67" name="Google Shape;67;p14"/>
          <p:cNvSpPr txBox="1"/>
          <p:nvPr>
            <p:ph type="ctrTitle"/>
          </p:nvPr>
        </p:nvSpPr>
        <p:spPr>
          <a:xfrm>
            <a:off x="311700" y="1447800"/>
            <a:ext cx="8520600" cy="1456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rtl="0"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rtl="0"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rtl="0"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rtl="0"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rtl="0"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rtl="0"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rtl="0"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rtl="0"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p:txBody>
      </p:sp>
      <p:sp>
        <p:nvSpPr>
          <p:cNvPr id="68" name="Google Shape;68;p14"/>
          <p:cNvSpPr txBox="1"/>
          <p:nvPr>
            <p:ph idx="1" type="subTitle"/>
          </p:nvPr>
        </p:nvSpPr>
        <p:spPr>
          <a:xfrm>
            <a:off x="311700" y="2887400"/>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BIG_NUMBER_1_1_4">
    <p:spTree>
      <p:nvGrpSpPr>
        <p:cNvPr id="69" name="Shape 69"/>
        <p:cNvGrpSpPr/>
        <p:nvPr/>
      </p:nvGrpSpPr>
      <p:grpSpPr>
        <a:xfrm>
          <a:off x="0" y="0"/>
          <a:ext cx="0" cy="0"/>
          <a:chOff x="0" y="0"/>
          <a:chExt cx="0" cy="0"/>
        </a:xfrm>
      </p:grpSpPr>
      <p:grpSp>
        <p:nvGrpSpPr>
          <p:cNvPr id="70" name="Google Shape;70;p15"/>
          <p:cNvGrpSpPr/>
          <p:nvPr/>
        </p:nvGrpSpPr>
        <p:grpSpPr>
          <a:xfrm>
            <a:off x="-12452" y="310275"/>
            <a:ext cx="9180800" cy="4538300"/>
            <a:chOff x="-12452" y="310275"/>
            <a:chExt cx="9180800" cy="4538300"/>
          </a:xfrm>
        </p:grpSpPr>
        <p:cxnSp>
          <p:nvCxnSpPr>
            <p:cNvPr id="71" name="Google Shape;71;p15"/>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72" name="Google Shape;72;p15"/>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73" name="Google Shape;73;p15"/>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74" name="Google Shape;74;p15"/>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75" name="Google Shape;75;p15"/>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76" name="Google Shape;76;p15"/>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77" name="Google Shape;77;p15"/>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78" name="Google Shape;78;p15"/>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79" name="Google Shape;79;p15"/>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80" name="Google Shape;80;p15"/>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81" name="Google Shape;81;p15"/>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82" name="Google Shape;82;p15"/>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83" name="Google Shape;83;p15"/>
          <p:cNvSpPr txBox="1"/>
          <p:nvPr>
            <p:ph type="ctrTitle"/>
          </p:nvPr>
        </p:nvSpPr>
        <p:spPr>
          <a:xfrm>
            <a:off x="939525" y="516850"/>
            <a:ext cx="7290300" cy="732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
        <p:nvSpPr>
          <p:cNvPr id="84" name="Google Shape;84;p15"/>
          <p:cNvSpPr txBox="1"/>
          <p:nvPr>
            <p:ph idx="1" type="body"/>
          </p:nvPr>
        </p:nvSpPr>
        <p:spPr>
          <a:xfrm>
            <a:off x="939525" y="1476375"/>
            <a:ext cx="6063900" cy="3048000"/>
          </a:xfrm>
          <a:prstGeom prst="rect">
            <a:avLst/>
          </a:prstGeom>
        </p:spPr>
        <p:txBody>
          <a:bodyPr anchorCtr="0" anchor="t" bIns="91425" lIns="91425" spcFirstLastPara="1" rIns="91425" wrap="square" tIns="91425">
            <a:noAutofit/>
          </a:bodyPr>
          <a:lstStyle>
            <a:lvl1pPr indent="-292100" lvl="0" marL="457200" rtl="0">
              <a:lnSpc>
                <a:spcPct val="115000"/>
              </a:lnSpc>
              <a:spcBef>
                <a:spcPts val="0"/>
              </a:spcBef>
              <a:spcAft>
                <a:spcPts val="0"/>
              </a:spcAft>
              <a:buSzPts val="1000"/>
              <a:buFont typeface="Comfortaa"/>
              <a:buChar char="●"/>
              <a:defRPr sz="1000">
                <a:latin typeface="Comfortaa"/>
                <a:ea typeface="Comfortaa"/>
                <a:cs typeface="Comfortaa"/>
                <a:sym typeface="Comfortaa"/>
              </a:defRPr>
            </a:lvl1pPr>
            <a:lvl2pPr indent="-292100" lvl="1" marL="914400" rtl="0">
              <a:lnSpc>
                <a:spcPct val="115000"/>
              </a:lnSpc>
              <a:spcBef>
                <a:spcPts val="1600"/>
              </a:spcBef>
              <a:spcAft>
                <a:spcPts val="0"/>
              </a:spcAft>
              <a:buSzPts val="1000"/>
              <a:buFont typeface="Comfortaa"/>
              <a:buChar char="○"/>
              <a:defRPr sz="1000">
                <a:latin typeface="Comfortaa"/>
                <a:ea typeface="Comfortaa"/>
                <a:cs typeface="Comfortaa"/>
                <a:sym typeface="Comfortaa"/>
              </a:defRPr>
            </a:lvl2pPr>
            <a:lvl3pPr indent="-292100" lvl="2" marL="1371600" rtl="0">
              <a:lnSpc>
                <a:spcPct val="115000"/>
              </a:lnSpc>
              <a:spcBef>
                <a:spcPts val="1600"/>
              </a:spcBef>
              <a:spcAft>
                <a:spcPts val="0"/>
              </a:spcAft>
              <a:buSzPts val="1000"/>
              <a:buFont typeface="Comfortaa"/>
              <a:buChar char="■"/>
              <a:defRPr sz="1000">
                <a:latin typeface="Comfortaa"/>
                <a:ea typeface="Comfortaa"/>
                <a:cs typeface="Comfortaa"/>
                <a:sym typeface="Comfortaa"/>
              </a:defRPr>
            </a:lvl3pPr>
            <a:lvl4pPr indent="-292100" lvl="3" marL="1828800" rtl="0">
              <a:lnSpc>
                <a:spcPct val="115000"/>
              </a:lnSpc>
              <a:spcBef>
                <a:spcPts val="1600"/>
              </a:spcBef>
              <a:spcAft>
                <a:spcPts val="0"/>
              </a:spcAft>
              <a:buSzPts val="1000"/>
              <a:buFont typeface="Comfortaa"/>
              <a:buChar char="●"/>
              <a:defRPr sz="1000">
                <a:latin typeface="Comfortaa"/>
                <a:ea typeface="Comfortaa"/>
                <a:cs typeface="Comfortaa"/>
                <a:sym typeface="Comfortaa"/>
              </a:defRPr>
            </a:lvl4pPr>
            <a:lvl5pPr indent="-292100" lvl="4" marL="2286000" rtl="0">
              <a:lnSpc>
                <a:spcPct val="115000"/>
              </a:lnSpc>
              <a:spcBef>
                <a:spcPts val="1600"/>
              </a:spcBef>
              <a:spcAft>
                <a:spcPts val="0"/>
              </a:spcAft>
              <a:buSzPts val="1000"/>
              <a:buFont typeface="Comfortaa"/>
              <a:buChar char="○"/>
              <a:defRPr sz="1000">
                <a:latin typeface="Comfortaa"/>
                <a:ea typeface="Comfortaa"/>
                <a:cs typeface="Comfortaa"/>
                <a:sym typeface="Comfortaa"/>
              </a:defRPr>
            </a:lvl5pPr>
            <a:lvl6pPr indent="-292100" lvl="5" marL="2743200" rtl="0">
              <a:lnSpc>
                <a:spcPct val="115000"/>
              </a:lnSpc>
              <a:spcBef>
                <a:spcPts val="1600"/>
              </a:spcBef>
              <a:spcAft>
                <a:spcPts val="0"/>
              </a:spcAft>
              <a:buSzPts val="1000"/>
              <a:buFont typeface="Comfortaa"/>
              <a:buChar char="■"/>
              <a:defRPr sz="1000">
                <a:latin typeface="Comfortaa"/>
                <a:ea typeface="Comfortaa"/>
                <a:cs typeface="Comfortaa"/>
                <a:sym typeface="Comfortaa"/>
              </a:defRPr>
            </a:lvl6pPr>
            <a:lvl7pPr indent="-292100" lvl="6" marL="3200400" rtl="0">
              <a:lnSpc>
                <a:spcPct val="115000"/>
              </a:lnSpc>
              <a:spcBef>
                <a:spcPts val="1600"/>
              </a:spcBef>
              <a:spcAft>
                <a:spcPts val="0"/>
              </a:spcAft>
              <a:buSzPts val="1000"/>
              <a:buFont typeface="Comfortaa"/>
              <a:buChar char="●"/>
              <a:defRPr sz="1000">
                <a:latin typeface="Comfortaa"/>
                <a:ea typeface="Comfortaa"/>
                <a:cs typeface="Comfortaa"/>
                <a:sym typeface="Comfortaa"/>
              </a:defRPr>
            </a:lvl7pPr>
            <a:lvl8pPr indent="-292100" lvl="7" marL="3657600" rtl="0">
              <a:lnSpc>
                <a:spcPct val="115000"/>
              </a:lnSpc>
              <a:spcBef>
                <a:spcPts val="1600"/>
              </a:spcBef>
              <a:spcAft>
                <a:spcPts val="0"/>
              </a:spcAft>
              <a:buSzPts val="1000"/>
              <a:buFont typeface="Comfortaa"/>
              <a:buChar char="○"/>
              <a:defRPr sz="1000">
                <a:latin typeface="Comfortaa"/>
                <a:ea typeface="Comfortaa"/>
                <a:cs typeface="Comfortaa"/>
                <a:sym typeface="Comfortaa"/>
              </a:defRPr>
            </a:lvl8pPr>
            <a:lvl9pPr indent="-292100" lvl="8" marL="4114800" rtl="0">
              <a:lnSpc>
                <a:spcPct val="115000"/>
              </a:lnSpc>
              <a:spcBef>
                <a:spcPts val="1600"/>
              </a:spcBef>
              <a:spcAft>
                <a:spcPts val="1600"/>
              </a:spcAft>
              <a:buSzPts val="1000"/>
              <a:buFont typeface="Comfortaa"/>
              <a:buChar char="■"/>
              <a:defRPr sz="1000">
                <a:latin typeface="Comfortaa"/>
                <a:ea typeface="Comfortaa"/>
                <a:cs typeface="Comfortaa"/>
                <a:sym typeface="Comfortaa"/>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IG_NUMBER_1">
    <p:spTree>
      <p:nvGrpSpPr>
        <p:cNvPr id="85" name="Shape 85"/>
        <p:cNvGrpSpPr/>
        <p:nvPr/>
      </p:nvGrpSpPr>
      <p:grpSpPr>
        <a:xfrm>
          <a:off x="0" y="0"/>
          <a:ext cx="0" cy="0"/>
          <a:chOff x="0" y="0"/>
          <a:chExt cx="0" cy="0"/>
        </a:xfrm>
      </p:grpSpPr>
      <p:grpSp>
        <p:nvGrpSpPr>
          <p:cNvPr id="86" name="Google Shape;86;p16"/>
          <p:cNvGrpSpPr/>
          <p:nvPr/>
        </p:nvGrpSpPr>
        <p:grpSpPr>
          <a:xfrm>
            <a:off x="-12452" y="310275"/>
            <a:ext cx="9180800" cy="4538300"/>
            <a:chOff x="-12452" y="310275"/>
            <a:chExt cx="9180800" cy="4538300"/>
          </a:xfrm>
        </p:grpSpPr>
        <p:cxnSp>
          <p:nvCxnSpPr>
            <p:cNvPr id="87" name="Google Shape;87;p16"/>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88" name="Google Shape;88;p16"/>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89" name="Google Shape;89;p16"/>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90" name="Google Shape;90;p16"/>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91" name="Google Shape;91;p16"/>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92" name="Google Shape;92;p16"/>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93" name="Google Shape;93;p16"/>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94" name="Google Shape;94;p16"/>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95" name="Google Shape;95;p16"/>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96" name="Google Shape;96;p16"/>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97" name="Google Shape;97;p16"/>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98" name="Google Shape;98;p16"/>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99" name="Google Shape;99;p16"/>
          <p:cNvSpPr txBox="1"/>
          <p:nvPr>
            <p:ph hasCustomPrompt="1" type="title"/>
          </p:nvPr>
        </p:nvSpPr>
        <p:spPr>
          <a:xfrm>
            <a:off x="1421338" y="2341350"/>
            <a:ext cx="934200" cy="5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0" name="Google Shape;100;p16"/>
          <p:cNvSpPr txBox="1"/>
          <p:nvPr>
            <p:ph hasCustomPrompt="1" idx="2" type="title"/>
          </p:nvPr>
        </p:nvSpPr>
        <p:spPr>
          <a:xfrm>
            <a:off x="3210379" y="2341350"/>
            <a:ext cx="934200" cy="5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1" name="Google Shape;101;p16"/>
          <p:cNvSpPr txBox="1"/>
          <p:nvPr>
            <p:ph hasCustomPrompt="1" idx="3" type="title"/>
          </p:nvPr>
        </p:nvSpPr>
        <p:spPr>
          <a:xfrm>
            <a:off x="4999421" y="2341350"/>
            <a:ext cx="934200" cy="5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2" name="Google Shape;102;p16"/>
          <p:cNvSpPr txBox="1"/>
          <p:nvPr>
            <p:ph hasCustomPrompt="1" idx="4" type="title"/>
          </p:nvPr>
        </p:nvSpPr>
        <p:spPr>
          <a:xfrm>
            <a:off x="6788463" y="2341350"/>
            <a:ext cx="934200" cy="5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3" name="Google Shape;103;p16"/>
          <p:cNvSpPr txBox="1"/>
          <p:nvPr>
            <p:ph idx="5" type="ctrTitle"/>
          </p:nvPr>
        </p:nvSpPr>
        <p:spPr>
          <a:xfrm>
            <a:off x="311700" y="618575"/>
            <a:ext cx="8520600" cy="73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rtl="0" algn="ctr">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rtl="0" algn="ctr">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rtl="0" algn="ctr">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rtl="0" algn="ctr">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rtl="0" algn="ctr">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rtl="0" algn="ctr">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rtl="0" algn="ctr">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rtl="0" algn="ctr">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p:txBody>
      </p:sp>
      <p:sp>
        <p:nvSpPr>
          <p:cNvPr id="104" name="Google Shape;104;p16"/>
          <p:cNvSpPr txBox="1"/>
          <p:nvPr>
            <p:ph idx="1" type="subTitle"/>
          </p:nvPr>
        </p:nvSpPr>
        <p:spPr>
          <a:xfrm>
            <a:off x="1141450" y="371455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05" name="Google Shape;105;p16"/>
          <p:cNvSpPr txBox="1"/>
          <p:nvPr>
            <p:ph idx="6" type="subTitle"/>
          </p:nvPr>
        </p:nvSpPr>
        <p:spPr>
          <a:xfrm>
            <a:off x="2930475" y="371455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06" name="Google Shape;106;p16"/>
          <p:cNvSpPr txBox="1"/>
          <p:nvPr>
            <p:ph idx="7" type="subTitle"/>
          </p:nvPr>
        </p:nvSpPr>
        <p:spPr>
          <a:xfrm>
            <a:off x="4719500" y="371455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07" name="Google Shape;107;p16"/>
          <p:cNvSpPr txBox="1"/>
          <p:nvPr>
            <p:ph idx="8" type="subTitle"/>
          </p:nvPr>
        </p:nvSpPr>
        <p:spPr>
          <a:xfrm>
            <a:off x="6508575" y="368260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08" name="Google Shape;108;p16"/>
          <p:cNvSpPr txBox="1"/>
          <p:nvPr>
            <p:ph idx="9" type="subTitle"/>
          </p:nvPr>
        </p:nvSpPr>
        <p:spPr>
          <a:xfrm>
            <a:off x="4719525" y="371455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BIG_NUMBER_1_1">
    <p:spTree>
      <p:nvGrpSpPr>
        <p:cNvPr id="109" name="Shape 109"/>
        <p:cNvGrpSpPr/>
        <p:nvPr/>
      </p:nvGrpSpPr>
      <p:grpSpPr>
        <a:xfrm>
          <a:off x="0" y="0"/>
          <a:ext cx="0" cy="0"/>
          <a:chOff x="0" y="0"/>
          <a:chExt cx="0" cy="0"/>
        </a:xfrm>
      </p:grpSpPr>
      <p:grpSp>
        <p:nvGrpSpPr>
          <p:cNvPr id="110" name="Google Shape;110;p17"/>
          <p:cNvGrpSpPr/>
          <p:nvPr/>
        </p:nvGrpSpPr>
        <p:grpSpPr>
          <a:xfrm>
            <a:off x="-12452" y="310275"/>
            <a:ext cx="9180800" cy="4538300"/>
            <a:chOff x="-12452" y="310275"/>
            <a:chExt cx="9180800" cy="4538300"/>
          </a:xfrm>
        </p:grpSpPr>
        <p:cxnSp>
          <p:nvCxnSpPr>
            <p:cNvPr id="111" name="Google Shape;111;p17"/>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12" name="Google Shape;112;p17"/>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13" name="Google Shape;113;p17"/>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14" name="Google Shape;114;p17"/>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15" name="Google Shape;115;p17"/>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16" name="Google Shape;116;p17"/>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17" name="Google Shape;117;p17"/>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18" name="Google Shape;118;p17"/>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19" name="Google Shape;119;p17"/>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20" name="Google Shape;120;p17"/>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21" name="Google Shape;121;p17"/>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22" name="Google Shape;122;p17"/>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123" name="Google Shape;123;p17"/>
          <p:cNvSpPr txBox="1"/>
          <p:nvPr>
            <p:ph idx="1" type="subTitle"/>
          </p:nvPr>
        </p:nvSpPr>
        <p:spPr>
          <a:xfrm>
            <a:off x="939525" y="2054550"/>
            <a:ext cx="29160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p:txBody>
      </p:sp>
      <p:sp>
        <p:nvSpPr>
          <p:cNvPr id="124" name="Google Shape;124;p17"/>
          <p:cNvSpPr txBox="1"/>
          <p:nvPr>
            <p:ph type="ctrTitle"/>
          </p:nvPr>
        </p:nvSpPr>
        <p:spPr>
          <a:xfrm>
            <a:off x="939525" y="516850"/>
            <a:ext cx="7290300" cy="732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IG_NUMBER_1_1_1">
    <p:spTree>
      <p:nvGrpSpPr>
        <p:cNvPr id="125" name="Shape 125"/>
        <p:cNvGrpSpPr/>
        <p:nvPr/>
      </p:nvGrpSpPr>
      <p:grpSpPr>
        <a:xfrm>
          <a:off x="0" y="0"/>
          <a:ext cx="0" cy="0"/>
          <a:chOff x="0" y="0"/>
          <a:chExt cx="0" cy="0"/>
        </a:xfrm>
      </p:grpSpPr>
      <p:grpSp>
        <p:nvGrpSpPr>
          <p:cNvPr id="126" name="Google Shape;126;p18"/>
          <p:cNvGrpSpPr/>
          <p:nvPr/>
        </p:nvGrpSpPr>
        <p:grpSpPr>
          <a:xfrm>
            <a:off x="-12452" y="310275"/>
            <a:ext cx="9180800" cy="4538300"/>
            <a:chOff x="-12452" y="310275"/>
            <a:chExt cx="9180800" cy="4538300"/>
          </a:xfrm>
        </p:grpSpPr>
        <p:cxnSp>
          <p:nvCxnSpPr>
            <p:cNvPr id="127" name="Google Shape;127;p18"/>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28" name="Google Shape;128;p18"/>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29" name="Google Shape;129;p18"/>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30" name="Google Shape;130;p18"/>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31" name="Google Shape;131;p18"/>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32" name="Google Shape;132;p18"/>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33" name="Google Shape;133;p18"/>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34" name="Google Shape;134;p18"/>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35" name="Google Shape;135;p18"/>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36" name="Google Shape;136;p18"/>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37" name="Google Shape;137;p18"/>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38" name="Google Shape;138;p18"/>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139" name="Google Shape;139;p18"/>
          <p:cNvSpPr txBox="1"/>
          <p:nvPr>
            <p:ph type="ctrTitle"/>
          </p:nvPr>
        </p:nvSpPr>
        <p:spPr>
          <a:xfrm>
            <a:off x="2008800" y="3897038"/>
            <a:ext cx="5126400" cy="3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p:txBody>
      </p:sp>
      <p:sp>
        <p:nvSpPr>
          <p:cNvPr id="140" name="Google Shape;140;p18"/>
          <p:cNvSpPr txBox="1"/>
          <p:nvPr>
            <p:ph idx="1" type="subTitle"/>
          </p:nvPr>
        </p:nvSpPr>
        <p:spPr>
          <a:xfrm>
            <a:off x="1914750" y="1401975"/>
            <a:ext cx="5314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BIG_NUMBER_1_1_2">
    <p:spTree>
      <p:nvGrpSpPr>
        <p:cNvPr id="141" name="Shape 141"/>
        <p:cNvGrpSpPr/>
        <p:nvPr/>
      </p:nvGrpSpPr>
      <p:grpSpPr>
        <a:xfrm>
          <a:off x="0" y="0"/>
          <a:ext cx="0" cy="0"/>
          <a:chOff x="0" y="0"/>
          <a:chExt cx="0" cy="0"/>
        </a:xfrm>
      </p:grpSpPr>
      <p:grpSp>
        <p:nvGrpSpPr>
          <p:cNvPr id="142" name="Google Shape;142;p19"/>
          <p:cNvGrpSpPr/>
          <p:nvPr/>
        </p:nvGrpSpPr>
        <p:grpSpPr>
          <a:xfrm>
            <a:off x="-12452" y="310275"/>
            <a:ext cx="9180800" cy="4538300"/>
            <a:chOff x="-12452" y="310275"/>
            <a:chExt cx="9180800" cy="4538300"/>
          </a:xfrm>
        </p:grpSpPr>
        <p:cxnSp>
          <p:nvCxnSpPr>
            <p:cNvPr id="143" name="Google Shape;143;p19"/>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44" name="Google Shape;144;p19"/>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45" name="Google Shape;145;p19"/>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46" name="Google Shape;146;p19"/>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47" name="Google Shape;147;p19"/>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48" name="Google Shape;148;p19"/>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49" name="Google Shape;149;p19"/>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50" name="Google Shape;150;p19"/>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51" name="Google Shape;151;p19"/>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52" name="Google Shape;152;p19"/>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53" name="Google Shape;153;p19"/>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54" name="Google Shape;154;p19"/>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155" name="Google Shape;155;p19"/>
          <p:cNvSpPr txBox="1"/>
          <p:nvPr>
            <p:ph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
        <p:nvSpPr>
          <p:cNvPr id="156" name="Google Shape;156;p19"/>
          <p:cNvSpPr txBox="1"/>
          <p:nvPr>
            <p:ph idx="1" type="subTitle"/>
          </p:nvPr>
        </p:nvSpPr>
        <p:spPr>
          <a:xfrm>
            <a:off x="3114000" y="2054550"/>
            <a:ext cx="2916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IG_NUMBER_1_1_2_3">
    <p:spTree>
      <p:nvGrpSpPr>
        <p:cNvPr id="157" name="Shape 157"/>
        <p:cNvGrpSpPr/>
        <p:nvPr/>
      </p:nvGrpSpPr>
      <p:grpSpPr>
        <a:xfrm>
          <a:off x="0" y="0"/>
          <a:ext cx="0" cy="0"/>
          <a:chOff x="0" y="0"/>
          <a:chExt cx="0" cy="0"/>
        </a:xfrm>
      </p:grpSpPr>
      <p:sp>
        <p:nvSpPr>
          <p:cNvPr id="158" name="Google Shape;158;p20"/>
          <p:cNvSpPr txBox="1"/>
          <p:nvPr>
            <p:ph type="ctrTitle"/>
          </p:nvPr>
        </p:nvSpPr>
        <p:spPr>
          <a:xfrm>
            <a:off x="3108750" y="2205300"/>
            <a:ext cx="2926500" cy="73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type="blank">
  <p:cSld name="BLANK">
    <p:spTree>
      <p:nvGrpSpPr>
        <p:cNvPr id="159" name="Shape 159"/>
        <p:cNvGrpSpPr/>
        <p:nvPr/>
      </p:nvGrpSpPr>
      <p:grpSpPr>
        <a:xfrm>
          <a:off x="0" y="0"/>
          <a:ext cx="0" cy="0"/>
          <a:chOff x="0" y="0"/>
          <a:chExt cx="0" cy="0"/>
        </a:xfrm>
      </p:grpSpPr>
      <p:grpSp>
        <p:nvGrpSpPr>
          <p:cNvPr id="160" name="Google Shape;160;p21"/>
          <p:cNvGrpSpPr/>
          <p:nvPr/>
        </p:nvGrpSpPr>
        <p:grpSpPr>
          <a:xfrm>
            <a:off x="-12452" y="310275"/>
            <a:ext cx="9180800" cy="4538300"/>
            <a:chOff x="-12452" y="310275"/>
            <a:chExt cx="9180800" cy="4538300"/>
          </a:xfrm>
        </p:grpSpPr>
        <p:cxnSp>
          <p:nvCxnSpPr>
            <p:cNvPr id="161" name="Google Shape;161;p21"/>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62" name="Google Shape;162;p21"/>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63" name="Google Shape;163;p21"/>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64" name="Google Shape;164;p21"/>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65" name="Google Shape;165;p21"/>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66" name="Google Shape;166;p21"/>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67" name="Google Shape;167;p21"/>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68" name="Google Shape;168;p21"/>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69" name="Google Shape;169;p21"/>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70" name="Google Shape;170;p21"/>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71" name="Google Shape;171;p21"/>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72" name="Google Shape;172;p21"/>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173" name="Google Shape;173;p21"/>
          <p:cNvSpPr txBox="1"/>
          <p:nvPr>
            <p:ph idx="1" type="subTitle"/>
          </p:nvPr>
        </p:nvSpPr>
        <p:spPr>
          <a:xfrm>
            <a:off x="1141438" y="326350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74" name="Google Shape;174;p21"/>
          <p:cNvSpPr txBox="1"/>
          <p:nvPr>
            <p:ph idx="2" type="subTitle"/>
          </p:nvPr>
        </p:nvSpPr>
        <p:spPr>
          <a:xfrm>
            <a:off x="2930463" y="326350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75" name="Google Shape;175;p21"/>
          <p:cNvSpPr txBox="1"/>
          <p:nvPr>
            <p:ph idx="3" type="subTitle"/>
          </p:nvPr>
        </p:nvSpPr>
        <p:spPr>
          <a:xfrm>
            <a:off x="6508563" y="326350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76" name="Google Shape;176;p21"/>
          <p:cNvSpPr txBox="1"/>
          <p:nvPr>
            <p:ph idx="4" type="subTitle"/>
          </p:nvPr>
        </p:nvSpPr>
        <p:spPr>
          <a:xfrm>
            <a:off x="4719513" y="326350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77" name="Google Shape;177;p21"/>
          <p:cNvSpPr txBox="1"/>
          <p:nvPr>
            <p:ph type="ctrTitle"/>
          </p:nvPr>
        </p:nvSpPr>
        <p:spPr>
          <a:xfrm>
            <a:off x="1141450" y="256472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178" name="Google Shape;178;p21"/>
          <p:cNvSpPr txBox="1"/>
          <p:nvPr>
            <p:ph idx="5" type="ctrTitle"/>
          </p:nvPr>
        </p:nvSpPr>
        <p:spPr>
          <a:xfrm>
            <a:off x="2930475" y="256472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179" name="Google Shape;179;p21"/>
          <p:cNvSpPr txBox="1"/>
          <p:nvPr>
            <p:ph idx="6" type="ctrTitle"/>
          </p:nvPr>
        </p:nvSpPr>
        <p:spPr>
          <a:xfrm>
            <a:off x="4719525" y="256472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180" name="Google Shape;180;p21"/>
          <p:cNvSpPr txBox="1"/>
          <p:nvPr>
            <p:ph idx="7" type="ctrTitle"/>
          </p:nvPr>
        </p:nvSpPr>
        <p:spPr>
          <a:xfrm>
            <a:off x="6508575" y="256472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181" name="Google Shape;181;p21"/>
          <p:cNvSpPr txBox="1"/>
          <p:nvPr>
            <p:ph idx="8"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BLANK_2">
    <p:spTree>
      <p:nvGrpSpPr>
        <p:cNvPr id="182" name="Shape 182"/>
        <p:cNvGrpSpPr/>
        <p:nvPr/>
      </p:nvGrpSpPr>
      <p:grpSpPr>
        <a:xfrm>
          <a:off x="0" y="0"/>
          <a:ext cx="0" cy="0"/>
          <a:chOff x="0" y="0"/>
          <a:chExt cx="0" cy="0"/>
        </a:xfrm>
      </p:grpSpPr>
      <p:grpSp>
        <p:nvGrpSpPr>
          <p:cNvPr id="183" name="Google Shape;183;p22"/>
          <p:cNvGrpSpPr/>
          <p:nvPr/>
        </p:nvGrpSpPr>
        <p:grpSpPr>
          <a:xfrm>
            <a:off x="-12452" y="310275"/>
            <a:ext cx="9180800" cy="4538300"/>
            <a:chOff x="-12452" y="310275"/>
            <a:chExt cx="9180800" cy="4538300"/>
          </a:xfrm>
        </p:grpSpPr>
        <p:cxnSp>
          <p:nvCxnSpPr>
            <p:cNvPr id="184" name="Google Shape;184;p22"/>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85" name="Google Shape;185;p22"/>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86" name="Google Shape;186;p22"/>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87" name="Google Shape;187;p22"/>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88" name="Google Shape;188;p22"/>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89" name="Google Shape;189;p22"/>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90" name="Google Shape;190;p22"/>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91" name="Google Shape;191;p22"/>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92" name="Google Shape;192;p22"/>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93" name="Google Shape;193;p22"/>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94" name="Google Shape;194;p22"/>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195" name="Google Shape;195;p22"/>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196" name="Google Shape;196;p22"/>
          <p:cNvSpPr txBox="1"/>
          <p:nvPr>
            <p:ph idx="1" type="subTitle"/>
          </p:nvPr>
        </p:nvSpPr>
        <p:spPr>
          <a:xfrm>
            <a:off x="1248925" y="2857300"/>
            <a:ext cx="1696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97" name="Google Shape;197;p22"/>
          <p:cNvSpPr txBox="1"/>
          <p:nvPr>
            <p:ph idx="2" type="subTitle"/>
          </p:nvPr>
        </p:nvSpPr>
        <p:spPr>
          <a:xfrm>
            <a:off x="3723750" y="2857300"/>
            <a:ext cx="1696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98" name="Google Shape;198;p22"/>
          <p:cNvSpPr txBox="1"/>
          <p:nvPr>
            <p:ph idx="3" type="subTitle"/>
          </p:nvPr>
        </p:nvSpPr>
        <p:spPr>
          <a:xfrm>
            <a:off x="6198575" y="2857300"/>
            <a:ext cx="1696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99" name="Google Shape;199;p22"/>
          <p:cNvSpPr txBox="1"/>
          <p:nvPr>
            <p:ph type="ctrTitle"/>
          </p:nvPr>
        </p:nvSpPr>
        <p:spPr>
          <a:xfrm>
            <a:off x="1350163" y="1774150"/>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200" name="Google Shape;200;p22"/>
          <p:cNvSpPr txBox="1"/>
          <p:nvPr>
            <p:ph idx="4" type="ctrTitle"/>
          </p:nvPr>
        </p:nvSpPr>
        <p:spPr>
          <a:xfrm>
            <a:off x="3824988" y="1774150"/>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201" name="Google Shape;201;p22"/>
          <p:cNvSpPr txBox="1"/>
          <p:nvPr>
            <p:ph idx="5" type="ctrTitle"/>
          </p:nvPr>
        </p:nvSpPr>
        <p:spPr>
          <a:xfrm>
            <a:off x="6299838" y="1774150"/>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202" name="Google Shape;202;p22"/>
          <p:cNvSpPr txBox="1"/>
          <p:nvPr>
            <p:ph idx="6"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S">
  <p:cSld name="BLANK_2_1">
    <p:spTree>
      <p:nvGrpSpPr>
        <p:cNvPr id="203" name="Shape 203"/>
        <p:cNvGrpSpPr/>
        <p:nvPr/>
      </p:nvGrpSpPr>
      <p:grpSpPr>
        <a:xfrm>
          <a:off x="0" y="0"/>
          <a:ext cx="0" cy="0"/>
          <a:chOff x="0" y="0"/>
          <a:chExt cx="0" cy="0"/>
        </a:xfrm>
      </p:grpSpPr>
      <p:grpSp>
        <p:nvGrpSpPr>
          <p:cNvPr id="204" name="Google Shape;204;p23"/>
          <p:cNvGrpSpPr/>
          <p:nvPr/>
        </p:nvGrpSpPr>
        <p:grpSpPr>
          <a:xfrm>
            <a:off x="-12452" y="310275"/>
            <a:ext cx="9180800" cy="4538300"/>
            <a:chOff x="-12452" y="310275"/>
            <a:chExt cx="9180800" cy="4538300"/>
          </a:xfrm>
        </p:grpSpPr>
        <p:cxnSp>
          <p:nvCxnSpPr>
            <p:cNvPr id="205" name="Google Shape;205;p23"/>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06" name="Google Shape;206;p23"/>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07" name="Google Shape;207;p23"/>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08" name="Google Shape;208;p23"/>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09" name="Google Shape;209;p23"/>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10" name="Google Shape;210;p23"/>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11" name="Google Shape;211;p23"/>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12" name="Google Shape;212;p23"/>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13" name="Google Shape;213;p23"/>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14" name="Google Shape;214;p23"/>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15" name="Google Shape;215;p23"/>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16" name="Google Shape;216;p23"/>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217" name="Google Shape;217;p23"/>
          <p:cNvSpPr txBox="1"/>
          <p:nvPr>
            <p:ph hasCustomPrompt="1" type="title"/>
          </p:nvPr>
        </p:nvSpPr>
        <p:spPr>
          <a:xfrm>
            <a:off x="2501250" y="700988"/>
            <a:ext cx="4141500" cy="59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18" name="Google Shape;218;p23"/>
          <p:cNvSpPr txBox="1"/>
          <p:nvPr>
            <p:ph hasCustomPrompt="1" idx="2" type="title"/>
          </p:nvPr>
        </p:nvSpPr>
        <p:spPr>
          <a:xfrm>
            <a:off x="2501250" y="2110688"/>
            <a:ext cx="4141500" cy="59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19" name="Google Shape;219;p23"/>
          <p:cNvSpPr txBox="1"/>
          <p:nvPr>
            <p:ph hasCustomPrompt="1" idx="3" type="title"/>
          </p:nvPr>
        </p:nvSpPr>
        <p:spPr>
          <a:xfrm>
            <a:off x="2501250" y="3520388"/>
            <a:ext cx="4141500" cy="59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BIG_NUMBER_1_1_2_1">
    <p:spTree>
      <p:nvGrpSpPr>
        <p:cNvPr id="220" name="Shape 220"/>
        <p:cNvGrpSpPr/>
        <p:nvPr/>
      </p:nvGrpSpPr>
      <p:grpSpPr>
        <a:xfrm>
          <a:off x="0" y="0"/>
          <a:ext cx="0" cy="0"/>
          <a:chOff x="0" y="0"/>
          <a:chExt cx="0" cy="0"/>
        </a:xfrm>
      </p:grpSpPr>
      <p:grpSp>
        <p:nvGrpSpPr>
          <p:cNvPr id="221" name="Google Shape;221;p24"/>
          <p:cNvGrpSpPr/>
          <p:nvPr/>
        </p:nvGrpSpPr>
        <p:grpSpPr>
          <a:xfrm>
            <a:off x="-12452" y="310275"/>
            <a:ext cx="9180800" cy="4538300"/>
            <a:chOff x="-12452" y="310275"/>
            <a:chExt cx="9180800" cy="4538300"/>
          </a:xfrm>
        </p:grpSpPr>
        <p:cxnSp>
          <p:nvCxnSpPr>
            <p:cNvPr id="222" name="Google Shape;222;p24"/>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23" name="Google Shape;223;p24"/>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24" name="Google Shape;224;p24"/>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25" name="Google Shape;225;p24"/>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26" name="Google Shape;226;p24"/>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27" name="Google Shape;227;p24"/>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28" name="Google Shape;228;p24"/>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29" name="Google Shape;229;p24"/>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30" name="Google Shape;230;p24"/>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31" name="Google Shape;231;p24"/>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32" name="Google Shape;232;p24"/>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33" name="Google Shape;233;p24"/>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234" name="Google Shape;234;p24"/>
          <p:cNvSpPr txBox="1"/>
          <p:nvPr>
            <p:ph type="ctrTitle"/>
          </p:nvPr>
        </p:nvSpPr>
        <p:spPr>
          <a:xfrm>
            <a:off x="3312600" y="1202650"/>
            <a:ext cx="25188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BLANK_3">
    <p:spTree>
      <p:nvGrpSpPr>
        <p:cNvPr id="235" name="Shape 235"/>
        <p:cNvGrpSpPr/>
        <p:nvPr/>
      </p:nvGrpSpPr>
      <p:grpSpPr>
        <a:xfrm>
          <a:off x="0" y="0"/>
          <a:ext cx="0" cy="0"/>
          <a:chOff x="0" y="0"/>
          <a:chExt cx="0" cy="0"/>
        </a:xfrm>
      </p:grpSpPr>
      <p:grpSp>
        <p:nvGrpSpPr>
          <p:cNvPr id="236" name="Google Shape;236;p25"/>
          <p:cNvGrpSpPr/>
          <p:nvPr/>
        </p:nvGrpSpPr>
        <p:grpSpPr>
          <a:xfrm>
            <a:off x="-12452" y="310275"/>
            <a:ext cx="9180800" cy="4538300"/>
            <a:chOff x="-12452" y="310275"/>
            <a:chExt cx="9180800" cy="4538300"/>
          </a:xfrm>
        </p:grpSpPr>
        <p:cxnSp>
          <p:nvCxnSpPr>
            <p:cNvPr id="237" name="Google Shape;237;p25"/>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38" name="Google Shape;238;p25"/>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39" name="Google Shape;239;p25"/>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40" name="Google Shape;240;p25"/>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41" name="Google Shape;241;p25"/>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42" name="Google Shape;242;p25"/>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43" name="Google Shape;243;p25"/>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44" name="Google Shape;244;p25"/>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45" name="Google Shape;245;p25"/>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46" name="Google Shape;246;p25"/>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47" name="Google Shape;247;p25"/>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48" name="Google Shape;248;p25"/>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249" name="Google Shape;249;p25"/>
          <p:cNvSpPr txBox="1"/>
          <p:nvPr>
            <p:ph idx="1" type="subTitle"/>
          </p:nvPr>
        </p:nvSpPr>
        <p:spPr>
          <a:xfrm>
            <a:off x="6227800" y="1951050"/>
            <a:ext cx="1896600" cy="46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250" name="Google Shape;250;p25"/>
          <p:cNvSpPr txBox="1"/>
          <p:nvPr>
            <p:ph type="ctrTitle"/>
          </p:nvPr>
        </p:nvSpPr>
        <p:spPr>
          <a:xfrm>
            <a:off x="6227800" y="1459825"/>
            <a:ext cx="2973600" cy="5928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251" name="Google Shape;251;p25"/>
          <p:cNvSpPr txBox="1"/>
          <p:nvPr>
            <p:ph idx="2" type="subTitle"/>
          </p:nvPr>
        </p:nvSpPr>
        <p:spPr>
          <a:xfrm>
            <a:off x="6227800" y="2969450"/>
            <a:ext cx="1896600" cy="46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252" name="Google Shape;252;p25"/>
          <p:cNvSpPr txBox="1"/>
          <p:nvPr>
            <p:ph idx="3" type="ctrTitle"/>
          </p:nvPr>
        </p:nvSpPr>
        <p:spPr>
          <a:xfrm>
            <a:off x="6227800" y="2478225"/>
            <a:ext cx="2973600" cy="5928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253" name="Google Shape;253;p25"/>
          <p:cNvSpPr txBox="1"/>
          <p:nvPr>
            <p:ph idx="4" type="subTitle"/>
          </p:nvPr>
        </p:nvSpPr>
        <p:spPr>
          <a:xfrm>
            <a:off x="6227800" y="3987850"/>
            <a:ext cx="1896600" cy="46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254" name="Google Shape;254;p25"/>
          <p:cNvSpPr txBox="1"/>
          <p:nvPr>
            <p:ph idx="5" type="ctrTitle"/>
          </p:nvPr>
        </p:nvSpPr>
        <p:spPr>
          <a:xfrm>
            <a:off x="6227800" y="3496625"/>
            <a:ext cx="2973600" cy="5928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255" name="Google Shape;255;p25"/>
          <p:cNvSpPr txBox="1"/>
          <p:nvPr>
            <p:ph idx="6" type="ctrTitle"/>
          </p:nvPr>
        </p:nvSpPr>
        <p:spPr>
          <a:xfrm>
            <a:off x="939525" y="516850"/>
            <a:ext cx="7290300" cy="732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p:cSld name="BLANK_2_2">
    <p:spTree>
      <p:nvGrpSpPr>
        <p:cNvPr id="256" name="Shape 256"/>
        <p:cNvGrpSpPr/>
        <p:nvPr/>
      </p:nvGrpSpPr>
      <p:grpSpPr>
        <a:xfrm>
          <a:off x="0" y="0"/>
          <a:ext cx="0" cy="0"/>
          <a:chOff x="0" y="0"/>
          <a:chExt cx="0" cy="0"/>
        </a:xfrm>
      </p:grpSpPr>
      <p:grpSp>
        <p:nvGrpSpPr>
          <p:cNvPr id="257" name="Google Shape;257;p26"/>
          <p:cNvGrpSpPr/>
          <p:nvPr/>
        </p:nvGrpSpPr>
        <p:grpSpPr>
          <a:xfrm>
            <a:off x="-12452" y="310275"/>
            <a:ext cx="9180800" cy="4538300"/>
            <a:chOff x="-12452" y="310275"/>
            <a:chExt cx="9180800" cy="4538300"/>
          </a:xfrm>
        </p:grpSpPr>
        <p:cxnSp>
          <p:nvCxnSpPr>
            <p:cNvPr id="258" name="Google Shape;258;p26"/>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59" name="Google Shape;259;p26"/>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60" name="Google Shape;260;p26"/>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61" name="Google Shape;261;p26"/>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62" name="Google Shape;262;p26"/>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63" name="Google Shape;263;p26"/>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64" name="Google Shape;264;p26"/>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65" name="Google Shape;265;p26"/>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66" name="Google Shape;266;p26"/>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67" name="Google Shape;267;p26"/>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68" name="Google Shape;268;p26"/>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69" name="Google Shape;269;p26"/>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270" name="Google Shape;270;p26"/>
          <p:cNvSpPr txBox="1"/>
          <p:nvPr>
            <p:ph idx="1" type="subTitle"/>
          </p:nvPr>
        </p:nvSpPr>
        <p:spPr>
          <a:xfrm>
            <a:off x="2333925" y="2523925"/>
            <a:ext cx="1696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271" name="Google Shape;271;p26"/>
          <p:cNvSpPr txBox="1"/>
          <p:nvPr>
            <p:ph idx="2" type="subTitle"/>
          </p:nvPr>
        </p:nvSpPr>
        <p:spPr>
          <a:xfrm>
            <a:off x="5113550" y="2523925"/>
            <a:ext cx="1696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272" name="Google Shape;272;p26"/>
          <p:cNvSpPr txBox="1"/>
          <p:nvPr>
            <p:ph type="ctrTitle"/>
          </p:nvPr>
        </p:nvSpPr>
        <p:spPr>
          <a:xfrm>
            <a:off x="2435163" y="174557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273" name="Google Shape;273;p26"/>
          <p:cNvSpPr txBox="1"/>
          <p:nvPr>
            <p:ph idx="3" type="ctrTitle"/>
          </p:nvPr>
        </p:nvSpPr>
        <p:spPr>
          <a:xfrm>
            <a:off x="5214788" y="174557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BIG_NUMBER_1_1_2_2">
    <p:spTree>
      <p:nvGrpSpPr>
        <p:cNvPr id="274" name="Shape 274"/>
        <p:cNvGrpSpPr/>
        <p:nvPr/>
      </p:nvGrpSpPr>
      <p:grpSpPr>
        <a:xfrm>
          <a:off x="0" y="0"/>
          <a:ext cx="0" cy="0"/>
          <a:chOff x="0" y="0"/>
          <a:chExt cx="0" cy="0"/>
        </a:xfrm>
      </p:grpSpPr>
      <p:grpSp>
        <p:nvGrpSpPr>
          <p:cNvPr id="275" name="Google Shape;275;p27"/>
          <p:cNvGrpSpPr/>
          <p:nvPr/>
        </p:nvGrpSpPr>
        <p:grpSpPr>
          <a:xfrm>
            <a:off x="-12452" y="310275"/>
            <a:ext cx="9180800" cy="4538300"/>
            <a:chOff x="-12452" y="310275"/>
            <a:chExt cx="9180800" cy="4538300"/>
          </a:xfrm>
        </p:grpSpPr>
        <p:cxnSp>
          <p:nvCxnSpPr>
            <p:cNvPr id="276" name="Google Shape;276;p27"/>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77" name="Google Shape;277;p27"/>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78" name="Google Shape;278;p27"/>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79" name="Google Shape;279;p27"/>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80" name="Google Shape;280;p27"/>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81" name="Google Shape;281;p27"/>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82" name="Google Shape;282;p27"/>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83" name="Google Shape;283;p27"/>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84" name="Google Shape;284;p27"/>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85" name="Google Shape;285;p27"/>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86" name="Google Shape;286;p27"/>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87" name="Google Shape;287;p27"/>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288" name="Google Shape;288;p27"/>
          <p:cNvSpPr txBox="1"/>
          <p:nvPr>
            <p:ph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BLANK_4">
    <p:spTree>
      <p:nvGrpSpPr>
        <p:cNvPr id="289" name="Shape 289"/>
        <p:cNvGrpSpPr/>
        <p:nvPr/>
      </p:nvGrpSpPr>
      <p:grpSpPr>
        <a:xfrm>
          <a:off x="0" y="0"/>
          <a:ext cx="0" cy="0"/>
          <a:chOff x="0" y="0"/>
          <a:chExt cx="0" cy="0"/>
        </a:xfrm>
      </p:grpSpPr>
      <p:grpSp>
        <p:nvGrpSpPr>
          <p:cNvPr id="290" name="Google Shape;290;p28"/>
          <p:cNvGrpSpPr/>
          <p:nvPr/>
        </p:nvGrpSpPr>
        <p:grpSpPr>
          <a:xfrm>
            <a:off x="-12452" y="310275"/>
            <a:ext cx="9180800" cy="4538300"/>
            <a:chOff x="-12452" y="310275"/>
            <a:chExt cx="9180800" cy="4538300"/>
          </a:xfrm>
        </p:grpSpPr>
        <p:cxnSp>
          <p:nvCxnSpPr>
            <p:cNvPr id="291" name="Google Shape;291;p28"/>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92" name="Google Shape;292;p28"/>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93" name="Google Shape;293;p28"/>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94" name="Google Shape;294;p28"/>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95" name="Google Shape;295;p28"/>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96" name="Google Shape;296;p28"/>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97" name="Google Shape;297;p28"/>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98" name="Google Shape;298;p28"/>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299" name="Google Shape;299;p28"/>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00" name="Google Shape;300;p28"/>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01" name="Google Shape;301;p28"/>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02" name="Google Shape;302;p28"/>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303" name="Google Shape;303;p28"/>
          <p:cNvSpPr txBox="1"/>
          <p:nvPr>
            <p:ph idx="1" type="subTitle"/>
          </p:nvPr>
        </p:nvSpPr>
        <p:spPr>
          <a:xfrm>
            <a:off x="1481102" y="2133400"/>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304" name="Google Shape;304;p28"/>
          <p:cNvSpPr txBox="1"/>
          <p:nvPr>
            <p:ph idx="2" type="subTitle"/>
          </p:nvPr>
        </p:nvSpPr>
        <p:spPr>
          <a:xfrm>
            <a:off x="3727341" y="2133400"/>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305" name="Google Shape;305;p28"/>
          <p:cNvSpPr txBox="1"/>
          <p:nvPr>
            <p:ph idx="3" type="subTitle"/>
          </p:nvPr>
        </p:nvSpPr>
        <p:spPr>
          <a:xfrm>
            <a:off x="5973583" y="2133400"/>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306" name="Google Shape;306;p28"/>
          <p:cNvSpPr txBox="1"/>
          <p:nvPr>
            <p:ph type="ctrTitle"/>
          </p:nvPr>
        </p:nvSpPr>
        <p:spPr>
          <a:xfrm>
            <a:off x="1413763" y="1324300"/>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307" name="Google Shape;307;p28"/>
          <p:cNvSpPr txBox="1"/>
          <p:nvPr>
            <p:ph idx="4" type="ctrTitle"/>
          </p:nvPr>
        </p:nvSpPr>
        <p:spPr>
          <a:xfrm>
            <a:off x="3660015" y="1324300"/>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308" name="Google Shape;308;p28"/>
          <p:cNvSpPr txBox="1"/>
          <p:nvPr>
            <p:ph idx="5" type="ctrTitle"/>
          </p:nvPr>
        </p:nvSpPr>
        <p:spPr>
          <a:xfrm>
            <a:off x="5906248" y="1324300"/>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309" name="Google Shape;309;p28"/>
          <p:cNvSpPr txBox="1"/>
          <p:nvPr>
            <p:ph idx="6" type="subTitle"/>
          </p:nvPr>
        </p:nvSpPr>
        <p:spPr>
          <a:xfrm>
            <a:off x="1481102" y="3743125"/>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310" name="Google Shape;310;p28"/>
          <p:cNvSpPr txBox="1"/>
          <p:nvPr>
            <p:ph idx="7" type="subTitle"/>
          </p:nvPr>
        </p:nvSpPr>
        <p:spPr>
          <a:xfrm>
            <a:off x="3727341" y="3743125"/>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311" name="Google Shape;311;p28"/>
          <p:cNvSpPr txBox="1"/>
          <p:nvPr>
            <p:ph idx="8" type="subTitle"/>
          </p:nvPr>
        </p:nvSpPr>
        <p:spPr>
          <a:xfrm>
            <a:off x="5973570" y="3743125"/>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312" name="Google Shape;312;p28"/>
          <p:cNvSpPr txBox="1"/>
          <p:nvPr>
            <p:ph idx="9" type="ctrTitle"/>
          </p:nvPr>
        </p:nvSpPr>
        <p:spPr>
          <a:xfrm>
            <a:off x="1413750" y="2934025"/>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313" name="Google Shape;313;p28"/>
          <p:cNvSpPr txBox="1"/>
          <p:nvPr>
            <p:ph idx="13" type="ctrTitle"/>
          </p:nvPr>
        </p:nvSpPr>
        <p:spPr>
          <a:xfrm>
            <a:off x="3660003" y="2934025"/>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314" name="Google Shape;314;p28"/>
          <p:cNvSpPr txBox="1"/>
          <p:nvPr>
            <p:ph idx="14" type="ctrTitle"/>
          </p:nvPr>
        </p:nvSpPr>
        <p:spPr>
          <a:xfrm>
            <a:off x="5906236" y="2934025"/>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315" name="Google Shape;315;p28"/>
          <p:cNvSpPr txBox="1"/>
          <p:nvPr>
            <p:ph idx="15"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amp; CREDITS">
  <p:cSld name="BIG_NUMBER_1_1_3">
    <p:spTree>
      <p:nvGrpSpPr>
        <p:cNvPr id="316" name="Shape 316"/>
        <p:cNvGrpSpPr/>
        <p:nvPr/>
      </p:nvGrpSpPr>
      <p:grpSpPr>
        <a:xfrm>
          <a:off x="0" y="0"/>
          <a:ext cx="0" cy="0"/>
          <a:chOff x="0" y="0"/>
          <a:chExt cx="0" cy="0"/>
        </a:xfrm>
      </p:grpSpPr>
      <p:grpSp>
        <p:nvGrpSpPr>
          <p:cNvPr id="317" name="Google Shape;317;p29"/>
          <p:cNvGrpSpPr/>
          <p:nvPr/>
        </p:nvGrpSpPr>
        <p:grpSpPr>
          <a:xfrm>
            <a:off x="-12452" y="310275"/>
            <a:ext cx="9180800" cy="4538300"/>
            <a:chOff x="-12452" y="310275"/>
            <a:chExt cx="9180800" cy="4538300"/>
          </a:xfrm>
        </p:grpSpPr>
        <p:cxnSp>
          <p:nvCxnSpPr>
            <p:cNvPr id="318" name="Google Shape;318;p29"/>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19" name="Google Shape;319;p29"/>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20" name="Google Shape;320;p29"/>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21" name="Google Shape;321;p29"/>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22" name="Google Shape;322;p29"/>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23" name="Google Shape;323;p29"/>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24" name="Google Shape;324;p29"/>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25" name="Google Shape;325;p29"/>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26" name="Google Shape;326;p29"/>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27" name="Google Shape;327;p29"/>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28" name="Google Shape;328;p29"/>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29" name="Google Shape;329;p29"/>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330" name="Google Shape;330;p29"/>
          <p:cNvSpPr txBox="1"/>
          <p:nvPr>
            <p:ph type="ctrTitle"/>
          </p:nvPr>
        </p:nvSpPr>
        <p:spPr>
          <a:xfrm>
            <a:off x="939525" y="897850"/>
            <a:ext cx="5126400" cy="7329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
        <p:nvSpPr>
          <p:cNvPr id="331" name="Google Shape;331;p29"/>
          <p:cNvSpPr txBox="1"/>
          <p:nvPr>
            <p:ph idx="1" type="subTitle"/>
          </p:nvPr>
        </p:nvSpPr>
        <p:spPr>
          <a:xfrm>
            <a:off x="939525" y="2054550"/>
            <a:ext cx="29160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p:txBody>
      </p:sp>
      <p:sp>
        <p:nvSpPr>
          <p:cNvPr id="332" name="Google Shape;332;p29"/>
          <p:cNvSpPr txBox="1"/>
          <p:nvPr/>
        </p:nvSpPr>
        <p:spPr>
          <a:xfrm>
            <a:off x="939525" y="3533100"/>
            <a:ext cx="3103500" cy="10191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800">
                <a:latin typeface="Comfortaa"/>
                <a:ea typeface="Comfortaa"/>
                <a:cs typeface="Comfortaa"/>
                <a:sym typeface="Comfortaa"/>
              </a:rPr>
              <a:t>CREDITS: This presentation template was created by </a:t>
            </a:r>
            <a:r>
              <a:rPr b="1" lang="en" sz="800">
                <a:uFill>
                  <a:noFill/>
                </a:uFill>
                <a:latin typeface="Comfortaa"/>
                <a:ea typeface="Comfortaa"/>
                <a:cs typeface="Comfortaa"/>
                <a:sym typeface="Comfortaa"/>
                <a:hlinkClick r:id="rId2"/>
              </a:rPr>
              <a:t>Slidesgo</a:t>
            </a:r>
            <a:r>
              <a:rPr lang="en" sz="800">
                <a:latin typeface="Comfortaa"/>
                <a:ea typeface="Comfortaa"/>
                <a:cs typeface="Comfortaa"/>
                <a:sym typeface="Comfortaa"/>
              </a:rPr>
              <a:t>, including icons by </a:t>
            </a:r>
            <a:r>
              <a:rPr b="1" lang="en" sz="800">
                <a:uFill>
                  <a:noFill/>
                </a:uFill>
                <a:latin typeface="Comfortaa"/>
                <a:ea typeface="Comfortaa"/>
                <a:cs typeface="Comfortaa"/>
                <a:sym typeface="Comfortaa"/>
                <a:hlinkClick r:id="rId3"/>
              </a:rPr>
              <a:t>Flatico</a:t>
            </a:r>
            <a:r>
              <a:rPr lang="en" sz="800">
                <a:uFill>
                  <a:noFill/>
                </a:uFill>
                <a:latin typeface="Comfortaa"/>
                <a:ea typeface="Comfortaa"/>
                <a:cs typeface="Comfortaa"/>
                <a:sym typeface="Comfortaa"/>
                <a:hlinkClick r:id="rId4"/>
              </a:rPr>
              <a:t>n</a:t>
            </a:r>
            <a:r>
              <a:rPr lang="en" sz="800">
                <a:latin typeface="Comfortaa"/>
                <a:ea typeface="Comfortaa"/>
                <a:cs typeface="Comfortaa"/>
                <a:sym typeface="Comfortaa"/>
              </a:rPr>
              <a:t>, and infographics &amp; images by </a:t>
            </a:r>
            <a:r>
              <a:rPr b="1" lang="en" sz="800">
                <a:uFill>
                  <a:noFill/>
                </a:uFill>
                <a:latin typeface="Comfortaa"/>
                <a:ea typeface="Comfortaa"/>
                <a:cs typeface="Comfortaa"/>
                <a:sym typeface="Comfortaa"/>
                <a:hlinkClick r:id="rId5"/>
              </a:rPr>
              <a:t>Freepik</a:t>
            </a:r>
            <a:r>
              <a:rPr lang="en" sz="800">
                <a:latin typeface="Comfortaa"/>
                <a:ea typeface="Comfortaa"/>
                <a:cs typeface="Comfortaa"/>
                <a:sym typeface="Comfortaa"/>
              </a:rPr>
              <a:t>. </a:t>
            </a:r>
            <a:endParaRPr sz="800">
              <a:latin typeface="Comfortaa"/>
              <a:ea typeface="Comfortaa"/>
              <a:cs typeface="Comfortaa"/>
              <a:sym typeface="Comfortaa"/>
            </a:endParaRPr>
          </a:p>
          <a:p>
            <a:pPr indent="0" lvl="0" marL="0" rtl="0" algn="l">
              <a:spcBef>
                <a:spcPts val="300"/>
              </a:spcBef>
              <a:spcAft>
                <a:spcPts val="0"/>
              </a:spcAft>
              <a:buNone/>
            </a:pPr>
            <a:r>
              <a:t/>
            </a:r>
            <a:endParaRPr sz="800">
              <a:latin typeface="Comfortaa"/>
              <a:ea typeface="Comfortaa"/>
              <a:cs typeface="Comfortaa"/>
              <a:sym typeface="Comforta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BIG_NUMBER_1_1_2_2_1">
    <p:spTree>
      <p:nvGrpSpPr>
        <p:cNvPr id="333" name="Shape 333"/>
        <p:cNvGrpSpPr/>
        <p:nvPr/>
      </p:nvGrpSpPr>
      <p:grpSpPr>
        <a:xfrm>
          <a:off x="0" y="0"/>
          <a:ext cx="0" cy="0"/>
          <a:chOff x="0" y="0"/>
          <a:chExt cx="0" cy="0"/>
        </a:xfrm>
      </p:grpSpPr>
      <p:grpSp>
        <p:nvGrpSpPr>
          <p:cNvPr id="334" name="Google Shape;334;p30"/>
          <p:cNvGrpSpPr/>
          <p:nvPr/>
        </p:nvGrpSpPr>
        <p:grpSpPr>
          <a:xfrm>
            <a:off x="-12452" y="310275"/>
            <a:ext cx="9180800" cy="4538300"/>
            <a:chOff x="-12452" y="310275"/>
            <a:chExt cx="9180800" cy="4538300"/>
          </a:xfrm>
        </p:grpSpPr>
        <p:cxnSp>
          <p:nvCxnSpPr>
            <p:cNvPr id="335" name="Google Shape;335;p30"/>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36" name="Google Shape;336;p30"/>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37" name="Google Shape;337;p30"/>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38" name="Google Shape;338;p30"/>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39" name="Google Shape;339;p30"/>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40" name="Google Shape;340;p30"/>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41" name="Google Shape;341;p30"/>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42" name="Google Shape;342;p30"/>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43" name="Google Shape;343;p30"/>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44" name="Google Shape;344;p30"/>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45" name="Google Shape;345;p30"/>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46" name="Google Shape;346;p30"/>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347" name="Google Shape;347;p30"/>
          <p:cNvSpPr txBox="1"/>
          <p:nvPr>
            <p:ph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
        <p:nvSpPr>
          <p:cNvPr id="348" name="Google Shape;348;p30"/>
          <p:cNvSpPr txBox="1"/>
          <p:nvPr>
            <p:ph idx="1" type="body"/>
          </p:nvPr>
        </p:nvSpPr>
        <p:spPr>
          <a:xfrm>
            <a:off x="1109663" y="1543050"/>
            <a:ext cx="3314700" cy="3121200"/>
          </a:xfrm>
          <a:prstGeom prst="rect">
            <a:avLst/>
          </a:prstGeom>
        </p:spPr>
        <p:txBody>
          <a:bodyPr anchorCtr="0" anchor="t" bIns="91425" lIns="91425" spcFirstLastPara="1" rIns="91425" wrap="square" tIns="91425">
            <a:noAutofit/>
          </a:bodyPr>
          <a:lstStyle>
            <a:lvl1pPr indent="-298450" lvl="0" marL="45720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indent="-298450" lvl="1" marL="91440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indent="-298450" lvl="2" marL="137160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indent="-298450" lvl="3" marL="182880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indent="-298450" lvl="4" marL="228600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indent="-298450" lvl="5" marL="274320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indent="-298450" lvl="6" marL="320040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indent="-298450" lvl="7" marL="365760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indent="-298450" lvl="8" marL="411480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p:txBody>
      </p:sp>
      <p:sp>
        <p:nvSpPr>
          <p:cNvPr id="349" name="Google Shape;349;p30"/>
          <p:cNvSpPr txBox="1"/>
          <p:nvPr>
            <p:ph idx="2" type="body"/>
          </p:nvPr>
        </p:nvSpPr>
        <p:spPr>
          <a:xfrm>
            <a:off x="4719638" y="1543050"/>
            <a:ext cx="3314700" cy="3121200"/>
          </a:xfrm>
          <a:prstGeom prst="rect">
            <a:avLst/>
          </a:prstGeom>
        </p:spPr>
        <p:txBody>
          <a:bodyPr anchorCtr="0" anchor="t" bIns="91425" lIns="91425" spcFirstLastPara="1" rIns="91425" wrap="square" tIns="91425">
            <a:noAutofit/>
          </a:bodyPr>
          <a:lstStyle>
            <a:lvl1pPr indent="-298450" lvl="0" marL="45720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indent="-298450" lvl="1" marL="91440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indent="-298450" lvl="2" marL="137160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indent="-298450" lvl="3" marL="182880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indent="-298450" lvl="4" marL="228600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indent="-298450" lvl="5" marL="274320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indent="-298450" lvl="6" marL="320040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indent="-298450" lvl="7" marL="365760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indent="-298450" lvl="8" marL="411480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350" name="Shape 350"/>
        <p:cNvGrpSpPr/>
        <p:nvPr/>
      </p:nvGrpSpPr>
      <p:grpSpPr>
        <a:xfrm>
          <a:off x="0" y="0"/>
          <a:ext cx="0" cy="0"/>
          <a:chOff x="0" y="0"/>
          <a:chExt cx="0" cy="0"/>
        </a:xfrm>
      </p:grpSpPr>
      <p:grpSp>
        <p:nvGrpSpPr>
          <p:cNvPr id="351" name="Google Shape;351;p31"/>
          <p:cNvGrpSpPr/>
          <p:nvPr/>
        </p:nvGrpSpPr>
        <p:grpSpPr>
          <a:xfrm>
            <a:off x="-12452" y="310275"/>
            <a:ext cx="9180800" cy="4538300"/>
            <a:chOff x="-12452" y="310275"/>
            <a:chExt cx="9180800" cy="4538300"/>
          </a:xfrm>
        </p:grpSpPr>
        <p:cxnSp>
          <p:nvCxnSpPr>
            <p:cNvPr id="352" name="Google Shape;352;p31"/>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53" name="Google Shape;353;p31"/>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54" name="Google Shape;354;p31"/>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55" name="Google Shape;355;p31"/>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56" name="Google Shape;356;p31"/>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57" name="Google Shape;357;p31"/>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58" name="Google Shape;358;p31"/>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59" name="Google Shape;359;p31"/>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60" name="Google Shape;360;p31"/>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61" name="Google Shape;361;p31"/>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62" name="Google Shape;362;p31"/>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63" name="Google Shape;363;p31"/>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_1_1">
    <p:spTree>
      <p:nvGrpSpPr>
        <p:cNvPr id="364" name="Shape 364"/>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TITLE" type="title">
  <p:cSld name="TITLE">
    <p:spTree>
      <p:nvGrpSpPr>
        <p:cNvPr id="368" name="Shape 368"/>
        <p:cNvGrpSpPr/>
        <p:nvPr/>
      </p:nvGrpSpPr>
      <p:grpSpPr>
        <a:xfrm>
          <a:off x="0" y="0"/>
          <a:ext cx="0" cy="0"/>
          <a:chOff x="0" y="0"/>
          <a:chExt cx="0" cy="0"/>
        </a:xfrm>
      </p:grpSpPr>
      <p:grpSp>
        <p:nvGrpSpPr>
          <p:cNvPr id="369" name="Google Shape;369;p34"/>
          <p:cNvGrpSpPr/>
          <p:nvPr/>
        </p:nvGrpSpPr>
        <p:grpSpPr>
          <a:xfrm>
            <a:off x="-12452" y="310275"/>
            <a:ext cx="9180800" cy="4538300"/>
            <a:chOff x="-12452" y="310275"/>
            <a:chExt cx="9180800" cy="4538300"/>
          </a:xfrm>
        </p:grpSpPr>
        <p:cxnSp>
          <p:nvCxnSpPr>
            <p:cNvPr id="370" name="Google Shape;370;p34"/>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71" name="Google Shape;371;p34"/>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72" name="Google Shape;372;p34"/>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73" name="Google Shape;373;p34"/>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74" name="Google Shape;374;p34"/>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75" name="Google Shape;375;p34"/>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76" name="Google Shape;376;p34"/>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77" name="Google Shape;377;p34"/>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78" name="Google Shape;378;p34"/>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79" name="Google Shape;379;p34"/>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80" name="Google Shape;380;p34"/>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81" name="Google Shape;381;p34"/>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382" name="Google Shape;382;p34"/>
          <p:cNvSpPr txBox="1"/>
          <p:nvPr>
            <p:ph type="ctrTitle"/>
          </p:nvPr>
        </p:nvSpPr>
        <p:spPr>
          <a:xfrm>
            <a:off x="311700" y="1447800"/>
            <a:ext cx="8520600" cy="1456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rtl="0"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rtl="0"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rtl="0"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rtl="0"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rtl="0"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rtl="0"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rtl="0"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rtl="0"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p:txBody>
      </p:sp>
      <p:sp>
        <p:nvSpPr>
          <p:cNvPr id="383" name="Google Shape;383;p34"/>
          <p:cNvSpPr txBox="1"/>
          <p:nvPr>
            <p:ph idx="1" type="subTitle"/>
          </p:nvPr>
        </p:nvSpPr>
        <p:spPr>
          <a:xfrm>
            <a:off x="311700" y="2887400"/>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BIG_NUMBER_1_1_4">
    <p:spTree>
      <p:nvGrpSpPr>
        <p:cNvPr id="384" name="Shape 384"/>
        <p:cNvGrpSpPr/>
        <p:nvPr/>
      </p:nvGrpSpPr>
      <p:grpSpPr>
        <a:xfrm>
          <a:off x="0" y="0"/>
          <a:ext cx="0" cy="0"/>
          <a:chOff x="0" y="0"/>
          <a:chExt cx="0" cy="0"/>
        </a:xfrm>
      </p:grpSpPr>
      <p:grpSp>
        <p:nvGrpSpPr>
          <p:cNvPr id="385" name="Google Shape;385;p35"/>
          <p:cNvGrpSpPr/>
          <p:nvPr/>
        </p:nvGrpSpPr>
        <p:grpSpPr>
          <a:xfrm>
            <a:off x="-12452" y="310275"/>
            <a:ext cx="9180800" cy="4538300"/>
            <a:chOff x="-12452" y="310275"/>
            <a:chExt cx="9180800" cy="4538300"/>
          </a:xfrm>
        </p:grpSpPr>
        <p:cxnSp>
          <p:nvCxnSpPr>
            <p:cNvPr id="386" name="Google Shape;386;p35"/>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87" name="Google Shape;387;p35"/>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88" name="Google Shape;388;p35"/>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89" name="Google Shape;389;p35"/>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90" name="Google Shape;390;p35"/>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91" name="Google Shape;391;p35"/>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92" name="Google Shape;392;p35"/>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93" name="Google Shape;393;p35"/>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94" name="Google Shape;394;p35"/>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95" name="Google Shape;395;p35"/>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96" name="Google Shape;396;p35"/>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397" name="Google Shape;397;p35"/>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398" name="Google Shape;398;p35"/>
          <p:cNvSpPr txBox="1"/>
          <p:nvPr>
            <p:ph type="ctrTitle"/>
          </p:nvPr>
        </p:nvSpPr>
        <p:spPr>
          <a:xfrm>
            <a:off x="939525" y="516850"/>
            <a:ext cx="7290300" cy="732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
        <p:nvSpPr>
          <p:cNvPr id="399" name="Google Shape;399;p35"/>
          <p:cNvSpPr txBox="1"/>
          <p:nvPr>
            <p:ph idx="1" type="body"/>
          </p:nvPr>
        </p:nvSpPr>
        <p:spPr>
          <a:xfrm>
            <a:off x="939525" y="1476375"/>
            <a:ext cx="6063900" cy="3048000"/>
          </a:xfrm>
          <a:prstGeom prst="rect">
            <a:avLst/>
          </a:prstGeom>
        </p:spPr>
        <p:txBody>
          <a:bodyPr anchorCtr="0" anchor="t" bIns="91425" lIns="91425" spcFirstLastPara="1" rIns="91425" wrap="square" tIns="91425">
            <a:noAutofit/>
          </a:bodyPr>
          <a:lstStyle>
            <a:lvl1pPr indent="-292100" lvl="0" marL="457200" rtl="0">
              <a:lnSpc>
                <a:spcPct val="115000"/>
              </a:lnSpc>
              <a:spcBef>
                <a:spcPts val="0"/>
              </a:spcBef>
              <a:spcAft>
                <a:spcPts val="0"/>
              </a:spcAft>
              <a:buSzPts val="1000"/>
              <a:buFont typeface="Comfortaa"/>
              <a:buChar char="●"/>
              <a:defRPr sz="1000">
                <a:latin typeface="Comfortaa"/>
                <a:ea typeface="Comfortaa"/>
                <a:cs typeface="Comfortaa"/>
                <a:sym typeface="Comfortaa"/>
              </a:defRPr>
            </a:lvl1pPr>
            <a:lvl2pPr indent="-292100" lvl="1" marL="914400" rtl="0">
              <a:lnSpc>
                <a:spcPct val="115000"/>
              </a:lnSpc>
              <a:spcBef>
                <a:spcPts val="1600"/>
              </a:spcBef>
              <a:spcAft>
                <a:spcPts val="0"/>
              </a:spcAft>
              <a:buSzPts val="1000"/>
              <a:buFont typeface="Comfortaa"/>
              <a:buChar char="○"/>
              <a:defRPr sz="1000">
                <a:latin typeface="Comfortaa"/>
                <a:ea typeface="Comfortaa"/>
                <a:cs typeface="Comfortaa"/>
                <a:sym typeface="Comfortaa"/>
              </a:defRPr>
            </a:lvl2pPr>
            <a:lvl3pPr indent="-292100" lvl="2" marL="1371600" rtl="0">
              <a:lnSpc>
                <a:spcPct val="115000"/>
              </a:lnSpc>
              <a:spcBef>
                <a:spcPts val="1600"/>
              </a:spcBef>
              <a:spcAft>
                <a:spcPts val="0"/>
              </a:spcAft>
              <a:buSzPts val="1000"/>
              <a:buFont typeface="Comfortaa"/>
              <a:buChar char="■"/>
              <a:defRPr sz="1000">
                <a:latin typeface="Comfortaa"/>
                <a:ea typeface="Comfortaa"/>
                <a:cs typeface="Comfortaa"/>
                <a:sym typeface="Comfortaa"/>
              </a:defRPr>
            </a:lvl3pPr>
            <a:lvl4pPr indent="-292100" lvl="3" marL="1828800" rtl="0">
              <a:lnSpc>
                <a:spcPct val="115000"/>
              </a:lnSpc>
              <a:spcBef>
                <a:spcPts val="1600"/>
              </a:spcBef>
              <a:spcAft>
                <a:spcPts val="0"/>
              </a:spcAft>
              <a:buSzPts val="1000"/>
              <a:buFont typeface="Comfortaa"/>
              <a:buChar char="●"/>
              <a:defRPr sz="1000">
                <a:latin typeface="Comfortaa"/>
                <a:ea typeface="Comfortaa"/>
                <a:cs typeface="Comfortaa"/>
                <a:sym typeface="Comfortaa"/>
              </a:defRPr>
            </a:lvl4pPr>
            <a:lvl5pPr indent="-292100" lvl="4" marL="2286000" rtl="0">
              <a:lnSpc>
                <a:spcPct val="115000"/>
              </a:lnSpc>
              <a:spcBef>
                <a:spcPts val="1600"/>
              </a:spcBef>
              <a:spcAft>
                <a:spcPts val="0"/>
              </a:spcAft>
              <a:buSzPts val="1000"/>
              <a:buFont typeface="Comfortaa"/>
              <a:buChar char="○"/>
              <a:defRPr sz="1000">
                <a:latin typeface="Comfortaa"/>
                <a:ea typeface="Comfortaa"/>
                <a:cs typeface="Comfortaa"/>
                <a:sym typeface="Comfortaa"/>
              </a:defRPr>
            </a:lvl5pPr>
            <a:lvl6pPr indent="-292100" lvl="5" marL="2743200" rtl="0">
              <a:lnSpc>
                <a:spcPct val="115000"/>
              </a:lnSpc>
              <a:spcBef>
                <a:spcPts val="1600"/>
              </a:spcBef>
              <a:spcAft>
                <a:spcPts val="0"/>
              </a:spcAft>
              <a:buSzPts val="1000"/>
              <a:buFont typeface="Comfortaa"/>
              <a:buChar char="■"/>
              <a:defRPr sz="1000">
                <a:latin typeface="Comfortaa"/>
                <a:ea typeface="Comfortaa"/>
                <a:cs typeface="Comfortaa"/>
                <a:sym typeface="Comfortaa"/>
              </a:defRPr>
            </a:lvl6pPr>
            <a:lvl7pPr indent="-292100" lvl="6" marL="3200400" rtl="0">
              <a:lnSpc>
                <a:spcPct val="115000"/>
              </a:lnSpc>
              <a:spcBef>
                <a:spcPts val="1600"/>
              </a:spcBef>
              <a:spcAft>
                <a:spcPts val="0"/>
              </a:spcAft>
              <a:buSzPts val="1000"/>
              <a:buFont typeface="Comfortaa"/>
              <a:buChar char="●"/>
              <a:defRPr sz="1000">
                <a:latin typeface="Comfortaa"/>
                <a:ea typeface="Comfortaa"/>
                <a:cs typeface="Comfortaa"/>
                <a:sym typeface="Comfortaa"/>
              </a:defRPr>
            </a:lvl7pPr>
            <a:lvl8pPr indent="-292100" lvl="7" marL="3657600" rtl="0">
              <a:lnSpc>
                <a:spcPct val="115000"/>
              </a:lnSpc>
              <a:spcBef>
                <a:spcPts val="1600"/>
              </a:spcBef>
              <a:spcAft>
                <a:spcPts val="0"/>
              </a:spcAft>
              <a:buSzPts val="1000"/>
              <a:buFont typeface="Comfortaa"/>
              <a:buChar char="○"/>
              <a:defRPr sz="1000">
                <a:latin typeface="Comfortaa"/>
                <a:ea typeface="Comfortaa"/>
                <a:cs typeface="Comfortaa"/>
                <a:sym typeface="Comfortaa"/>
              </a:defRPr>
            </a:lvl8pPr>
            <a:lvl9pPr indent="-292100" lvl="8" marL="4114800" rtl="0">
              <a:lnSpc>
                <a:spcPct val="115000"/>
              </a:lnSpc>
              <a:spcBef>
                <a:spcPts val="1600"/>
              </a:spcBef>
              <a:spcAft>
                <a:spcPts val="1600"/>
              </a:spcAft>
              <a:buSzPts val="1000"/>
              <a:buFont typeface="Comfortaa"/>
              <a:buChar char="■"/>
              <a:defRPr sz="1000">
                <a:latin typeface="Comfortaa"/>
                <a:ea typeface="Comfortaa"/>
                <a:cs typeface="Comfortaa"/>
                <a:sym typeface="Comfortaa"/>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IG_NUMBER_1">
    <p:spTree>
      <p:nvGrpSpPr>
        <p:cNvPr id="400" name="Shape 400"/>
        <p:cNvGrpSpPr/>
        <p:nvPr/>
      </p:nvGrpSpPr>
      <p:grpSpPr>
        <a:xfrm>
          <a:off x="0" y="0"/>
          <a:ext cx="0" cy="0"/>
          <a:chOff x="0" y="0"/>
          <a:chExt cx="0" cy="0"/>
        </a:xfrm>
      </p:grpSpPr>
      <p:grpSp>
        <p:nvGrpSpPr>
          <p:cNvPr id="401" name="Google Shape;401;p36"/>
          <p:cNvGrpSpPr/>
          <p:nvPr/>
        </p:nvGrpSpPr>
        <p:grpSpPr>
          <a:xfrm>
            <a:off x="-12452" y="310275"/>
            <a:ext cx="9180800" cy="4538300"/>
            <a:chOff x="-12452" y="310275"/>
            <a:chExt cx="9180800" cy="4538300"/>
          </a:xfrm>
        </p:grpSpPr>
        <p:cxnSp>
          <p:nvCxnSpPr>
            <p:cNvPr id="402" name="Google Shape;402;p36"/>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03" name="Google Shape;403;p36"/>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04" name="Google Shape;404;p36"/>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05" name="Google Shape;405;p36"/>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06" name="Google Shape;406;p36"/>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07" name="Google Shape;407;p36"/>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08" name="Google Shape;408;p36"/>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09" name="Google Shape;409;p36"/>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10" name="Google Shape;410;p36"/>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11" name="Google Shape;411;p36"/>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12" name="Google Shape;412;p36"/>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13" name="Google Shape;413;p36"/>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414" name="Google Shape;414;p36"/>
          <p:cNvSpPr txBox="1"/>
          <p:nvPr>
            <p:ph hasCustomPrompt="1" type="title"/>
          </p:nvPr>
        </p:nvSpPr>
        <p:spPr>
          <a:xfrm>
            <a:off x="1421338" y="2341350"/>
            <a:ext cx="934200" cy="5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15" name="Google Shape;415;p36"/>
          <p:cNvSpPr txBox="1"/>
          <p:nvPr>
            <p:ph hasCustomPrompt="1" idx="2" type="title"/>
          </p:nvPr>
        </p:nvSpPr>
        <p:spPr>
          <a:xfrm>
            <a:off x="3210379" y="2341350"/>
            <a:ext cx="934200" cy="5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16" name="Google Shape;416;p36"/>
          <p:cNvSpPr txBox="1"/>
          <p:nvPr>
            <p:ph hasCustomPrompt="1" idx="3" type="title"/>
          </p:nvPr>
        </p:nvSpPr>
        <p:spPr>
          <a:xfrm>
            <a:off x="4999421" y="2341350"/>
            <a:ext cx="934200" cy="5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17" name="Google Shape;417;p36"/>
          <p:cNvSpPr txBox="1"/>
          <p:nvPr>
            <p:ph hasCustomPrompt="1" idx="4" type="title"/>
          </p:nvPr>
        </p:nvSpPr>
        <p:spPr>
          <a:xfrm>
            <a:off x="6788463" y="2341350"/>
            <a:ext cx="934200" cy="5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18" name="Google Shape;418;p36"/>
          <p:cNvSpPr txBox="1"/>
          <p:nvPr>
            <p:ph idx="5" type="ctrTitle"/>
          </p:nvPr>
        </p:nvSpPr>
        <p:spPr>
          <a:xfrm>
            <a:off x="311700" y="618575"/>
            <a:ext cx="8520600" cy="73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rtl="0" algn="ctr">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rtl="0" algn="ctr">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rtl="0" algn="ctr">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rtl="0" algn="ctr">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rtl="0" algn="ctr">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rtl="0" algn="ctr">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rtl="0" algn="ctr">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rtl="0" algn="ctr">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p:txBody>
      </p:sp>
      <p:sp>
        <p:nvSpPr>
          <p:cNvPr id="419" name="Google Shape;419;p36"/>
          <p:cNvSpPr txBox="1"/>
          <p:nvPr>
            <p:ph idx="1" type="subTitle"/>
          </p:nvPr>
        </p:nvSpPr>
        <p:spPr>
          <a:xfrm>
            <a:off x="1141450" y="371455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20" name="Google Shape;420;p36"/>
          <p:cNvSpPr txBox="1"/>
          <p:nvPr>
            <p:ph idx="6" type="subTitle"/>
          </p:nvPr>
        </p:nvSpPr>
        <p:spPr>
          <a:xfrm>
            <a:off x="2930475" y="371455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21" name="Google Shape;421;p36"/>
          <p:cNvSpPr txBox="1"/>
          <p:nvPr>
            <p:ph idx="7" type="subTitle"/>
          </p:nvPr>
        </p:nvSpPr>
        <p:spPr>
          <a:xfrm>
            <a:off x="4719500" y="371455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22" name="Google Shape;422;p36"/>
          <p:cNvSpPr txBox="1"/>
          <p:nvPr>
            <p:ph idx="8" type="subTitle"/>
          </p:nvPr>
        </p:nvSpPr>
        <p:spPr>
          <a:xfrm>
            <a:off x="6508575" y="368260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23" name="Google Shape;423;p36"/>
          <p:cNvSpPr txBox="1"/>
          <p:nvPr>
            <p:ph idx="9" type="subTitle"/>
          </p:nvPr>
        </p:nvSpPr>
        <p:spPr>
          <a:xfrm>
            <a:off x="4719525" y="371455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BIG_NUMBER_1_1">
    <p:spTree>
      <p:nvGrpSpPr>
        <p:cNvPr id="424" name="Shape 424"/>
        <p:cNvGrpSpPr/>
        <p:nvPr/>
      </p:nvGrpSpPr>
      <p:grpSpPr>
        <a:xfrm>
          <a:off x="0" y="0"/>
          <a:ext cx="0" cy="0"/>
          <a:chOff x="0" y="0"/>
          <a:chExt cx="0" cy="0"/>
        </a:xfrm>
      </p:grpSpPr>
      <p:grpSp>
        <p:nvGrpSpPr>
          <p:cNvPr id="425" name="Google Shape;425;p37"/>
          <p:cNvGrpSpPr/>
          <p:nvPr/>
        </p:nvGrpSpPr>
        <p:grpSpPr>
          <a:xfrm>
            <a:off x="-12452" y="310275"/>
            <a:ext cx="9180800" cy="4538300"/>
            <a:chOff x="-12452" y="310275"/>
            <a:chExt cx="9180800" cy="4538300"/>
          </a:xfrm>
        </p:grpSpPr>
        <p:cxnSp>
          <p:nvCxnSpPr>
            <p:cNvPr id="426" name="Google Shape;426;p37"/>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27" name="Google Shape;427;p37"/>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28" name="Google Shape;428;p37"/>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29" name="Google Shape;429;p37"/>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30" name="Google Shape;430;p37"/>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31" name="Google Shape;431;p37"/>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32" name="Google Shape;432;p37"/>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33" name="Google Shape;433;p37"/>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34" name="Google Shape;434;p37"/>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35" name="Google Shape;435;p37"/>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36" name="Google Shape;436;p37"/>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37" name="Google Shape;437;p37"/>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438" name="Google Shape;438;p37"/>
          <p:cNvSpPr txBox="1"/>
          <p:nvPr>
            <p:ph idx="1" type="subTitle"/>
          </p:nvPr>
        </p:nvSpPr>
        <p:spPr>
          <a:xfrm>
            <a:off x="939525" y="2054550"/>
            <a:ext cx="29160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p:txBody>
      </p:sp>
      <p:sp>
        <p:nvSpPr>
          <p:cNvPr id="439" name="Google Shape;439;p37"/>
          <p:cNvSpPr txBox="1"/>
          <p:nvPr>
            <p:ph type="ctrTitle"/>
          </p:nvPr>
        </p:nvSpPr>
        <p:spPr>
          <a:xfrm>
            <a:off x="939525" y="516850"/>
            <a:ext cx="7290300" cy="732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IG_NUMBER_1_1_1">
    <p:spTree>
      <p:nvGrpSpPr>
        <p:cNvPr id="440" name="Shape 440"/>
        <p:cNvGrpSpPr/>
        <p:nvPr/>
      </p:nvGrpSpPr>
      <p:grpSpPr>
        <a:xfrm>
          <a:off x="0" y="0"/>
          <a:ext cx="0" cy="0"/>
          <a:chOff x="0" y="0"/>
          <a:chExt cx="0" cy="0"/>
        </a:xfrm>
      </p:grpSpPr>
      <p:grpSp>
        <p:nvGrpSpPr>
          <p:cNvPr id="441" name="Google Shape;441;p38"/>
          <p:cNvGrpSpPr/>
          <p:nvPr/>
        </p:nvGrpSpPr>
        <p:grpSpPr>
          <a:xfrm>
            <a:off x="-12452" y="310275"/>
            <a:ext cx="9180800" cy="4538300"/>
            <a:chOff x="-12452" y="310275"/>
            <a:chExt cx="9180800" cy="4538300"/>
          </a:xfrm>
        </p:grpSpPr>
        <p:cxnSp>
          <p:nvCxnSpPr>
            <p:cNvPr id="442" name="Google Shape;442;p38"/>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43" name="Google Shape;443;p38"/>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44" name="Google Shape;444;p38"/>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45" name="Google Shape;445;p38"/>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46" name="Google Shape;446;p38"/>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47" name="Google Shape;447;p38"/>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48" name="Google Shape;448;p38"/>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49" name="Google Shape;449;p38"/>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50" name="Google Shape;450;p38"/>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51" name="Google Shape;451;p38"/>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52" name="Google Shape;452;p38"/>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53" name="Google Shape;453;p38"/>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454" name="Google Shape;454;p38"/>
          <p:cNvSpPr txBox="1"/>
          <p:nvPr>
            <p:ph type="ctrTitle"/>
          </p:nvPr>
        </p:nvSpPr>
        <p:spPr>
          <a:xfrm>
            <a:off x="2008800" y="3897038"/>
            <a:ext cx="5126400" cy="3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p:txBody>
      </p:sp>
      <p:sp>
        <p:nvSpPr>
          <p:cNvPr id="455" name="Google Shape;455;p38"/>
          <p:cNvSpPr txBox="1"/>
          <p:nvPr>
            <p:ph idx="1" type="subTitle"/>
          </p:nvPr>
        </p:nvSpPr>
        <p:spPr>
          <a:xfrm>
            <a:off x="1914750" y="1401975"/>
            <a:ext cx="5314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BIG_NUMBER_1_1_2">
    <p:spTree>
      <p:nvGrpSpPr>
        <p:cNvPr id="456" name="Shape 456"/>
        <p:cNvGrpSpPr/>
        <p:nvPr/>
      </p:nvGrpSpPr>
      <p:grpSpPr>
        <a:xfrm>
          <a:off x="0" y="0"/>
          <a:ext cx="0" cy="0"/>
          <a:chOff x="0" y="0"/>
          <a:chExt cx="0" cy="0"/>
        </a:xfrm>
      </p:grpSpPr>
      <p:grpSp>
        <p:nvGrpSpPr>
          <p:cNvPr id="457" name="Google Shape;457;p39"/>
          <p:cNvGrpSpPr/>
          <p:nvPr/>
        </p:nvGrpSpPr>
        <p:grpSpPr>
          <a:xfrm>
            <a:off x="-12452" y="310275"/>
            <a:ext cx="9180800" cy="4538300"/>
            <a:chOff x="-12452" y="310275"/>
            <a:chExt cx="9180800" cy="4538300"/>
          </a:xfrm>
        </p:grpSpPr>
        <p:cxnSp>
          <p:nvCxnSpPr>
            <p:cNvPr id="458" name="Google Shape;458;p39"/>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59" name="Google Shape;459;p39"/>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60" name="Google Shape;460;p39"/>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61" name="Google Shape;461;p39"/>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62" name="Google Shape;462;p39"/>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63" name="Google Shape;463;p39"/>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64" name="Google Shape;464;p39"/>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65" name="Google Shape;465;p39"/>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66" name="Google Shape;466;p39"/>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67" name="Google Shape;467;p39"/>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68" name="Google Shape;468;p39"/>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69" name="Google Shape;469;p39"/>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470" name="Google Shape;470;p39"/>
          <p:cNvSpPr txBox="1"/>
          <p:nvPr>
            <p:ph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
        <p:nvSpPr>
          <p:cNvPr id="471" name="Google Shape;471;p39"/>
          <p:cNvSpPr txBox="1"/>
          <p:nvPr>
            <p:ph idx="1" type="subTitle"/>
          </p:nvPr>
        </p:nvSpPr>
        <p:spPr>
          <a:xfrm>
            <a:off x="3114000" y="2054550"/>
            <a:ext cx="2916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IG_NUMBER_1_1_2_3">
    <p:spTree>
      <p:nvGrpSpPr>
        <p:cNvPr id="472" name="Shape 472"/>
        <p:cNvGrpSpPr/>
        <p:nvPr/>
      </p:nvGrpSpPr>
      <p:grpSpPr>
        <a:xfrm>
          <a:off x="0" y="0"/>
          <a:ext cx="0" cy="0"/>
          <a:chOff x="0" y="0"/>
          <a:chExt cx="0" cy="0"/>
        </a:xfrm>
      </p:grpSpPr>
      <p:sp>
        <p:nvSpPr>
          <p:cNvPr id="473" name="Google Shape;473;p40"/>
          <p:cNvSpPr txBox="1"/>
          <p:nvPr>
            <p:ph type="ctrTitle"/>
          </p:nvPr>
        </p:nvSpPr>
        <p:spPr>
          <a:xfrm>
            <a:off x="3108750" y="2205300"/>
            <a:ext cx="2926500" cy="73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type="blank">
  <p:cSld name="BLANK">
    <p:spTree>
      <p:nvGrpSpPr>
        <p:cNvPr id="474" name="Shape 474"/>
        <p:cNvGrpSpPr/>
        <p:nvPr/>
      </p:nvGrpSpPr>
      <p:grpSpPr>
        <a:xfrm>
          <a:off x="0" y="0"/>
          <a:ext cx="0" cy="0"/>
          <a:chOff x="0" y="0"/>
          <a:chExt cx="0" cy="0"/>
        </a:xfrm>
      </p:grpSpPr>
      <p:grpSp>
        <p:nvGrpSpPr>
          <p:cNvPr id="475" name="Google Shape;475;p41"/>
          <p:cNvGrpSpPr/>
          <p:nvPr/>
        </p:nvGrpSpPr>
        <p:grpSpPr>
          <a:xfrm>
            <a:off x="-12452" y="310275"/>
            <a:ext cx="9180800" cy="4538300"/>
            <a:chOff x="-12452" y="310275"/>
            <a:chExt cx="9180800" cy="4538300"/>
          </a:xfrm>
        </p:grpSpPr>
        <p:cxnSp>
          <p:nvCxnSpPr>
            <p:cNvPr id="476" name="Google Shape;476;p41"/>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77" name="Google Shape;477;p41"/>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78" name="Google Shape;478;p41"/>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79" name="Google Shape;479;p41"/>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80" name="Google Shape;480;p41"/>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81" name="Google Shape;481;p41"/>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82" name="Google Shape;482;p41"/>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83" name="Google Shape;483;p41"/>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84" name="Google Shape;484;p41"/>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85" name="Google Shape;485;p41"/>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86" name="Google Shape;486;p41"/>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487" name="Google Shape;487;p41"/>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488" name="Google Shape;488;p41"/>
          <p:cNvSpPr txBox="1"/>
          <p:nvPr>
            <p:ph idx="1" type="subTitle"/>
          </p:nvPr>
        </p:nvSpPr>
        <p:spPr>
          <a:xfrm>
            <a:off x="1141438" y="326350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489" name="Google Shape;489;p41"/>
          <p:cNvSpPr txBox="1"/>
          <p:nvPr>
            <p:ph idx="2" type="subTitle"/>
          </p:nvPr>
        </p:nvSpPr>
        <p:spPr>
          <a:xfrm>
            <a:off x="2930463" y="326350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490" name="Google Shape;490;p41"/>
          <p:cNvSpPr txBox="1"/>
          <p:nvPr>
            <p:ph idx="3" type="subTitle"/>
          </p:nvPr>
        </p:nvSpPr>
        <p:spPr>
          <a:xfrm>
            <a:off x="6508563" y="326350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491" name="Google Shape;491;p41"/>
          <p:cNvSpPr txBox="1"/>
          <p:nvPr>
            <p:ph idx="4" type="subTitle"/>
          </p:nvPr>
        </p:nvSpPr>
        <p:spPr>
          <a:xfrm>
            <a:off x="4719513" y="3263500"/>
            <a:ext cx="1494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492" name="Google Shape;492;p41"/>
          <p:cNvSpPr txBox="1"/>
          <p:nvPr>
            <p:ph type="ctrTitle"/>
          </p:nvPr>
        </p:nvSpPr>
        <p:spPr>
          <a:xfrm>
            <a:off x="1141450" y="256472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493" name="Google Shape;493;p41"/>
          <p:cNvSpPr txBox="1"/>
          <p:nvPr>
            <p:ph idx="5" type="ctrTitle"/>
          </p:nvPr>
        </p:nvSpPr>
        <p:spPr>
          <a:xfrm>
            <a:off x="2930475" y="256472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494" name="Google Shape;494;p41"/>
          <p:cNvSpPr txBox="1"/>
          <p:nvPr>
            <p:ph idx="6" type="ctrTitle"/>
          </p:nvPr>
        </p:nvSpPr>
        <p:spPr>
          <a:xfrm>
            <a:off x="4719525" y="256472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495" name="Google Shape;495;p41"/>
          <p:cNvSpPr txBox="1"/>
          <p:nvPr>
            <p:ph idx="7" type="ctrTitle"/>
          </p:nvPr>
        </p:nvSpPr>
        <p:spPr>
          <a:xfrm>
            <a:off x="6508575" y="256472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496" name="Google Shape;496;p41"/>
          <p:cNvSpPr txBox="1"/>
          <p:nvPr>
            <p:ph idx="8"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BLANK_2">
    <p:spTree>
      <p:nvGrpSpPr>
        <p:cNvPr id="497" name="Shape 497"/>
        <p:cNvGrpSpPr/>
        <p:nvPr/>
      </p:nvGrpSpPr>
      <p:grpSpPr>
        <a:xfrm>
          <a:off x="0" y="0"/>
          <a:ext cx="0" cy="0"/>
          <a:chOff x="0" y="0"/>
          <a:chExt cx="0" cy="0"/>
        </a:xfrm>
      </p:grpSpPr>
      <p:grpSp>
        <p:nvGrpSpPr>
          <p:cNvPr id="498" name="Google Shape;498;p42"/>
          <p:cNvGrpSpPr/>
          <p:nvPr/>
        </p:nvGrpSpPr>
        <p:grpSpPr>
          <a:xfrm>
            <a:off x="-12452" y="310275"/>
            <a:ext cx="9180800" cy="4538300"/>
            <a:chOff x="-12452" y="310275"/>
            <a:chExt cx="9180800" cy="4538300"/>
          </a:xfrm>
        </p:grpSpPr>
        <p:cxnSp>
          <p:nvCxnSpPr>
            <p:cNvPr id="499" name="Google Shape;499;p42"/>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00" name="Google Shape;500;p42"/>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01" name="Google Shape;501;p42"/>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02" name="Google Shape;502;p42"/>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03" name="Google Shape;503;p42"/>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04" name="Google Shape;504;p42"/>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05" name="Google Shape;505;p42"/>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06" name="Google Shape;506;p42"/>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07" name="Google Shape;507;p42"/>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08" name="Google Shape;508;p42"/>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09" name="Google Shape;509;p42"/>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10" name="Google Shape;510;p42"/>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511" name="Google Shape;511;p42"/>
          <p:cNvSpPr txBox="1"/>
          <p:nvPr>
            <p:ph idx="1" type="subTitle"/>
          </p:nvPr>
        </p:nvSpPr>
        <p:spPr>
          <a:xfrm>
            <a:off x="1248925" y="2857300"/>
            <a:ext cx="1696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512" name="Google Shape;512;p42"/>
          <p:cNvSpPr txBox="1"/>
          <p:nvPr>
            <p:ph idx="2" type="subTitle"/>
          </p:nvPr>
        </p:nvSpPr>
        <p:spPr>
          <a:xfrm>
            <a:off x="3723750" y="2857300"/>
            <a:ext cx="1696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513" name="Google Shape;513;p42"/>
          <p:cNvSpPr txBox="1"/>
          <p:nvPr>
            <p:ph idx="3" type="subTitle"/>
          </p:nvPr>
        </p:nvSpPr>
        <p:spPr>
          <a:xfrm>
            <a:off x="6198575" y="2857300"/>
            <a:ext cx="1696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514" name="Google Shape;514;p42"/>
          <p:cNvSpPr txBox="1"/>
          <p:nvPr>
            <p:ph type="ctrTitle"/>
          </p:nvPr>
        </p:nvSpPr>
        <p:spPr>
          <a:xfrm>
            <a:off x="1350163" y="1774150"/>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515" name="Google Shape;515;p42"/>
          <p:cNvSpPr txBox="1"/>
          <p:nvPr>
            <p:ph idx="4" type="ctrTitle"/>
          </p:nvPr>
        </p:nvSpPr>
        <p:spPr>
          <a:xfrm>
            <a:off x="3824988" y="1774150"/>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516" name="Google Shape;516;p42"/>
          <p:cNvSpPr txBox="1"/>
          <p:nvPr>
            <p:ph idx="5" type="ctrTitle"/>
          </p:nvPr>
        </p:nvSpPr>
        <p:spPr>
          <a:xfrm>
            <a:off x="6299838" y="1774150"/>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517" name="Google Shape;517;p42"/>
          <p:cNvSpPr txBox="1"/>
          <p:nvPr>
            <p:ph idx="6"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S">
  <p:cSld name="BLANK_2_1">
    <p:spTree>
      <p:nvGrpSpPr>
        <p:cNvPr id="518" name="Shape 518"/>
        <p:cNvGrpSpPr/>
        <p:nvPr/>
      </p:nvGrpSpPr>
      <p:grpSpPr>
        <a:xfrm>
          <a:off x="0" y="0"/>
          <a:ext cx="0" cy="0"/>
          <a:chOff x="0" y="0"/>
          <a:chExt cx="0" cy="0"/>
        </a:xfrm>
      </p:grpSpPr>
      <p:grpSp>
        <p:nvGrpSpPr>
          <p:cNvPr id="519" name="Google Shape;519;p43"/>
          <p:cNvGrpSpPr/>
          <p:nvPr/>
        </p:nvGrpSpPr>
        <p:grpSpPr>
          <a:xfrm>
            <a:off x="-12452" y="310275"/>
            <a:ext cx="9180800" cy="4538300"/>
            <a:chOff x="-12452" y="310275"/>
            <a:chExt cx="9180800" cy="4538300"/>
          </a:xfrm>
        </p:grpSpPr>
        <p:cxnSp>
          <p:nvCxnSpPr>
            <p:cNvPr id="520" name="Google Shape;520;p43"/>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21" name="Google Shape;521;p43"/>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22" name="Google Shape;522;p43"/>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23" name="Google Shape;523;p43"/>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24" name="Google Shape;524;p43"/>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25" name="Google Shape;525;p43"/>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26" name="Google Shape;526;p43"/>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27" name="Google Shape;527;p43"/>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28" name="Google Shape;528;p43"/>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29" name="Google Shape;529;p43"/>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30" name="Google Shape;530;p43"/>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31" name="Google Shape;531;p43"/>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532" name="Google Shape;532;p43"/>
          <p:cNvSpPr txBox="1"/>
          <p:nvPr>
            <p:ph hasCustomPrompt="1" type="title"/>
          </p:nvPr>
        </p:nvSpPr>
        <p:spPr>
          <a:xfrm>
            <a:off x="2501250" y="700988"/>
            <a:ext cx="4141500" cy="59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533" name="Google Shape;533;p43"/>
          <p:cNvSpPr txBox="1"/>
          <p:nvPr>
            <p:ph hasCustomPrompt="1" idx="2" type="title"/>
          </p:nvPr>
        </p:nvSpPr>
        <p:spPr>
          <a:xfrm>
            <a:off x="2501250" y="2110688"/>
            <a:ext cx="4141500" cy="59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534" name="Google Shape;534;p43"/>
          <p:cNvSpPr txBox="1"/>
          <p:nvPr>
            <p:ph hasCustomPrompt="1" idx="3" type="title"/>
          </p:nvPr>
        </p:nvSpPr>
        <p:spPr>
          <a:xfrm>
            <a:off x="2501250" y="3520388"/>
            <a:ext cx="4141500" cy="59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BIG_NUMBER_1_1_2_1">
    <p:spTree>
      <p:nvGrpSpPr>
        <p:cNvPr id="535" name="Shape 535"/>
        <p:cNvGrpSpPr/>
        <p:nvPr/>
      </p:nvGrpSpPr>
      <p:grpSpPr>
        <a:xfrm>
          <a:off x="0" y="0"/>
          <a:ext cx="0" cy="0"/>
          <a:chOff x="0" y="0"/>
          <a:chExt cx="0" cy="0"/>
        </a:xfrm>
      </p:grpSpPr>
      <p:grpSp>
        <p:nvGrpSpPr>
          <p:cNvPr id="536" name="Google Shape;536;p44"/>
          <p:cNvGrpSpPr/>
          <p:nvPr/>
        </p:nvGrpSpPr>
        <p:grpSpPr>
          <a:xfrm>
            <a:off x="-12452" y="310275"/>
            <a:ext cx="9180800" cy="4538300"/>
            <a:chOff x="-12452" y="310275"/>
            <a:chExt cx="9180800" cy="4538300"/>
          </a:xfrm>
        </p:grpSpPr>
        <p:cxnSp>
          <p:nvCxnSpPr>
            <p:cNvPr id="537" name="Google Shape;537;p44"/>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38" name="Google Shape;538;p44"/>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39" name="Google Shape;539;p44"/>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40" name="Google Shape;540;p44"/>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41" name="Google Shape;541;p44"/>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42" name="Google Shape;542;p44"/>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43" name="Google Shape;543;p44"/>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44" name="Google Shape;544;p44"/>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45" name="Google Shape;545;p44"/>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46" name="Google Shape;546;p44"/>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47" name="Google Shape;547;p44"/>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48" name="Google Shape;548;p44"/>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549" name="Google Shape;549;p44"/>
          <p:cNvSpPr txBox="1"/>
          <p:nvPr>
            <p:ph type="ctrTitle"/>
          </p:nvPr>
        </p:nvSpPr>
        <p:spPr>
          <a:xfrm>
            <a:off x="3312600" y="1202650"/>
            <a:ext cx="25188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BLANK_3">
    <p:spTree>
      <p:nvGrpSpPr>
        <p:cNvPr id="550" name="Shape 550"/>
        <p:cNvGrpSpPr/>
        <p:nvPr/>
      </p:nvGrpSpPr>
      <p:grpSpPr>
        <a:xfrm>
          <a:off x="0" y="0"/>
          <a:ext cx="0" cy="0"/>
          <a:chOff x="0" y="0"/>
          <a:chExt cx="0" cy="0"/>
        </a:xfrm>
      </p:grpSpPr>
      <p:grpSp>
        <p:nvGrpSpPr>
          <p:cNvPr id="551" name="Google Shape;551;p45"/>
          <p:cNvGrpSpPr/>
          <p:nvPr/>
        </p:nvGrpSpPr>
        <p:grpSpPr>
          <a:xfrm>
            <a:off x="-12452" y="310275"/>
            <a:ext cx="9180800" cy="4538300"/>
            <a:chOff x="-12452" y="310275"/>
            <a:chExt cx="9180800" cy="4538300"/>
          </a:xfrm>
        </p:grpSpPr>
        <p:cxnSp>
          <p:nvCxnSpPr>
            <p:cNvPr id="552" name="Google Shape;552;p45"/>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53" name="Google Shape;553;p45"/>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54" name="Google Shape;554;p45"/>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55" name="Google Shape;555;p45"/>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56" name="Google Shape;556;p45"/>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57" name="Google Shape;557;p45"/>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58" name="Google Shape;558;p45"/>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59" name="Google Shape;559;p45"/>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60" name="Google Shape;560;p45"/>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61" name="Google Shape;561;p45"/>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62" name="Google Shape;562;p45"/>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63" name="Google Shape;563;p45"/>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564" name="Google Shape;564;p45"/>
          <p:cNvSpPr txBox="1"/>
          <p:nvPr>
            <p:ph idx="1" type="subTitle"/>
          </p:nvPr>
        </p:nvSpPr>
        <p:spPr>
          <a:xfrm>
            <a:off x="6227800" y="1951050"/>
            <a:ext cx="1896600" cy="46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565" name="Google Shape;565;p45"/>
          <p:cNvSpPr txBox="1"/>
          <p:nvPr>
            <p:ph type="ctrTitle"/>
          </p:nvPr>
        </p:nvSpPr>
        <p:spPr>
          <a:xfrm>
            <a:off x="6227800" y="1459825"/>
            <a:ext cx="2973600" cy="5928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566" name="Google Shape;566;p45"/>
          <p:cNvSpPr txBox="1"/>
          <p:nvPr>
            <p:ph idx="2" type="subTitle"/>
          </p:nvPr>
        </p:nvSpPr>
        <p:spPr>
          <a:xfrm>
            <a:off x="6227800" y="2969450"/>
            <a:ext cx="1896600" cy="46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567" name="Google Shape;567;p45"/>
          <p:cNvSpPr txBox="1"/>
          <p:nvPr>
            <p:ph idx="3" type="ctrTitle"/>
          </p:nvPr>
        </p:nvSpPr>
        <p:spPr>
          <a:xfrm>
            <a:off x="6227800" y="2478225"/>
            <a:ext cx="2973600" cy="5928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568" name="Google Shape;568;p45"/>
          <p:cNvSpPr txBox="1"/>
          <p:nvPr>
            <p:ph idx="4" type="subTitle"/>
          </p:nvPr>
        </p:nvSpPr>
        <p:spPr>
          <a:xfrm>
            <a:off x="6227800" y="3987850"/>
            <a:ext cx="1896600" cy="46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569" name="Google Shape;569;p45"/>
          <p:cNvSpPr txBox="1"/>
          <p:nvPr>
            <p:ph idx="5" type="ctrTitle"/>
          </p:nvPr>
        </p:nvSpPr>
        <p:spPr>
          <a:xfrm>
            <a:off x="6227800" y="3496625"/>
            <a:ext cx="2973600" cy="5928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570" name="Google Shape;570;p45"/>
          <p:cNvSpPr txBox="1"/>
          <p:nvPr>
            <p:ph idx="6" type="ctrTitle"/>
          </p:nvPr>
        </p:nvSpPr>
        <p:spPr>
          <a:xfrm>
            <a:off x="939525" y="516850"/>
            <a:ext cx="7290300" cy="732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p:cSld name="BLANK_2_2">
    <p:spTree>
      <p:nvGrpSpPr>
        <p:cNvPr id="571" name="Shape 571"/>
        <p:cNvGrpSpPr/>
        <p:nvPr/>
      </p:nvGrpSpPr>
      <p:grpSpPr>
        <a:xfrm>
          <a:off x="0" y="0"/>
          <a:ext cx="0" cy="0"/>
          <a:chOff x="0" y="0"/>
          <a:chExt cx="0" cy="0"/>
        </a:xfrm>
      </p:grpSpPr>
      <p:grpSp>
        <p:nvGrpSpPr>
          <p:cNvPr id="572" name="Google Shape;572;p46"/>
          <p:cNvGrpSpPr/>
          <p:nvPr/>
        </p:nvGrpSpPr>
        <p:grpSpPr>
          <a:xfrm>
            <a:off x="-12452" y="310275"/>
            <a:ext cx="9180800" cy="4538300"/>
            <a:chOff x="-12452" y="310275"/>
            <a:chExt cx="9180800" cy="4538300"/>
          </a:xfrm>
        </p:grpSpPr>
        <p:cxnSp>
          <p:nvCxnSpPr>
            <p:cNvPr id="573" name="Google Shape;573;p46"/>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74" name="Google Shape;574;p46"/>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75" name="Google Shape;575;p46"/>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76" name="Google Shape;576;p46"/>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77" name="Google Shape;577;p46"/>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78" name="Google Shape;578;p46"/>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79" name="Google Shape;579;p46"/>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80" name="Google Shape;580;p46"/>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81" name="Google Shape;581;p46"/>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82" name="Google Shape;582;p46"/>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83" name="Google Shape;583;p46"/>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84" name="Google Shape;584;p46"/>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585" name="Google Shape;585;p46"/>
          <p:cNvSpPr txBox="1"/>
          <p:nvPr>
            <p:ph idx="1" type="subTitle"/>
          </p:nvPr>
        </p:nvSpPr>
        <p:spPr>
          <a:xfrm>
            <a:off x="2333925" y="2523925"/>
            <a:ext cx="1696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586" name="Google Shape;586;p46"/>
          <p:cNvSpPr txBox="1"/>
          <p:nvPr>
            <p:ph idx="2" type="subTitle"/>
          </p:nvPr>
        </p:nvSpPr>
        <p:spPr>
          <a:xfrm>
            <a:off x="5113550" y="2523925"/>
            <a:ext cx="1696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587" name="Google Shape;587;p46"/>
          <p:cNvSpPr txBox="1"/>
          <p:nvPr>
            <p:ph type="ctrTitle"/>
          </p:nvPr>
        </p:nvSpPr>
        <p:spPr>
          <a:xfrm>
            <a:off x="2435163" y="174557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588" name="Google Shape;588;p46"/>
          <p:cNvSpPr txBox="1"/>
          <p:nvPr>
            <p:ph idx="3" type="ctrTitle"/>
          </p:nvPr>
        </p:nvSpPr>
        <p:spPr>
          <a:xfrm>
            <a:off x="5214788" y="1745575"/>
            <a:ext cx="149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BIG_NUMBER_1_1_2_2">
    <p:spTree>
      <p:nvGrpSpPr>
        <p:cNvPr id="589" name="Shape 589"/>
        <p:cNvGrpSpPr/>
        <p:nvPr/>
      </p:nvGrpSpPr>
      <p:grpSpPr>
        <a:xfrm>
          <a:off x="0" y="0"/>
          <a:ext cx="0" cy="0"/>
          <a:chOff x="0" y="0"/>
          <a:chExt cx="0" cy="0"/>
        </a:xfrm>
      </p:grpSpPr>
      <p:grpSp>
        <p:nvGrpSpPr>
          <p:cNvPr id="590" name="Google Shape;590;p47"/>
          <p:cNvGrpSpPr/>
          <p:nvPr/>
        </p:nvGrpSpPr>
        <p:grpSpPr>
          <a:xfrm>
            <a:off x="-12452" y="310275"/>
            <a:ext cx="9180800" cy="4538300"/>
            <a:chOff x="-12452" y="310275"/>
            <a:chExt cx="9180800" cy="4538300"/>
          </a:xfrm>
        </p:grpSpPr>
        <p:cxnSp>
          <p:nvCxnSpPr>
            <p:cNvPr id="591" name="Google Shape;591;p47"/>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92" name="Google Shape;592;p47"/>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93" name="Google Shape;593;p47"/>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94" name="Google Shape;594;p47"/>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95" name="Google Shape;595;p47"/>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96" name="Google Shape;596;p47"/>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97" name="Google Shape;597;p47"/>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98" name="Google Shape;598;p47"/>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599" name="Google Shape;599;p47"/>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00" name="Google Shape;600;p47"/>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01" name="Google Shape;601;p47"/>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02" name="Google Shape;602;p47"/>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603" name="Google Shape;603;p47"/>
          <p:cNvSpPr txBox="1"/>
          <p:nvPr>
            <p:ph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BLANK_4">
    <p:spTree>
      <p:nvGrpSpPr>
        <p:cNvPr id="604" name="Shape 604"/>
        <p:cNvGrpSpPr/>
        <p:nvPr/>
      </p:nvGrpSpPr>
      <p:grpSpPr>
        <a:xfrm>
          <a:off x="0" y="0"/>
          <a:ext cx="0" cy="0"/>
          <a:chOff x="0" y="0"/>
          <a:chExt cx="0" cy="0"/>
        </a:xfrm>
      </p:grpSpPr>
      <p:grpSp>
        <p:nvGrpSpPr>
          <p:cNvPr id="605" name="Google Shape;605;p48"/>
          <p:cNvGrpSpPr/>
          <p:nvPr/>
        </p:nvGrpSpPr>
        <p:grpSpPr>
          <a:xfrm>
            <a:off x="-12452" y="310275"/>
            <a:ext cx="9180800" cy="4538300"/>
            <a:chOff x="-12452" y="310275"/>
            <a:chExt cx="9180800" cy="4538300"/>
          </a:xfrm>
        </p:grpSpPr>
        <p:cxnSp>
          <p:nvCxnSpPr>
            <p:cNvPr id="606" name="Google Shape;606;p48"/>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07" name="Google Shape;607;p48"/>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08" name="Google Shape;608;p48"/>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09" name="Google Shape;609;p48"/>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10" name="Google Shape;610;p48"/>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11" name="Google Shape;611;p48"/>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12" name="Google Shape;612;p48"/>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13" name="Google Shape;613;p48"/>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14" name="Google Shape;614;p48"/>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15" name="Google Shape;615;p48"/>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16" name="Google Shape;616;p48"/>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17" name="Google Shape;617;p48"/>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618" name="Google Shape;618;p48"/>
          <p:cNvSpPr txBox="1"/>
          <p:nvPr>
            <p:ph idx="1" type="subTitle"/>
          </p:nvPr>
        </p:nvSpPr>
        <p:spPr>
          <a:xfrm>
            <a:off x="1481102" y="2133400"/>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619" name="Google Shape;619;p48"/>
          <p:cNvSpPr txBox="1"/>
          <p:nvPr>
            <p:ph idx="2" type="subTitle"/>
          </p:nvPr>
        </p:nvSpPr>
        <p:spPr>
          <a:xfrm>
            <a:off x="3727341" y="2133400"/>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620" name="Google Shape;620;p48"/>
          <p:cNvSpPr txBox="1"/>
          <p:nvPr>
            <p:ph idx="3" type="subTitle"/>
          </p:nvPr>
        </p:nvSpPr>
        <p:spPr>
          <a:xfrm>
            <a:off x="5973583" y="2133400"/>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621" name="Google Shape;621;p48"/>
          <p:cNvSpPr txBox="1"/>
          <p:nvPr>
            <p:ph type="ctrTitle"/>
          </p:nvPr>
        </p:nvSpPr>
        <p:spPr>
          <a:xfrm>
            <a:off x="1413763" y="1324300"/>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622" name="Google Shape;622;p48"/>
          <p:cNvSpPr txBox="1"/>
          <p:nvPr>
            <p:ph idx="4" type="ctrTitle"/>
          </p:nvPr>
        </p:nvSpPr>
        <p:spPr>
          <a:xfrm>
            <a:off x="3660015" y="1324300"/>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623" name="Google Shape;623;p48"/>
          <p:cNvSpPr txBox="1"/>
          <p:nvPr>
            <p:ph idx="5" type="ctrTitle"/>
          </p:nvPr>
        </p:nvSpPr>
        <p:spPr>
          <a:xfrm>
            <a:off x="5906248" y="1324300"/>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624" name="Google Shape;624;p48"/>
          <p:cNvSpPr txBox="1"/>
          <p:nvPr>
            <p:ph idx="6" type="subTitle"/>
          </p:nvPr>
        </p:nvSpPr>
        <p:spPr>
          <a:xfrm>
            <a:off x="1481102" y="3743125"/>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625" name="Google Shape;625;p48"/>
          <p:cNvSpPr txBox="1"/>
          <p:nvPr>
            <p:ph idx="7" type="subTitle"/>
          </p:nvPr>
        </p:nvSpPr>
        <p:spPr>
          <a:xfrm>
            <a:off x="3727341" y="3743125"/>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626" name="Google Shape;626;p48"/>
          <p:cNvSpPr txBox="1"/>
          <p:nvPr>
            <p:ph idx="8" type="subTitle"/>
          </p:nvPr>
        </p:nvSpPr>
        <p:spPr>
          <a:xfrm>
            <a:off x="5973570" y="3743125"/>
            <a:ext cx="16893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627" name="Google Shape;627;p48"/>
          <p:cNvSpPr txBox="1"/>
          <p:nvPr>
            <p:ph idx="9" type="ctrTitle"/>
          </p:nvPr>
        </p:nvSpPr>
        <p:spPr>
          <a:xfrm>
            <a:off x="1413750" y="2934025"/>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628" name="Google Shape;628;p48"/>
          <p:cNvSpPr txBox="1"/>
          <p:nvPr>
            <p:ph idx="13" type="ctrTitle"/>
          </p:nvPr>
        </p:nvSpPr>
        <p:spPr>
          <a:xfrm>
            <a:off x="3660003" y="2934025"/>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629" name="Google Shape;629;p48"/>
          <p:cNvSpPr txBox="1"/>
          <p:nvPr>
            <p:ph idx="14" type="ctrTitle"/>
          </p:nvPr>
        </p:nvSpPr>
        <p:spPr>
          <a:xfrm>
            <a:off x="5906236" y="2934025"/>
            <a:ext cx="18240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lgn="ctr">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lgn="ctr">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lgn="ctr">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lgn="ctr">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lgn="ctr">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lgn="ctr">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lgn="ctr">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lgn="ctr">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p:txBody>
      </p:sp>
      <p:sp>
        <p:nvSpPr>
          <p:cNvPr id="630" name="Google Shape;630;p48"/>
          <p:cNvSpPr txBox="1"/>
          <p:nvPr>
            <p:ph idx="15"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amp; CREDITS">
  <p:cSld name="BIG_NUMBER_1_1_3">
    <p:spTree>
      <p:nvGrpSpPr>
        <p:cNvPr id="631" name="Shape 631"/>
        <p:cNvGrpSpPr/>
        <p:nvPr/>
      </p:nvGrpSpPr>
      <p:grpSpPr>
        <a:xfrm>
          <a:off x="0" y="0"/>
          <a:ext cx="0" cy="0"/>
          <a:chOff x="0" y="0"/>
          <a:chExt cx="0" cy="0"/>
        </a:xfrm>
      </p:grpSpPr>
      <p:grpSp>
        <p:nvGrpSpPr>
          <p:cNvPr id="632" name="Google Shape;632;p49"/>
          <p:cNvGrpSpPr/>
          <p:nvPr/>
        </p:nvGrpSpPr>
        <p:grpSpPr>
          <a:xfrm>
            <a:off x="-12452" y="310275"/>
            <a:ext cx="9180800" cy="4538300"/>
            <a:chOff x="-12452" y="310275"/>
            <a:chExt cx="9180800" cy="4538300"/>
          </a:xfrm>
        </p:grpSpPr>
        <p:cxnSp>
          <p:nvCxnSpPr>
            <p:cNvPr id="633" name="Google Shape;633;p49"/>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34" name="Google Shape;634;p49"/>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35" name="Google Shape;635;p49"/>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36" name="Google Shape;636;p49"/>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37" name="Google Shape;637;p49"/>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38" name="Google Shape;638;p49"/>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39" name="Google Shape;639;p49"/>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40" name="Google Shape;640;p49"/>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41" name="Google Shape;641;p49"/>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42" name="Google Shape;642;p49"/>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43" name="Google Shape;643;p49"/>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44" name="Google Shape;644;p49"/>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645" name="Google Shape;645;p49"/>
          <p:cNvSpPr txBox="1"/>
          <p:nvPr>
            <p:ph type="ctrTitle"/>
          </p:nvPr>
        </p:nvSpPr>
        <p:spPr>
          <a:xfrm>
            <a:off x="939525" y="897850"/>
            <a:ext cx="5126400" cy="7329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
        <p:nvSpPr>
          <p:cNvPr id="646" name="Google Shape;646;p49"/>
          <p:cNvSpPr txBox="1"/>
          <p:nvPr>
            <p:ph idx="1" type="subTitle"/>
          </p:nvPr>
        </p:nvSpPr>
        <p:spPr>
          <a:xfrm>
            <a:off x="939525" y="2054550"/>
            <a:ext cx="29160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p:txBody>
      </p:sp>
      <p:sp>
        <p:nvSpPr>
          <p:cNvPr id="647" name="Google Shape;647;p49"/>
          <p:cNvSpPr txBox="1"/>
          <p:nvPr/>
        </p:nvSpPr>
        <p:spPr>
          <a:xfrm>
            <a:off x="939525" y="3533100"/>
            <a:ext cx="3103500" cy="10191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800">
                <a:latin typeface="Comfortaa"/>
                <a:ea typeface="Comfortaa"/>
                <a:cs typeface="Comfortaa"/>
                <a:sym typeface="Comfortaa"/>
              </a:rPr>
              <a:t>CREDITS: This presentation template was created by </a:t>
            </a:r>
            <a:r>
              <a:rPr b="1" lang="en" sz="800">
                <a:uFill>
                  <a:noFill/>
                </a:uFill>
                <a:latin typeface="Comfortaa"/>
                <a:ea typeface="Comfortaa"/>
                <a:cs typeface="Comfortaa"/>
                <a:sym typeface="Comfortaa"/>
                <a:hlinkClick r:id="rId2"/>
              </a:rPr>
              <a:t>Slidesgo</a:t>
            </a:r>
            <a:r>
              <a:rPr lang="en" sz="800">
                <a:latin typeface="Comfortaa"/>
                <a:ea typeface="Comfortaa"/>
                <a:cs typeface="Comfortaa"/>
                <a:sym typeface="Comfortaa"/>
              </a:rPr>
              <a:t>, including icons by </a:t>
            </a:r>
            <a:r>
              <a:rPr b="1" lang="en" sz="800">
                <a:uFill>
                  <a:noFill/>
                </a:uFill>
                <a:latin typeface="Comfortaa"/>
                <a:ea typeface="Comfortaa"/>
                <a:cs typeface="Comfortaa"/>
                <a:sym typeface="Comfortaa"/>
                <a:hlinkClick r:id="rId3"/>
              </a:rPr>
              <a:t>Flatico</a:t>
            </a:r>
            <a:r>
              <a:rPr lang="en" sz="800">
                <a:uFill>
                  <a:noFill/>
                </a:uFill>
                <a:latin typeface="Comfortaa"/>
                <a:ea typeface="Comfortaa"/>
                <a:cs typeface="Comfortaa"/>
                <a:sym typeface="Comfortaa"/>
                <a:hlinkClick r:id="rId4"/>
              </a:rPr>
              <a:t>n</a:t>
            </a:r>
            <a:r>
              <a:rPr lang="en" sz="800">
                <a:latin typeface="Comfortaa"/>
                <a:ea typeface="Comfortaa"/>
                <a:cs typeface="Comfortaa"/>
                <a:sym typeface="Comfortaa"/>
              </a:rPr>
              <a:t>, and infographics &amp; images by </a:t>
            </a:r>
            <a:r>
              <a:rPr b="1" lang="en" sz="800">
                <a:uFill>
                  <a:noFill/>
                </a:uFill>
                <a:latin typeface="Comfortaa"/>
                <a:ea typeface="Comfortaa"/>
                <a:cs typeface="Comfortaa"/>
                <a:sym typeface="Comfortaa"/>
                <a:hlinkClick r:id="rId5"/>
              </a:rPr>
              <a:t>Freepik</a:t>
            </a:r>
            <a:r>
              <a:rPr lang="en" sz="800">
                <a:latin typeface="Comfortaa"/>
                <a:ea typeface="Comfortaa"/>
                <a:cs typeface="Comfortaa"/>
                <a:sym typeface="Comfortaa"/>
              </a:rPr>
              <a:t>. </a:t>
            </a:r>
            <a:endParaRPr sz="800">
              <a:latin typeface="Comfortaa"/>
              <a:ea typeface="Comfortaa"/>
              <a:cs typeface="Comfortaa"/>
              <a:sym typeface="Comfortaa"/>
            </a:endParaRPr>
          </a:p>
          <a:p>
            <a:pPr indent="0" lvl="0" marL="0" rtl="0" algn="l">
              <a:spcBef>
                <a:spcPts val="300"/>
              </a:spcBef>
              <a:spcAft>
                <a:spcPts val="0"/>
              </a:spcAft>
              <a:buNone/>
            </a:pPr>
            <a:r>
              <a:t/>
            </a:r>
            <a:endParaRPr sz="800">
              <a:latin typeface="Comfortaa"/>
              <a:ea typeface="Comfortaa"/>
              <a:cs typeface="Comfortaa"/>
              <a:sym typeface="Comforta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BIG_NUMBER_1_1_2_2_1">
    <p:spTree>
      <p:nvGrpSpPr>
        <p:cNvPr id="648" name="Shape 648"/>
        <p:cNvGrpSpPr/>
        <p:nvPr/>
      </p:nvGrpSpPr>
      <p:grpSpPr>
        <a:xfrm>
          <a:off x="0" y="0"/>
          <a:ext cx="0" cy="0"/>
          <a:chOff x="0" y="0"/>
          <a:chExt cx="0" cy="0"/>
        </a:xfrm>
      </p:grpSpPr>
      <p:grpSp>
        <p:nvGrpSpPr>
          <p:cNvPr id="649" name="Google Shape;649;p50"/>
          <p:cNvGrpSpPr/>
          <p:nvPr/>
        </p:nvGrpSpPr>
        <p:grpSpPr>
          <a:xfrm>
            <a:off x="-12452" y="310275"/>
            <a:ext cx="9180800" cy="4538300"/>
            <a:chOff x="-12452" y="310275"/>
            <a:chExt cx="9180800" cy="4538300"/>
          </a:xfrm>
        </p:grpSpPr>
        <p:cxnSp>
          <p:nvCxnSpPr>
            <p:cNvPr id="650" name="Google Shape;650;p50"/>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51" name="Google Shape;651;p50"/>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52" name="Google Shape;652;p50"/>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53" name="Google Shape;653;p50"/>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54" name="Google Shape;654;p50"/>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55" name="Google Shape;655;p50"/>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56" name="Google Shape;656;p50"/>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57" name="Google Shape;657;p50"/>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58" name="Google Shape;658;p50"/>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59" name="Google Shape;659;p50"/>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60" name="Google Shape;660;p50"/>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61" name="Google Shape;661;p50"/>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
        <p:nvSpPr>
          <p:cNvPr id="662" name="Google Shape;662;p50"/>
          <p:cNvSpPr txBox="1"/>
          <p:nvPr>
            <p:ph type="ctrTitle"/>
          </p:nvPr>
        </p:nvSpPr>
        <p:spPr>
          <a:xfrm>
            <a:off x="2008800" y="516850"/>
            <a:ext cx="5126400" cy="732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gn="ctr">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lgn="ctr">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lgn="ctr">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lgn="ctr">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lgn="ctr">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lgn="ctr">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lgn="ctr">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lgn="ctr">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p:txBody>
      </p:sp>
      <p:sp>
        <p:nvSpPr>
          <p:cNvPr id="663" name="Google Shape;663;p50"/>
          <p:cNvSpPr txBox="1"/>
          <p:nvPr>
            <p:ph idx="1" type="body"/>
          </p:nvPr>
        </p:nvSpPr>
        <p:spPr>
          <a:xfrm>
            <a:off x="1109663" y="1543050"/>
            <a:ext cx="3314700" cy="3121200"/>
          </a:xfrm>
          <a:prstGeom prst="rect">
            <a:avLst/>
          </a:prstGeom>
        </p:spPr>
        <p:txBody>
          <a:bodyPr anchorCtr="0" anchor="t" bIns="91425" lIns="91425" spcFirstLastPara="1" rIns="91425" wrap="square" tIns="91425">
            <a:noAutofit/>
          </a:bodyPr>
          <a:lstStyle>
            <a:lvl1pPr indent="-298450" lvl="0" marL="45720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indent="-298450" lvl="1" marL="91440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indent="-298450" lvl="2" marL="137160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indent="-298450" lvl="3" marL="182880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indent="-298450" lvl="4" marL="228600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indent="-298450" lvl="5" marL="274320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indent="-298450" lvl="6" marL="320040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indent="-298450" lvl="7" marL="365760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indent="-298450" lvl="8" marL="411480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p:txBody>
      </p:sp>
      <p:sp>
        <p:nvSpPr>
          <p:cNvPr id="664" name="Google Shape;664;p50"/>
          <p:cNvSpPr txBox="1"/>
          <p:nvPr>
            <p:ph idx="2" type="body"/>
          </p:nvPr>
        </p:nvSpPr>
        <p:spPr>
          <a:xfrm>
            <a:off x="4719638" y="1543050"/>
            <a:ext cx="3314700" cy="3121200"/>
          </a:xfrm>
          <a:prstGeom prst="rect">
            <a:avLst/>
          </a:prstGeom>
        </p:spPr>
        <p:txBody>
          <a:bodyPr anchorCtr="0" anchor="t" bIns="91425" lIns="91425" spcFirstLastPara="1" rIns="91425" wrap="square" tIns="91425">
            <a:noAutofit/>
          </a:bodyPr>
          <a:lstStyle>
            <a:lvl1pPr indent="-298450" lvl="0" marL="45720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indent="-298450" lvl="1" marL="91440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indent="-298450" lvl="2" marL="137160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indent="-298450" lvl="3" marL="182880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indent="-298450" lvl="4" marL="228600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indent="-298450" lvl="5" marL="274320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indent="-298450" lvl="6" marL="320040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indent="-298450" lvl="7" marL="365760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indent="-298450" lvl="8" marL="411480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665" name="Shape 665"/>
        <p:cNvGrpSpPr/>
        <p:nvPr/>
      </p:nvGrpSpPr>
      <p:grpSpPr>
        <a:xfrm>
          <a:off x="0" y="0"/>
          <a:ext cx="0" cy="0"/>
          <a:chOff x="0" y="0"/>
          <a:chExt cx="0" cy="0"/>
        </a:xfrm>
      </p:grpSpPr>
      <p:grpSp>
        <p:nvGrpSpPr>
          <p:cNvPr id="666" name="Google Shape;666;p51"/>
          <p:cNvGrpSpPr/>
          <p:nvPr/>
        </p:nvGrpSpPr>
        <p:grpSpPr>
          <a:xfrm>
            <a:off x="-12452" y="310275"/>
            <a:ext cx="9180800" cy="4538300"/>
            <a:chOff x="-12452" y="310275"/>
            <a:chExt cx="9180800" cy="4538300"/>
          </a:xfrm>
        </p:grpSpPr>
        <p:cxnSp>
          <p:nvCxnSpPr>
            <p:cNvPr id="667" name="Google Shape;667;p51"/>
            <p:cNvCxnSpPr/>
            <p:nvPr/>
          </p:nvCxnSpPr>
          <p:spPr>
            <a:xfrm>
              <a:off x="-552" y="402343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68" name="Google Shape;668;p51"/>
            <p:cNvCxnSpPr/>
            <p:nvPr/>
          </p:nvCxnSpPr>
          <p:spPr>
            <a:xfrm>
              <a:off x="-12452" y="310275"/>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69" name="Google Shape;669;p51"/>
            <p:cNvCxnSpPr/>
            <p:nvPr/>
          </p:nvCxnSpPr>
          <p:spPr>
            <a:xfrm>
              <a:off x="-552" y="722848"/>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70" name="Google Shape;670;p51"/>
            <p:cNvCxnSpPr/>
            <p:nvPr/>
          </p:nvCxnSpPr>
          <p:spPr>
            <a:xfrm>
              <a:off x="-552" y="1135420"/>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71" name="Google Shape;671;p51"/>
            <p:cNvCxnSpPr/>
            <p:nvPr/>
          </p:nvCxnSpPr>
          <p:spPr>
            <a:xfrm>
              <a:off x="-552" y="1547993"/>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72" name="Google Shape;672;p51"/>
            <p:cNvCxnSpPr/>
            <p:nvPr/>
          </p:nvCxnSpPr>
          <p:spPr>
            <a:xfrm>
              <a:off x="-552" y="1960566"/>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73" name="Google Shape;673;p51"/>
            <p:cNvCxnSpPr/>
            <p:nvPr/>
          </p:nvCxnSpPr>
          <p:spPr>
            <a:xfrm>
              <a:off x="-552" y="2373139"/>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74" name="Google Shape;674;p51"/>
            <p:cNvCxnSpPr/>
            <p:nvPr/>
          </p:nvCxnSpPr>
          <p:spPr>
            <a:xfrm>
              <a:off x="-552" y="2785711"/>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75" name="Google Shape;675;p51"/>
            <p:cNvCxnSpPr/>
            <p:nvPr/>
          </p:nvCxnSpPr>
          <p:spPr>
            <a:xfrm>
              <a:off x="-552" y="3198284"/>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76" name="Google Shape;676;p51"/>
            <p:cNvCxnSpPr/>
            <p:nvPr/>
          </p:nvCxnSpPr>
          <p:spPr>
            <a:xfrm>
              <a:off x="-552" y="3610857"/>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77" name="Google Shape;677;p51"/>
            <p:cNvCxnSpPr/>
            <p:nvPr/>
          </p:nvCxnSpPr>
          <p:spPr>
            <a:xfrm>
              <a:off x="-552" y="4436002"/>
              <a:ext cx="9168900" cy="0"/>
            </a:xfrm>
            <a:prstGeom prst="straightConnector1">
              <a:avLst/>
            </a:prstGeom>
            <a:noFill/>
            <a:ln cap="flat" cmpd="sng" w="9525">
              <a:solidFill>
                <a:schemeClr val="lt2"/>
              </a:solidFill>
              <a:prstDash val="solid"/>
              <a:round/>
              <a:headEnd len="med" w="med" type="none"/>
              <a:tailEnd len="med" w="med" type="none"/>
            </a:ln>
          </p:spPr>
        </p:cxnSp>
        <p:cxnSp>
          <p:nvCxnSpPr>
            <p:cNvPr id="678" name="Google Shape;678;p51"/>
            <p:cNvCxnSpPr/>
            <p:nvPr/>
          </p:nvCxnSpPr>
          <p:spPr>
            <a:xfrm>
              <a:off x="-552" y="4848575"/>
              <a:ext cx="9168900" cy="0"/>
            </a:xfrm>
            <a:prstGeom prst="straightConnector1">
              <a:avLst/>
            </a:prstGeom>
            <a:noFill/>
            <a:ln cap="flat" cmpd="sng" w="9525">
              <a:solidFill>
                <a:schemeClr val="lt2"/>
              </a:solidFill>
              <a:prstDash val="solid"/>
              <a:round/>
              <a:headEnd len="med" w="med" type="none"/>
              <a:tailEnd len="med" w="med" type="none"/>
            </a:ln>
          </p:spPr>
        </p:cxn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_1_1">
    <p:spTree>
      <p:nvGrpSpPr>
        <p:cNvPr id="679" name="Shape 67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4.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5" Type="http://schemas.openxmlformats.org/officeDocument/2006/relationships/slideLayout" Target="../slideLayouts/slideLayout35.xml"/><Relationship Id="rId19" Type="http://schemas.openxmlformats.org/officeDocument/2006/relationships/slideLayout" Target="../slideLayouts/slideLayout49.xml"/><Relationship Id="rId6" Type="http://schemas.openxmlformats.org/officeDocument/2006/relationships/slideLayout" Target="../slideLayouts/slideLayout36.xml"/><Relationship Id="rId18" Type="http://schemas.openxmlformats.org/officeDocument/2006/relationships/slideLayout" Target="../slideLayouts/slideLayout48.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indent="-298450" lvl="1" marL="91440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indent="-298450" lvl="2" marL="137160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indent="-298450" lvl="3" marL="182880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indent="-298450" lvl="4" marL="228600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indent="-298450" lvl="5" marL="274320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indent="-298450" lvl="6" marL="320040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indent="-298450" lvl="7" marL="365760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indent="-298450" lvl="8" marL="411480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65" name="Shape 365"/>
        <p:cNvGrpSpPr/>
        <p:nvPr/>
      </p:nvGrpSpPr>
      <p:grpSpPr>
        <a:xfrm>
          <a:off x="0" y="0"/>
          <a:ext cx="0" cy="0"/>
          <a:chOff x="0" y="0"/>
          <a:chExt cx="0" cy="0"/>
        </a:xfrm>
      </p:grpSpPr>
      <p:sp>
        <p:nvSpPr>
          <p:cNvPr id="366" name="Google Shape;36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p:txBody>
      </p:sp>
      <p:sp>
        <p:nvSpPr>
          <p:cNvPr id="367" name="Google Shape;367;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indent="-298450" lvl="1" marL="91440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indent="-298450" lvl="2" marL="137160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indent="-298450" lvl="3" marL="182880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indent="-298450" lvl="4" marL="228600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indent="-298450" lvl="5" marL="274320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indent="-298450" lvl="6" marL="320040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indent="-298450" lvl="7" marL="365760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indent="-298450" lvl="8" marL="411480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21.xml"/><Relationship Id="rId10" Type="http://schemas.openxmlformats.org/officeDocument/2006/relationships/slide" Target="/ppt/slides/slide14.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 Target="/ppt/slides/slide11.xml"/><Relationship Id="rId5" Type="http://schemas.openxmlformats.org/officeDocument/2006/relationships/image" Target="../media/image2.png"/><Relationship Id="rId6" Type="http://schemas.openxmlformats.org/officeDocument/2006/relationships/slide" Target="/ppt/slides/slide2.xml"/><Relationship Id="rId7" Type="http://schemas.openxmlformats.org/officeDocument/2006/relationships/slide" Target="/ppt/slides/slide8.xml"/><Relationship Id="rId8" Type="http://schemas.openxmlformats.org/officeDocument/2006/relationships/slide" Target="/ppt/slides/slide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drive.google.com/file/d/1jo1WDM3guamrH53RTIGj1p0bfCUByIKP/view" TargetMode="External"/><Relationship Id="rId6"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21.png"/><Relationship Id="rId5" Type="http://schemas.openxmlformats.org/officeDocument/2006/relationships/image" Target="../media/image8.png"/><Relationship Id="rId6" Type="http://schemas.openxmlformats.org/officeDocument/2006/relationships/image" Target="../media/image36.png"/><Relationship Id="rId7" Type="http://schemas.openxmlformats.org/officeDocument/2006/relationships/image" Target="../media/image19.png"/><Relationship Id="rId8" Type="http://schemas.openxmlformats.org/officeDocument/2006/relationships/image" Target="../media/image20.png"/></Relationships>
</file>

<file path=ppt/slides/_rels/slide12.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21.png"/><Relationship Id="rId5" Type="http://schemas.openxmlformats.org/officeDocument/2006/relationships/image" Target="../media/image8.png"/><Relationship Id="rId6" Type="http://schemas.openxmlformats.org/officeDocument/2006/relationships/hyperlink" Target="http://www.hmhco.com/one" TargetMode="External"/><Relationship Id="rId7" Type="http://schemas.openxmlformats.org/officeDocument/2006/relationships/image" Target="../media/image23.png"/><Relationship Id="rId8"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52.png"/><Relationship Id="rId7" Type="http://schemas.openxmlformats.org/officeDocument/2006/relationships/image" Target="../media/image27.png"/><Relationship Id="rId8"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hyperlink" Target="https://docs.google.com/document/d/1WTu1qpjZyniFBJYUZvWyEMGOlYoWRfM8WqxjMfNJ1vU/copy" TargetMode="External"/><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1.jpg"/><Relationship Id="rId4" Type="http://schemas.openxmlformats.org/officeDocument/2006/relationships/hyperlink" Target="http://www.youtube.com/watch?v=ButYzc5raPk" TargetMode="External"/><Relationship Id="rId5" Type="http://schemas.openxmlformats.org/officeDocument/2006/relationships/image" Target="../media/image3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hyperlink" Target="https://docs.google.com/document/d/1WTu1qpjZyniFBJYUZvWyEMGOlYoWRfM8WqxjMfNJ1vU/cop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3.png"/><Relationship Id="rId5" Type="http://schemas.openxmlformats.org/officeDocument/2006/relationships/image" Target="../media/image40.png"/><Relationship Id="rId6" Type="http://schemas.openxmlformats.org/officeDocument/2006/relationships/image" Target="../media/image45.jpg"/><Relationship Id="rId7" Type="http://schemas.openxmlformats.org/officeDocument/2006/relationships/hyperlink" Target="https://docs.google.com/document/d/1WTu1qpjZyniFBJYUZvWyEMGOlYoWRfM8WqxjMfNJ1vU/cop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hyperlink" Target="https://docs.google.com/document/d/1WTu1qpjZyniFBJYUZvWyEMGOlYoWRfM8WqxjMfNJ1vU/cop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7.png"/><Relationship Id="rId5" Type="http://schemas.openxmlformats.org/officeDocument/2006/relationships/image" Target="../media/image40.png"/><Relationship Id="rId6" Type="http://schemas.openxmlformats.org/officeDocument/2006/relationships/hyperlink" Target="https://docs.google.com/document/d/1WTu1qpjZyniFBJYUZvWyEMGOlYoWRfM8WqxjMfNJ1vU/cop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5.png"/><Relationship Id="rId7"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9.png"/><Relationship Id="rId7" Type="http://schemas.openxmlformats.org/officeDocument/2006/relationships/image" Target="../media/image2.png"/><Relationship Id="rId8"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s://drive.google.com/file/d/1IIS9LrsNZ1tnbC6SK8s48ADtO4x7EEt6/view?usp=sharing" TargetMode="External"/><Relationship Id="rId6"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www.youtube.com/watch?v=Umj8cp9Bg1Y" TargetMode="External"/><Relationship Id="rId6" Type="http://schemas.openxmlformats.org/officeDocument/2006/relationships/image" Target="../media/image4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2.png"/><Relationship Id="rId7"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s://drive.google.com/file/d/1JY7ZWotEMC5h0Abe09SRrEtEltLl_w88/view?usp=share_link" TargetMode="External"/><Relationship Id="rId6"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pic>
        <p:nvPicPr>
          <p:cNvPr descr="Printed Pattern - College Ruled- Notebook Paper-12&quot;x12&quot; Permanent Adhesive  Vinyl" id="684" name="Google Shape;684;p53"/>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685" name="Google Shape;685;p53"/>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686" name="Google Shape;686;p53"/>
          <p:cNvPicPr preferRelativeResize="0"/>
          <p:nvPr/>
        </p:nvPicPr>
        <p:blipFill>
          <a:blip r:embed="rId5">
            <a:alphaModFix/>
          </a:blip>
          <a:stretch>
            <a:fillRect/>
          </a:stretch>
        </p:blipFill>
        <p:spPr>
          <a:xfrm>
            <a:off x="6897975" y="494450"/>
            <a:ext cx="2008775" cy="3702574"/>
          </a:xfrm>
          <a:prstGeom prst="rect">
            <a:avLst/>
          </a:prstGeom>
          <a:noFill/>
          <a:ln>
            <a:noFill/>
          </a:ln>
        </p:spPr>
      </p:pic>
      <p:sp>
        <p:nvSpPr>
          <p:cNvPr id="687" name="Google Shape;687;p53"/>
          <p:cNvSpPr txBox="1"/>
          <p:nvPr/>
        </p:nvSpPr>
        <p:spPr>
          <a:xfrm>
            <a:off x="1175925" y="1357575"/>
            <a:ext cx="11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09ABE8"/>
                </a:solidFill>
                <a:latin typeface="Montserrat Medium"/>
                <a:ea typeface="Montserrat Medium"/>
                <a:cs typeface="Montserrat Medium"/>
                <a:sym typeface="Montserrat Medium"/>
                <a:hlinkClick action="ppaction://hlinksldjump" r:id="rId6">
                  <a:extLst>
                    <a:ext uri="{A12FA001-AC4F-418D-AE19-62706E023703}">
                      <ahyp:hlinkClr val="tx"/>
                    </a:ext>
                  </a:extLst>
                </a:hlinkClick>
              </a:rPr>
              <a:t>Slides 2-7</a:t>
            </a:r>
            <a:endParaRPr>
              <a:solidFill>
                <a:srgbClr val="09ABE8"/>
              </a:solidFill>
              <a:latin typeface="Montserrat Medium"/>
              <a:ea typeface="Montserrat Medium"/>
              <a:cs typeface="Montserrat Medium"/>
              <a:sym typeface="Montserrat Medium"/>
            </a:endParaRPr>
          </a:p>
        </p:txBody>
      </p:sp>
      <p:sp>
        <p:nvSpPr>
          <p:cNvPr id="688" name="Google Shape;688;p53"/>
          <p:cNvSpPr txBox="1"/>
          <p:nvPr/>
        </p:nvSpPr>
        <p:spPr>
          <a:xfrm>
            <a:off x="1175925" y="1643800"/>
            <a:ext cx="11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09ABE8"/>
                </a:solidFill>
                <a:latin typeface="Montserrat Medium"/>
                <a:ea typeface="Montserrat Medium"/>
                <a:cs typeface="Montserrat Medium"/>
                <a:sym typeface="Montserrat Medium"/>
                <a:hlinkClick action="ppaction://hlinksldjump" r:id="rId7">
                  <a:extLst>
                    <a:ext uri="{A12FA001-AC4F-418D-AE19-62706E023703}">
                      <ahyp:hlinkClr val="tx"/>
                    </a:ext>
                  </a:extLst>
                </a:hlinkClick>
              </a:rPr>
              <a:t>Slide 8</a:t>
            </a:r>
            <a:endParaRPr>
              <a:solidFill>
                <a:srgbClr val="09ABE8"/>
              </a:solidFill>
              <a:latin typeface="Montserrat Medium"/>
              <a:ea typeface="Montserrat Medium"/>
              <a:cs typeface="Montserrat Medium"/>
              <a:sym typeface="Montserrat Medium"/>
            </a:endParaRPr>
          </a:p>
        </p:txBody>
      </p:sp>
      <p:sp>
        <p:nvSpPr>
          <p:cNvPr id="689" name="Google Shape;689;p53"/>
          <p:cNvSpPr txBox="1"/>
          <p:nvPr/>
        </p:nvSpPr>
        <p:spPr>
          <a:xfrm>
            <a:off x="1175925" y="1911500"/>
            <a:ext cx="11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09ABE8"/>
                </a:solidFill>
                <a:latin typeface="Montserrat Medium"/>
                <a:ea typeface="Montserrat Medium"/>
                <a:cs typeface="Montserrat Medium"/>
                <a:sym typeface="Montserrat Medium"/>
                <a:hlinkClick action="ppaction://hlinksldjump" r:id="rId8">
                  <a:extLst>
                    <a:ext uri="{A12FA001-AC4F-418D-AE19-62706E023703}">
                      <ahyp:hlinkClr val="tx"/>
                    </a:ext>
                  </a:extLst>
                </a:hlinkClick>
              </a:rPr>
              <a:t>Slides 9-10</a:t>
            </a:r>
            <a:endParaRPr>
              <a:solidFill>
                <a:srgbClr val="09ABE8"/>
              </a:solidFill>
              <a:latin typeface="Montserrat Medium"/>
              <a:ea typeface="Montserrat Medium"/>
              <a:cs typeface="Montserrat Medium"/>
              <a:sym typeface="Montserrat Medium"/>
            </a:endParaRPr>
          </a:p>
        </p:txBody>
      </p:sp>
      <p:sp>
        <p:nvSpPr>
          <p:cNvPr id="690" name="Google Shape;690;p53"/>
          <p:cNvSpPr txBox="1"/>
          <p:nvPr/>
        </p:nvSpPr>
        <p:spPr>
          <a:xfrm>
            <a:off x="2657725" y="1911500"/>
            <a:ext cx="30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Watch Amira in Action</a:t>
            </a:r>
            <a:endParaRPr>
              <a:latin typeface="Montserrat Medium"/>
              <a:ea typeface="Montserrat Medium"/>
              <a:cs typeface="Montserrat Medium"/>
              <a:sym typeface="Montserrat Medium"/>
            </a:endParaRPr>
          </a:p>
        </p:txBody>
      </p:sp>
      <p:sp>
        <p:nvSpPr>
          <p:cNvPr id="691" name="Google Shape;691;p53"/>
          <p:cNvSpPr txBox="1"/>
          <p:nvPr/>
        </p:nvSpPr>
        <p:spPr>
          <a:xfrm>
            <a:off x="1175925" y="2188163"/>
            <a:ext cx="11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Montserrat Medium"/>
                <a:ea typeface="Montserrat Medium"/>
                <a:cs typeface="Montserrat Medium"/>
                <a:sym typeface="Montserrat Medium"/>
                <a:hlinkClick action="ppaction://hlinksldjump" r:id="rId9"/>
              </a:rPr>
              <a:t>Slides 11-12</a:t>
            </a:r>
            <a:endParaRPr>
              <a:solidFill>
                <a:srgbClr val="09ABE8"/>
              </a:solidFill>
              <a:latin typeface="Montserrat Medium"/>
              <a:ea typeface="Montserrat Medium"/>
              <a:cs typeface="Montserrat Medium"/>
              <a:sym typeface="Montserrat Medium"/>
            </a:endParaRPr>
          </a:p>
        </p:txBody>
      </p:sp>
      <p:sp>
        <p:nvSpPr>
          <p:cNvPr id="692" name="Google Shape;692;p53"/>
          <p:cNvSpPr txBox="1"/>
          <p:nvPr/>
        </p:nvSpPr>
        <p:spPr>
          <a:xfrm>
            <a:off x="1175925" y="2465425"/>
            <a:ext cx="129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Montserrat Medium"/>
                <a:ea typeface="Montserrat Medium"/>
                <a:cs typeface="Montserrat Medium"/>
                <a:sym typeface="Montserrat Medium"/>
                <a:hlinkClick action="ppaction://hlinksldjump" r:id="rId10"/>
              </a:rPr>
              <a:t>Slides 14-20</a:t>
            </a:r>
            <a:endParaRPr>
              <a:solidFill>
                <a:srgbClr val="09ABE8"/>
              </a:solidFill>
              <a:latin typeface="Montserrat Medium"/>
              <a:ea typeface="Montserrat Medium"/>
              <a:cs typeface="Montserrat Medium"/>
              <a:sym typeface="Montserrat Medium"/>
            </a:endParaRPr>
          </a:p>
        </p:txBody>
      </p:sp>
      <p:sp>
        <p:nvSpPr>
          <p:cNvPr id="693" name="Google Shape;693;p53"/>
          <p:cNvSpPr txBox="1"/>
          <p:nvPr/>
        </p:nvSpPr>
        <p:spPr>
          <a:xfrm>
            <a:off x="1232100" y="2806400"/>
            <a:ext cx="129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Montserrat Medium"/>
                <a:ea typeface="Montserrat Medium"/>
                <a:cs typeface="Montserrat Medium"/>
                <a:sym typeface="Montserrat Medium"/>
                <a:hlinkClick action="ppaction://hlinksldjump" r:id="rId11"/>
              </a:rPr>
              <a:t>Slides 21-29</a:t>
            </a:r>
            <a:endParaRPr>
              <a:solidFill>
                <a:srgbClr val="09ABE8"/>
              </a:solidFill>
              <a:latin typeface="Montserrat Medium"/>
              <a:ea typeface="Montserrat Medium"/>
              <a:cs typeface="Montserrat Medium"/>
              <a:sym typeface="Montserrat Medium"/>
            </a:endParaRPr>
          </a:p>
        </p:txBody>
      </p:sp>
      <p:sp>
        <p:nvSpPr>
          <p:cNvPr id="694" name="Google Shape;694;p53"/>
          <p:cNvSpPr txBox="1"/>
          <p:nvPr/>
        </p:nvSpPr>
        <p:spPr>
          <a:xfrm>
            <a:off x="2657725" y="1357575"/>
            <a:ext cx="30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¡Conoce a Amira!</a:t>
            </a:r>
            <a:endParaRPr>
              <a:latin typeface="Montserrat Medium"/>
              <a:ea typeface="Montserrat Medium"/>
              <a:cs typeface="Montserrat Medium"/>
              <a:sym typeface="Montserrat Medium"/>
            </a:endParaRPr>
          </a:p>
        </p:txBody>
      </p:sp>
      <p:sp>
        <p:nvSpPr>
          <p:cNvPr id="695" name="Google Shape;695;p53"/>
          <p:cNvSpPr txBox="1"/>
          <p:nvPr/>
        </p:nvSpPr>
        <p:spPr>
          <a:xfrm>
            <a:off x="2657725" y="1643800"/>
            <a:ext cx="30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Consejos para tener éxito</a:t>
            </a:r>
            <a:endParaRPr>
              <a:latin typeface="Montserrat Medium"/>
              <a:ea typeface="Montserrat Medium"/>
              <a:cs typeface="Montserrat Medium"/>
              <a:sym typeface="Montserrat Medium"/>
            </a:endParaRPr>
          </a:p>
        </p:txBody>
      </p:sp>
      <p:sp>
        <p:nvSpPr>
          <p:cNvPr id="696" name="Google Shape;696;p53"/>
          <p:cNvSpPr txBox="1"/>
          <p:nvPr/>
        </p:nvSpPr>
        <p:spPr>
          <a:xfrm>
            <a:off x="2657725" y="2216288"/>
            <a:ext cx="30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Cómo ingresar</a:t>
            </a:r>
            <a:endParaRPr>
              <a:latin typeface="Montserrat Medium"/>
              <a:ea typeface="Montserrat Medium"/>
              <a:cs typeface="Montserrat Medium"/>
              <a:sym typeface="Montserrat Medium"/>
            </a:endParaRPr>
          </a:p>
        </p:txBody>
      </p:sp>
      <p:sp>
        <p:nvSpPr>
          <p:cNvPr id="697" name="Google Shape;697;p53"/>
          <p:cNvSpPr txBox="1"/>
          <p:nvPr/>
        </p:nvSpPr>
        <p:spPr>
          <a:xfrm>
            <a:off x="2657725" y="2465425"/>
            <a:ext cx="30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Lección</a:t>
            </a:r>
            <a:endParaRPr>
              <a:latin typeface="Montserrat Medium"/>
              <a:ea typeface="Montserrat Medium"/>
              <a:cs typeface="Montserrat Medium"/>
              <a:sym typeface="Montserrat Medium"/>
            </a:endParaRPr>
          </a:p>
        </p:txBody>
      </p:sp>
      <p:sp>
        <p:nvSpPr>
          <p:cNvPr id="698" name="Google Shape;698;p53"/>
          <p:cNvSpPr txBox="1"/>
          <p:nvPr/>
        </p:nvSpPr>
        <p:spPr>
          <a:xfrm>
            <a:off x="2657725" y="2749375"/>
            <a:ext cx="442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Introdución al Benchmark Assessment</a:t>
            </a:r>
            <a:endParaRPr>
              <a:latin typeface="Montserrat Medium"/>
              <a:ea typeface="Montserrat Medium"/>
              <a:cs typeface="Montserrat Medium"/>
              <a:sym typeface="Montserrat Medium"/>
            </a:endParaRPr>
          </a:p>
        </p:txBody>
      </p:sp>
      <p:sp>
        <p:nvSpPr>
          <p:cNvPr id="699" name="Google Shape;699;p53"/>
          <p:cNvSpPr txBox="1"/>
          <p:nvPr/>
        </p:nvSpPr>
        <p:spPr>
          <a:xfrm>
            <a:off x="637950" y="494450"/>
            <a:ext cx="5790000" cy="7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900">
                <a:latin typeface="Montserrat SemiBold"/>
                <a:ea typeface="Montserrat SemiBold"/>
                <a:cs typeface="Montserrat SemiBold"/>
                <a:sym typeface="Montserrat SemiBold"/>
              </a:rPr>
              <a:t>Tabla de contenidos</a:t>
            </a:r>
            <a:endParaRPr sz="3900">
              <a:solidFill>
                <a:srgbClr val="000000"/>
              </a:solidFill>
              <a:latin typeface="Montserrat SemiBold"/>
              <a:ea typeface="Montserrat SemiBold"/>
              <a:cs typeface="Montserrat SemiBold"/>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pic>
        <p:nvPicPr>
          <p:cNvPr descr="Printed Pattern - College Ruled- Notebook Paper-12&quot;x12&quot; Permanent Adhesive  Vinyl" id="1063" name="Google Shape;1063;p62"/>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064" name="Google Shape;1064;p62"/>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065" name="Google Shape;1065;p62" title="Amira Practice 10.12.22.mp4">
            <a:hlinkClick r:id="rId5"/>
          </p:cNvPr>
          <p:cNvPicPr preferRelativeResize="0"/>
          <p:nvPr/>
        </p:nvPicPr>
        <p:blipFill>
          <a:blip r:embed="rId6">
            <a:alphaModFix/>
          </a:blip>
          <a:stretch>
            <a:fillRect/>
          </a:stretch>
        </p:blipFill>
        <p:spPr>
          <a:xfrm>
            <a:off x="703775" y="395875"/>
            <a:ext cx="7736448" cy="43517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pic>
        <p:nvPicPr>
          <p:cNvPr descr="Printed Pattern - College Ruled- Notebook Paper-12&quot;x12&quot; Permanent Adhesive  Vinyl" id="1070" name="Google Shape;1070;p63"/>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071" name="Google Shape;1071;p63"/>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072" name="Google Shape;1072;p63"/>
          <p:cNvPicPr preferRelativeResize="0"/>
          <p:nvPr/>
        </p:nvPicPr>
        <p:blipFill rotWithShape="1">
          <a:blip r:embed="rId5">
            <a:alphaModFix/>
          </a:blip>
          <a:srcRect b="41023" l="0" r="0" t="0"/>
          <a:stretch/>
        </p:blipFill>
        <p:spPr>
          <a:xfrm>
            <a:off x="0" y="1448475"/>
            <a:ext cx="2582600" cy="3695025"/>
          </a:xfrm>
          <a:prstGeom prst="rect">
            <a:avLst/>
          </a:prstGeom>
          <a:noFill/>
          <a:ln>
            <a:noFill/>
          </a:ln>
        </p:spPr>
      </p:pic>
      <p:sp>
        <p:nvSpPr>
          <p:cNvPr id="1073" name="Google Shape;1073;p63"/>
          <p:cNvSpPr txBox="1"/>
          <p:nvPr>
            <p:ph idx="4294967295" type="title"/>
          </p:nvPr>
        </p:nvSpPr>
        <p:spPr>
          <a:xfrm>
            <a:off x="2286038" y="1613300"/>
            <a:ext cx="934200" cy="57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1</a:t>
            </a:r>
            <a:endParaRPr b="1">
              <a:latin typeface="Montserrat"/>
              <a:ea typeface="Montserrat"/>
              <a:cs typeface="Montserrat"/>
              <a:sym typeface="Montserrat"/>
            </a:endParaRPr>
          </a:p>
        </p:txBody>
      </p:sp>
      <p:sp>
        <p:nvSpPr>
          <p:cNvPr id="1074" name="Google Shape;1074;p63"/>
          <p:cNvSpPr/>
          <p:nvPr/>
        </p:nvSpPr>
        <p:spPr>
          <a:xfrm>
            <a:off x="2413450" y="1571438"/>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075" name="Google Shape;1075;p63"/>
          <p:cNvSpPr txBox="1"/>
          <p:nvPr>
            <p:ph idx="4294967295" type="title"/>
          </p:nvPr>
        </p:nvSpPr>
        <p:spPr>
          <a:xfrm>
            <a:off x="2286038" y="2493200"/>
            <a:ext cx="934200" cy="57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2</a:t>
            </a:r>
            <a:endParaRPr b="1">
              <a:latin typeface="Montserrat"/>
              <a:ea typeface="Montserrat"/>
              <a:cs typeface="Montserrat"/>
              <a:sym typeface="Montserrat"/>
            </a:endParaRPr>
          </a:p>
        </p:txBody>
      </p:sp>
      <p:sp>
        <p:nvSpPr>
          <p:cNvPr id="1076" name="Google Shape;1076;p63"/>
          <p:cNvSpPr/>
          <p:nvPr/>
        </p:nvSpPr>
        <p:spPr>
          <a:xfrm>
            <a:off x="2413450" y="2451338"/>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077" name="Google Shape;1077;p63"/>
          <p:cNvSpPr txBox="1"/>
          <p:nvPr>
            <p:ph idx="4294967295" type="title"/>
          </p:nvPr>
        </p:nvSpPr>
        <p:spPr>
          <a:xfrm>
            <a:off x="2286038" y="3373100"/>
            <a:ext cx="934200" cy="57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3</a:t>
            </a:r>
            <a:endParaRPr b="1">
              <a:latin typeface="Montserrat"/>
              <a:ea typeface="Montserrat"/>
              <a:cs typeface="Montserrat"/>
              <a:sym typeface="Montserrat"/>
            </a:endParaRPr>
          </a:p>
        </p:txBody>
      </p:sp>
      <p:sp>
        <p:nvSpPr>
          <p:cNvPr id="1078" name="Google Shape;1078;p63"/>
          <p:cNvSpPr/>
          <p:nvPr/>
        </p:nvSpPr>
        <p:spPr>
          <a:xfrm>
            <a:off x="2413450" y="3331238"/>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079" name="Google Shape;1079;p63"/>
          <p:cNvSpPr txBox="1"/>
          <p:nvPr/>
        </p:nvSpPr>
        <p:spPr>
          <a:xfrm>
            <a:off x="3139025" y="1448475"/>
            <a:ext cx="336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Manjari"/>
                <a:ea typeface="Manjari"/>
                <a:cs typeface="Manjari"/>
                <a:sym typeface="Manjari"/>
              </a:rPr>
              <a:t>Ve a este este sitio web: </a:t>
            </a:r>
            <a:r>
              <a:rPr b="1" lang="en" sz="2400">
                <a:latin typeface="Manjari"/>
                <a:ea typeface="Manjari"/>
                <a:cs typeface="Manjari"/>
                <a:sym typeface="Manjari"/>
              </a:rPr>
              <a:t>amiratutor.com</a:t>
            </a:r>
            <a:endParaRPr b="1" sz="2400">
              <a:latin typeface="Manjari"/>
              <a:ea typeface="Manjari"/>
              <a:cs typeface="Manjari"/>
              <a:sym typeface="Manjari"/>
            </a:endParaRPr>
          </a:p>
        </p:txBody>
      </p:sp>
      <p:sp>
        <p:nvSpPr>
          <p:cNvPr id="1080" name="Google Shape;1080;p63"/>
          <p:cNvSpPr txBox="1"/>
          <p:nvPr/>
        </p:nvSpPr>
        <p:spPr>
          <a:xfrm>
            <a:off x="3221226" y="2312225"/>
            <a:ext cx="3277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Manjari"/>
                <a:ea typeface="Manjari"/>
                <a:cs typeface="Manjari"/>
                <a:sym typeface="Manjari"/>
              </a:rPr>
              <a:t>Escribe tu nombre de usuario y contraseña</a:t>
            </a:r>
            <a:endParaRPr sz="2400">
              <a:latin typeface="Manjari"/>
              <a:ea typeface="Manjari"/>
              <a:cs typeface="Manjari"/>
              <a:sym typeface="Manjari"/>
            </a:endParaRPr>
          </a:p>
        </p:txBody>
      </p:sp>
      <p:sp>
        <p:nvSpPr>
          <p:cNvPr id="1081" name="Google Shape;1081;p63"/>
          <p:cNvSpPr txBox="1"/>
          <p:nvPr/>
        </p:nvSpPr>
        <p:spPr>
          <a:xfrm>
            <a:off x="3222088" y="4218350"/>
            <a:ext cx="4971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Manjari"/>
                <a:ea typeface="Manjari"/>
                <a:cs typeface="Manjari"/>
                <a:sym typeface="Manjari"/>
              </a:rPr>
              <a:t>Hacer clic en: </a:t>
            </a:r>
            <a:endParaRPr sz="2400">
              <a:latin typeface="Manjari"/>
              <a:ea typeface="Manjari"/>
              <a:cs typeface="Manjari"/>
              <a:sym typeface="Manjari"/>
            </a:endParaRPr>
          </a:p>
        </p:txBody>
      </p:sp>
      <p:pic>
        <p:nvPicPr>
          <p:cNvPr id="1082" name="Google Shape;1082;p63"/>
          <p:cNvPicPr preferRelativeResize="0"/>
          <p:nvPr/>
        </p:nvPicPr>
        <p:blipFill rotWithShape="1">
          <a:blip r:embed="rId6">
            <a:alphaModFix/>
          </a:blip>
          <a:srcRect b="24817" l="0" r="0" t="0"/>
          <a:stretch/>
        </p:blipFill>
        <p:spPr>
          <a:xfrm>
            <a:off x="6405400" y="1316350"/>
            <a:ext cx="2741924" cy="1912101"/>
          </a:xfrm>
          <a:prstGeom prst="rect">
            <a:avLst/>
          </a:prstGeom>
          <a:noFill/>
          <a:ln>
            <a:noFill/>
          </a:ln>
        </p:spPr>
      </p:pic>
      <p:sp>
        <p:nvSpPr>
          <p:cNvPr id="1083" name="Google Shape;1083;p63"/>
          <p:cNvSpPr txBox="1"/>
          <p:nvPr>
            <p:ph idx="4294967295" type="title"/>
          </p:nvPr>
        </p:nvSpPr>
        <p:spPr>
          <a:xfrm>
            <a:off x="2286038" y="4253000"/>
            <a:ext cx="934200" cy="57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4</a:t>
            </a:r>
            <a:endParaRPr b="1">
              <a:latin typeface="Montserrat"/>
              <a:ea typeface="Montserrat"/>
              <a:cs typeface="Montserrat"/>
              <a:sym typeface="Montserrat"/>
            </a:endParaRPr>
          </a:p>
        </p:txBody>
      </p:sp>
      <p:sp>
        <p:nvSpPr>
          <p:cNvPr id="1084" name="Google Shape;1084;p63"/>
          <p:cNvSpPr/>
          <p:nvPr/>
        </p:nvSpPr>
        <p:spPr>
          <a:xfrm>
            <a:off x="2413450" y="4211138"/>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085" name="Google Shape;1085;p63"/>
          <p:cNvSpPr txBox="1"/>
          <p:nvPr/>
        </p:nvSpPr>
        <p:spPr>
          <a:xfrm>
            <a:off x="3222088" y="3446338"/>
            <a:ext cx="4971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anjari"/>
                <a:ea typeface="Manjari"/>
                <a:cs typeface="Manjari"/>
                <a:sym typeface="Manjari"/>
              </a:rPr>
              <a:t>Hacer clic en: </a:t>
            </a:r>
            <a:endParaRPr sz="2400">
              <a:latin typeface="Manjari"/>
              <a:ea typeface="Manjari"/>
              <a:cs typeface="Manjari"/>
              <a:sym typeface="Manjari"/>
            </a:endParaRPr>
          </a:p>
        </p:txBody>
      </p:sp>
      <p:pic>
        <p:nvPicPr>
          <p:cNvPr id="1086" name="Google Shape;1086;p63"/>
          <p:cNvPicPr preferRelativeResize="0"/>
          <p:nvPr/>
        </p:nvPicPr>
        <p:blipFill>
          <a:blip r:embed="rId7">
            <a:alphaModFix/>
          </a:blip>
          <a:stretch>
            <a:fillRect/>
          </a:stretch>
        </p:blipFill>
        <p:spPr>
          <a:xfrm>
            <a:off x="144793" y="232843"/>
            <a:ext cx="2877925" cy="1550950"/>
          </a:xfrm>
          <a:prstGeom prst="rect">
            <a:avLst/>
          </a:prstGeom>
          <a:noFill/>
          <a:ln>
            <a:noFill/>
          </a:ln>
        </p:spPr>
      </p:pic>
      <p:sp>
        <p:nvSpPr>
          <p:cNvPr id="1087" name="Google Shape;1087;p63"/>
          <p:cNvSpPr txBox="1"/>
          <p:nvPr>
            <p:ph type="ctrTitle"/>
          </p:nvPr>
        </p:nvSpPr>
        <p:spPr>
          <a:xfrm>
            <a:off x="341013" y="366600"/>
            <a:ext cx="2485500" cy="861900"/>
          </a:xfrm>
          <a:prstGeom prst="rect">
            <a:avLst/>
          </a:prstGeom>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100">
                <a:solidFill>
                  <a:schemeClr val="lt1"/>
                </a:solidFill>
                <a:latin typeface="Manjari"/>
                <a:ea typeface="Manjari"/>
                <a:cs typeface="Manjari"/>
                <a:sym typeface="Manjari"/>
              </a:rPr>
              <a:t>Así es como iniciarás tu sesión</a:t>
            </a:r>
            <a:endParaRPr b="1" sz="2100">
              <a:solidFill>
                <a:schemeClr val="lt1"/>
              </a:solidFill>
              <a:latin typeface="Manjari"/>
              <a:ea typeface="Manjari"/>
              <a:cs typeface="Manjari"/>
              <a:sym typeface="Manjari"/>
            </a:endParaRPr>
          </a:p>
        </p:txBody>
      </p:sp>
      <p:pic>
        <p:nvPicPr>
          <p:cNvPr id="1088" name="Google Shape;1088;p63"/>
          <p:cNvPicPr preferRelativeResize="0"/>
          <p:nvPr/>
        </p:nvPicPr>
        <p:blipFill>
          <a:blip r:embed="rId8">
            <a:alphaModFix/>
          </a:blip>
          <a:stretch>
            <a:fillRect/>
          </a:stretch>
        </p:blipFill>
        <p:spPr>
          <a:xfrm>
            <a:off x="5408118" y="3373112"/>
            <a:ext cx="1776707" cy="660900"/>
          </a:xfrm>
          <a:prstGeom prst="rect">
            <a:avLst/>
          </a:prstGeom>
          <a:noFill/>
          <a:ln>
            <a:noFill/>
          </a:ln>
        </p:spPr>
      </p:pic>
      <p:pic>
        <p:nvPicPr>
          <p:cNvPr id="1089" name="Google Shape;1089;p63"/>
          <p:cNvPicPr preferRelativeResize="0"/>
          <p:nvPr/>
        </p:nvPicPr>
        <p:blipFill>
          <a:blip r:embed="rId9">
            <a:alphaModFix/>
          </a:blip>
          <a:stretch>
            <a:fillRect/>
          </a:stretch>
        </p:blipFill>
        <p:spPr>
          <a:xfrm>
            <a:off x="5368025" y="4093263"/>
            <a:ext cx="1942677" cy="773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pic>
        <p:nvPicPr>
          <p:cNvPr descr="Printed Pattern - College Ruled- Notebook Paper-12&quot;x12&quot; Permanent Adhesive  Vinyl" id="1094" name="Google Shape;1094;p64"/>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095" name="Google Shape;1095;p64"/>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096" name="Google Shape;1096;p64"/>
          <p:cNvPicPr preferRelativeResize="0"/>
          <p:nvPr/>
        </p:nvPicPr>
        <p:blipFill rotWithShape="1">
          <a:blip r:embed="rId5">
            <a:alphaModFix/>
          </a:blip>
          <a:srcRect b="41023" l="0" r="0" t="0"/>
          <a:stretch/>
        </p:blipFill>
        <p:spPr>
          <a:xfrm>
            <a:off x="0" y="1448475"/>
            <a:ext cx="2582600" cy="3695025"/>
          </a:xfrm>
          <a:prstGeom prst="rect">
            <a:avLst/>
          </a:prstGeom>
          <a:noFill/>
          <a:ln>
            <a:noFill/>
          </a:ln>
        </p:spPr>
      </p:pic>
      <p:sp>
        <p:nvSpPr>
          <p:cNvPr id="1097" name="Google Shape;1097;p64"/>
          <p:cNvSpPr/>
          <p:nvPr/>
        </p:nvSpPr>
        <p:spPr>
          <a:xfrm>
            <a:off x="2413450" y="1571438"/>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098" name="Google Shape;1098;p64"/>
          <p:cNvSpPr/>
          <p:nvPr/>
        </p:nvSpPr>
        <p:spPr>
          <a:xfrm>
            <a:off x="2413450" y="2451338"/>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099" name="Google Shape;1099;p64"/>
          <p:cNvSpPr/>
          <p:nvPr/>
        </p:nvSpPr>
        <p:spPr>
          <a:xfrm>
            <a:off x="2413450" y="3331238"/>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100" name="Google Shape;1100;p64"/>
          <p:cNvSpPr txBox="1"/>
          <p:nvPr/>
        </p:nvSpPr>
        <p:spPr>
          <a:xfrm>
            <a:off x="3222088" y="4218350"/>
            <a:ext cx="4971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Manjari"/>
                <a:ea typeface="Manjari"/>
                <a:cs typeface="Manjari"/>
                <a:sym typeface="Manjari"/>
              </a:rPr>
              <a:t>Hacer clic en: </a:t>
            </a:r>
            <a:endParaRPr sz="2400">
              <a:latin typeface="Manjari"/>
              <a:ea typeface="Manjari"/>
              <a:cs typeface="Manjari"/>
              <a:sym typeface="Manjari"/>
            </a:endParaRPr>
          </a:p>
        </p:txBody>
      </p:sp>
      <p:sp>
        <p:nvSpPr>
          <p:cNvPr id="1101" name="Google Shape;1101;p64"/>
          <p:cNvSpPr/>
          <p:nvPr/>
        </p:nvSpPr>
        <p:spPr>
          <a:xfrm>
            <a:off x="2413450" y="4211138"/>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102" name="Google Shape;1102;p64"/>
          <p:cNvSpPr txBox="1"/>
          <p:nvPr/>
        </p:nvSpPr>
        <p:spPr>
          <a:xfrm>
            <a:off x="3138950" y="1604500"/>
            <a:ext cx="4103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Manjari"/>
                <a:ea typeface="Manjari"/>
                <a:cs typeface="Manjari"/>
                <a:sym typeface="Manjari"/>
              </a:rPr>
              <a:t>Inicia sesión con </a:t>
            </a:r>
            <a:r>
              <a:rPr lang="en" sz="2400" u="sng">
                <a:solidFill>
                  <a:schemeClr val="hlink"/>
                </a:solidFill>
                <a:latin typeface="Manjari"/>
                <a:ea typeface="Manjari"/>
                <a:cs typeface="Manjari"/>
                <a:sym typeface="Manjari"/>
                <a:hlinkClick r:id="rId6"/>
              </a:rPr>
              <a:t>HMH Ed</a:t>
            </a:r>
            <a:endParaRPr sz="2400">
              <a:latin typeface="Manjari"/>
              <a:ea typeface="Manjari"/>
              <a:cs typeface="Manjari"/>
              <a:sym typeface="Manjari"/>
            </a:endParaRPr>
          </a:p>
        </p:txBody>
      </p:sp>
      <p:sp>
        <p:nvSpPr>
          <p:cNvPr id="1103" name="Google Shape;1103;p64"/>
          <p:cNvSpPr txBox="1"/>
          <p:nvPr/>
        </p:nvSpPr>
        <p:spPr>
          <a:xfrm>
            <a:off x="3222100" y="2525425"/>
            <a:ext cx="6210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Manjari"/>
                <a:ea typeface="Manjari"/>
                <a:cs typeface="Manjari"/>
                <a:sym typeface="Manjari"/>
              </a:rPr>
              <a:t>Escribe tu nombre de usuario y contraseña</a:t>
            </a:r>
            <a:endParaRPr sz="2400">
              <a:latin typeface="Manjari"/>
              <a:ea typeface="Manjari"/>
              <a:cs typeface="Manjari"/>
              <a:sym typeface="Manjari"/>
            </a:endParaRPr>
          </a:p>
        </p:txBody>
      </p:sp>
      <p:sp>
        <p:nvSpPr>
          <p:cNvPr id="1104" name="Google Shape;1104;p64"/>
          <p:cNvSpPr txBox="1"/>
          <p:nvPr/>
        </p:nvSpPr>
        <p:spPr>
          <a:xfrm>
            <a:off x="3222088" y="3446338"/>
            <a:ext cx="4971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anjari"/>
                <a:ea typeface="Manjari"/>
                <a:cs typeface="Manjari"/>
                <a:sym typeface="Manjari"/>
              </a:rPr>
              <a:t>Hacer clic en: </a:t>
            </a:r>
            <a:endParaRPr sz="2400">
              <a:latin typeface="Manjari"/>
              <a:ea typeface="Manjari"/>
              <a:cs typeface="Manjari"/>
              <a:sym typeface="Manjari"/>
            </a:endParaRPr>
          </a:p>
        </p:txBody>
      </p:sp>
      <p:grpSp>
        <p:nvGrpSpPr>
          <p:cNvPr id="1105" name="Google Shape;1105;p64"/>
          <p:cNvGrpSpPr/>
          <p:nvPr/>
        </p:nvGrpSpPr>
        <p:grpSpPr>
          <a:xfrm>
            <a:off x="5268962" y="3353126"/>
            <a:ext cx="5339288" cy="740514"/>
            <a:chOff x="2322652" y="2312523"/>
            <a:chExt cx="3491100" cy="498327"/>
          </a:xfrm>
        </p:grpSpPr>
        <p:sp>
          <p:nvSpPr>
            <p:cNvPr id="1106" name="Google Shape;1106;p64"/>
            <p:cNvSpPr txBox="1"/>
            <p:nvPr/>
          </p:nvSpPr>
          <p:spPr>
            <a:xfrm>
              <a:off x="2813752" y="2403713"/>
              <a:ext cx="3000000" cy="2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a:solidFill>
                    <a:srgbClr val="434343"/>
                  </a:solidFill>
                  <a:latin typeface="Proxima Nova"/>
                  <a:ea typeface="Proxima Nova"/>
                  <a:cs typeface="Proxima Nova"/>
                  <a:sym typeface="Proxima Nova"/>
                </a:rPr>
                <a:t>Amira</a:t>
              </a:r>
              <a:endParaRPr/>
            </a:p>
          </p:txBody>
        </p:sp>
        <p:pic>
          <p:nvPicPr>
            <p:cNvPr id="1107" name="Google Shape;1107;p64"/>
            <p:cNvPicPr preferRelativeResize="0"/>
            <p:nvPr/>
          </p:nvPicPr>
          <p:blipFill>
            <a:blip r:embed="rId7">
              <a:alphaModFix/>
            </a:blip>
            <a:stretch>
              <a:fillRect/>
            </a:stretch>
          </p:blipFill>
          <p:spPr>
            <a:xfrm>
              <a:off x="2322652" y="2312523"/>
              <a:ext cx="491100" cy="498327"/>
            </a:xfrm>
            <a:prstGeom prst="rect">
              <a:avLst/>
            </a:prstGeom>
            <a:noFill/>
            <a:ln>
              <a:noFill/>
            </a:ln>
          </p:spPr>
        </p:pic>
      </p:grpSp>
      <p:pic>
        <p:nvPicPr>
          <p:cNvPr id="1108" name="Google Shape;1108;p64"/>
          <p:cNvPicPr preferRelativeResize="0"/>
          <p:nvPr/>
        </p:nvPicPr>
        <p:blipFill>
          <a:blip r:embed="rId8">
            <a:alphaModFix/>
          </a:blip>
          <a:stretch>
            <a:fillRect/>
          </a:stretch>
        </p:blipFill>
        <p:spPr>
          <a:xfrm>
            <a:off x="6768950" y="1202225"/>
            <a:ext cx="2184050" cy="900025"/>
          </a:xfrm>
          <a:prstGeom prst="rect">
            <a:avLst/>
          </a:prstGeom>
          <a:noFill/>
          <a:ln>
            <a:noFill/>
          </a:ln>
        </p:spPr>
      </p:pic>
      <p:pic>
        <p:nvPicPr>
          <p:cNvPr id="1109" name="Google Shape;1109;p64"/>
          <p:cNvPicPr preferRelativeResize="0"/>
          <p:nvPr/>
        </p:nvPicPr>
        <p:blipFill>
          <a:blip r:embed="rId9">
            <a:alphaModFix/>
          </a:blip>
          <a:stretch>
            <a:fillRect/>
          </a:stretch>
        </p:blipFill>
        <p:spPr>
          <a:xfrm>
            <a:off x="5215625" y="4093263"/>
            <a:ext cx="1942677" cy="773375"/>
          </a:xfrm>
          <a:prstGeom prst="rect">
            <a:avLst/>
          </a:prstGeom>
          <a:noFill/>
          <a:ln>
            <a:noFill/>
          </a:ln>
        </p:spPr>
      </p:pic>
      <p:sp>
        <p:nvSpPr>
          <p:cNvPr id="1110" name="Google Shape;1110;p64"/>
          <p:cNvSpPr txBox="1"/>
          <p:nvPr>
            <p:ph idx="4294967295" type="title"/>
          </p:nvPr>
        </p:nvSpPr>
        <p:spPr>
          <a:xfrm>
            <a:off x="2286038" y="1613300"/>
            <a:ext cx="934200" cy="57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1</a:t>
            </a:r>
            <a:endParaRPr b="1">
              <a:latin typeface="Montserrat"/>
              <a:ea typeface="Montserrat"/>
              <a:cs typeface="Montserrat"/>
              <a:sym typeface="Montserrat"/>
            </a:endParaRPr>
          </a:p>
        </p:txBody>
      </p:sp>
      <p:sp>
        <p:nvSpPr>
          <p:cNvPr id="1111" name="Google Shape;1111;p64"/>
          <p:cNvSpPr txBox="1"/>
          <p:nvPr>
            <p:ph idx="4294967295" type="title"/>
          </p:nvPr>
        </p:nvSpPr>
        <p:spPr>
          <a:xfrm>
            <a:off x="2286038" y="2493200"/>
            <a:ext cx="934200" cy="57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2</a:t>
            </a:r>
            <a:endParaRPr b="1">
              <a:latin typeface="Montserrat"/>
              <a:ea typeface="Montserrat"/>
              <a:cs typeface="Montserrat"/>
              <a:sym typeface="Montserrat"/>
            </a:endParaRPr>
          </a:p>
        </p:txBody>
      </p:sp>
      <p:sp>
        <p:nvSpPr>
          <p:cNvPr id="1112" name="Google Shape;1112;p64"/>
          <p:cNvSpPr txBox="1"/>
          <p:nvPr>
            <p:ph idx="4294967295" type="title"/>
          </p:nvPr>
        </p:nvSpPr>
        <p:spPr>
          <a:xfrm>
            <a:off x="2286038" y="3373100"/>
            <a:ext cx="934200" cy="57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3</a:t>
            </a:r>
            <a:endParaRPr b="1">
              <a:latin typeface="Montserrat"/>
              <a:ea typeface="Montserrat"/>
              <a:cs typeface="Montserrat"/>
              <a:sym typeface="Montserrat"/>
            </a:endParaRPr>
          </a:p>
        </p:txBody>
      </p:sp>
      <p:sp>
        <p:nvSpPr>
          <p:cNvPr id="1113" name="Google Shape;1113;p64"/>
          <p:cNvSpPr txBox="1"/>
          <p:nvPr>
            <p:ph idx="4294967295" type="title"/>
          </p:nvPr>
        </p:nvSpPr>
        <p:spPr>
          <a:xfrm>
            <a:off x="2286038" y="4253000"/>
            <a:ext cx="934200" cy="57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4</a:t>
            </a:r>
            <a:endParaRPr b="1">
              <a:latin typeface="Montserrat"/>
              <a:ea typeface="Montserrat"/>
              <a:cs typeface="Montserrat"/>
              <a:sym typeface="Montserrat"/>
            </a:endParaRPr>
          </a:p>
        </p:txBody>
      </p:sp>
      <p:pic>
        <p:nvPicPr>
          <p:cNvPr id="1114" name="Google Shape;1114;p64"/>
          <p:cNvPicPr preferRelativeResize="0"/>
          <p:nvPr/>
        </p:nvPicPr>
        <p:blipFill>
          <a:blip r:embed="rId10">
            <a:alphaModFix/>
          </a:blip>
          <a:stretch>
            <a:fillRect/>
          </a:stretch>
        </p:blipFill>
        <p:spPr>
          <a:xfrm>
            <a:off x="144793" y="232843"/>
            <a:ext cx="2877925" cy="1550950"/>
          </a:xfrm>
          <a:prstGeom prst="rect">
            <a:avLst/>
          </a:prstGeom>
          <a:noFill/>
          <a:ln>
            <a:noFill/>
          </a:ln>
        </p:spPr>
      </p:pic>
      <p:sp>
        <p:nvSpPr>
          <p:cNvPr id="1115" name="Google Shape;1115;p64"/>
          <p:cNvSpPr txBox="1"/>
          <p:nvPr>
            <p:ph type="ctrTitle"/>
          </p:nvPr>
        </p:nvSpPr>
        <p:spPr>
          <a:xfrm>
            <a:off x="341013" y="366600"/>
            <a:ext cx="2485500" cy="861900"/>
          </a:xfrm>
          <a:prstGeom prst="rect">
            <a:avLst/>
          </a:prstGeom>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100">
                <a:solidFill>
                  <a:schemeClr val="lt1"/>
                </a:solidFill>
                <a:latin typeface="Manjari"/>
                <a:ea typeface="Manjari"/>
                <a:cs typeface="Manjari"/>
                <a:sym typeface="Manjari"/>
              </a:rPr>
              <a:t>Así es como iniciarás tu sesión</a:t>
            </a:r>
            <a:endParaRPr b="1" sz="2100">
              <a:solidFill>
                <a:schemeClr val="lt1"/>
              </a:solidFill>
              <a:latin typeface="Manjari"/>
              <a:ea typeface="Manjari"/>
              <a:cs typeface="Manjari"/>
              <a:sym typeface="Manja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pic>
        <p:nvPicPr>
          <p:cNvPr descr="Printed Pattern - College Ruled- Notebook Paper-12&quot;x12&quot; Permanent Adhesive  Vinyl" id="1120" name="Google Shape;1120;p65"/>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121" name="Google Shape;1121;p65"/>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122" name="Google Shape;1122;p65"/>
          <p:cNvPicPr preferRelativeResize="0"/>
          <p:nvPr/>
        </p:nvPicPr>
        <p:blipFill>
          <a:blip r:embed="rId5">
            <a:alphaModFix/>
          </a:blip>
          <a:stretch>
            <a:fillRect/>
          </a:stretch>
        </p:blipFill>
        <p:spPr>
          <a:xfrm>
            <a:off x="247273" y="328950"/>
            <a:ext cx="1870321" cy="4838701"/>
          </a:xfrm>
          <a:prstGeom prst="rect">
            <a:avLst/>
          </a:prstGeom>
          <a:noFill/>
          <a:ln>
            <a:noFill/>
          </a:ln>
        </p:spPr>
      </p:pic>
      <p:pic>
        <p:nvPicPr>
          <p:cNvPr id="1123" name="Google Shape;1123;p65"/>
          <p:cNvPicPr preferRelativeResize="0"/>
          <p:nvPr/>
        </p:nvPicPr>
        <p:blipFill rotWithShape="1">
          <a:blip r:embed="rId6">
            <a:alphaModFix/>
          </a:blip>
          <a:srcRect b="0" l="0" r="0" t="7192"/>
          <a:stretch/>
        </p:blipFill>
        <p:spPr>
          <a:xfrm>
            <a:off x="3567125" y="2351325"/>
            <a:ext cx="4568051" cy="2357599"/>
          </a:xfrm>
          <a:prstGeom prst="rect">
            <a:avLst/>
          </a:prstGeom>
          <a:noFill/>
          <a:ln>
            <a:noFill/>
          </a:ln>
        </p:spPr>
      </p:pic>
      <p:pic>
        <p:nvPicPr>
          <p:cNvPr descr="File:Red oval.svg - Wikimedia Commons" id="1124" name="Google Shape;1124;p65"/>
          <p:cNvPicPr preferRelativeResize="0"/>
          <p:nvPr/>
        </p:nvPicPr>
        <p:blipFill>
          <a:blip r:embed="rId7">
            <a:alphaModFix/>
          </a:blip>
          <a:stretch>
            <a:fillRect/>
          </a:stretch>
        </p:blipFill>
        <p:spPr>
          <a:xfrm>
            <a:off x="6989802" y="3697625"/>
            <a:ext cx="946350" cy="1011300"/>
          </a:xfrm>
          <a:prstGeom prst="rect">
            <a:avLst/>
          </a:prstGeom>
          <a:noFill/>
          <a:ln>
            <a:noFill/>
          </a:ln>
        </p:spPr>
      </p:pic>
      <p:pic>
        <p:nvPicPr>
          <p:cNvPr id="1125" name="Google Shape;1125;p65"/>
          <p:cNvPicPr preferRelativeResize="0"/>
          <p:nvPr/>
        </p:nvPicPr>
        <p:blipFill>
          <a:blip r:embed="rId8">
            <a:alphaModFix/>
          </a:blip>
          <a:stretch>
            <a:fillRect/>
          </a:stretch>
        </p:blipFill>
        <p:spPr>
          <a:xfrm flipH="1">
            <a:off x="1949070" y="375075"/>
            <a:ext cx="4057775" cy="2107925"/>
          </a:xfrm>
          <a:prstGeom prst="rect">
            <a:avLst/>
          </a:prstGeom>
          <a:noFill/>
          <a:ln>
            <a:noFill/>
          </a:ln>
        </p:spPr>
      </p:pic>
      <p:sp>
        <p:nvSpPr>
          <p:cNvPr id="1126" name="Google Shape;1126;p65"/>
          <p:cNvSpPr txBox="1"/>
          <p:nvPr/>
        </p:nvSpPr>
        <p:spPr>
          <a:xfrm>
            <a:off x="2307250" y="481400"/>
            <a:ext cx="3341400" cy="1403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lt1"/>
                </a:solidFill>
                <a:latin typeface="Manjari"/>
                <a:ea typeface="Manjari"/>
                <a:cs typeface="Manjari"/>
                <a:sym typeface="Manjari"/>
              </a:rPr>
              <a:t>¡Asegúrate que el micrófono esté encendido!</a:t>
            </a:r>
            <a:endParaRPr b="1" sz="2400">
              <a:solidFill>
                <a:schemeClr val="lt1"/>
              </a:solidFill>
              <a:latin typeface="Manjari"/>
              <a:ea typeface="Manjari"/>
              <a:cs typeface="Manjari"/>
              <a:sym typeface="Manja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pic>
        <p:nvPicPr>
          <p:cNvPr descr="Printed Pattern - College Ruled- Notebook Paper-12&quot;x12&quot; Permanent Adhesive  Vinyl" id="1131" name="Google Shape;1131;p66"/>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132" name="Google Shape;1132;p66"/>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133" name="Google Shape;1133;p66"/>
          <p:cNvPicPr preferRelativeResize="0"/>
          <p:nvPr/>
        </p:nvPicPr>
        <p:blipFill>
          <a:blip r:embed="rId5">
            <a:alphaModFix/>
          </a:blip>
          <a:stretch>
            <a:fillRect/>
          </a:stretch>
        </p:blipFill>
        <p:spPr>
          <a:xfrm flipH="1">
            <a:off x="1380025" y="324775"/>
            <a:ext cx="4824575" cy="4045350"/>
          </a:xfrm>
          <a:prstGeom prst="rect">
            <a:avLst/>
          </a:prstGeom>
          <a:noFill/>
          <a:ln>
            <a:noFill/>
          </a:ln>
        </p:spPr>
      </p:pic>
      <p:pic>
        <p:nvPicPr>
          <p:cNvPr id="1134" name="Google Shape;1134;p66"/>
          <p:cNvPicPr preferRelativeResize="0"/>
          <p:nvPr/>
        </p:nvPicPr>
        <p:blipFill rotWithShape="1">
          <a:blip r:embed="rId6">
            <a:alphaModFix/>
          </a:blip>
          <a:srcRect b="39346" l="0" r="0" t="0"/>
          <a:stretch/>
        </p:blipFill>
        <p:spPr>
          <a:xfrm>
            <a:off x="5445000" y="995450"/>
            <a:ext cx="3600700" cy="4148050"/>
          </a:xfrm>
          <a:prstGeom prst="rect">
            <a:avLst/>
          </a:prstGeom>
          <a:noFill/>
          <a:ln>
            <a:noFill/>
          </a:ln>
        </p:spPr>
      </p:pic>
      <p:sp>
        <p:nvSpPr>
          <p:cNvPr id="1135" name="Google Shape;1135;p66"/>
          <p:cNvSpPr txBox="1"/>
          <p:nvPr>
            <p:ph type="ctrTitle"/>
          </p:nvPr>
        </p:nvSpPr>
        <p:spPr>
          <a:xfrm>
            <a:off x="2081650" y="618650"/>
            <a:ext cx="3898200" cy="1893900"/>
          </a:xfrm>
          <a:prstGeom prst="rect">
            <a:avLst/>
          </a:prstGeom>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1"/>
                </a:solidFill>
                <a:latin typeface="Montserrat"/>
                <a:ea typeface="Montserrat"/>
                <a:cs typeface="Montserrat"/>
                <a:sym typeface="Montserrat"/>
              </a:rPr>
              <a:t>¡Ahora tu maestro te mostrará cómo leer conmigo! ¡Mira cómo tu maestro me lee en voz alta cuando el micrófono está verde!</a:t>
            </a:r>
            <a:endParaRPr b="1" sz="20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000">
              <a:solidFill>
                <a:schemeClr val="lt1"/>
              </a:solidFill>
              <a:latin typeface="Montserrat"/>
              <a:ea typeface="Montserrat"/>
              <a:cs typeface="Montserrat"/>
              <a:sym typeface="Montserrat"/>
            </a:endParaRPr>
          </a:p>
        </p:txBody>
      </p:sp>
      <p:pic>
        <p:nvPicPr>
          <p:cNvPr id="1136" name="Google Shape;1136;p66"/>
          <p:cNvPicPr preferRelativeResize="0"/>
          <p:nvPr/>
        </p:nvPicPr>
        <p:blipFill>
          <a:blip r:embed="rId7">
            <a:alphaModFix/>
          </a:blip>
          <a:stretch>
            <a:fillRect/>
          </a:stretch>
        </p:blipFill>
        <p:spPr>
          <a:xfrm>
            <a:off x="577026" y="2865450"/>
            <a:ext cx="1118650" cy="1975475"/>
          </a:xfrm>
          <a:prstGeom prst="rect">
            <a:avLst/>
          </a:prstGeom>
          <a:noFill/>
          <a:ln>
            <a:noFill/>
          </a:ln>
        </p:spPr>
      </p:pic>
      <p:pic>
        <p:nvPicPr>
          <p:cNvPr id="1137" name="Google Shape;1137;p66"/>
          <p:cNvPicPr preferRelativeResize="0"/>
          <p:nvPr/>
        </p:nvPicPr>
        <p:blipFill>
          <a:blip r:embed="rId8">
            <a:alphaModFix/>
          </a:blip>
          <a:stretch>
            <a:fillRect/>
          </a:stretch>
        </p:blipFill>
        <p:spPr>
          <a:xfrm rot="-2">
            <a:off x="1978650" y="3678224"/>
            <a:ext cx="1779675" cy="996625"/>
          </a:xfrm>
          <a:prstGeom prst="rect">
            <a:avLst/>
          </a:prstGeom>
          <a:noFill/>
          <a:ln>
            <a:noFill/>
          </a:ln>
        </p:spPr>
      </p:pic>
      <p:sp>
        <p:nvSpPr>
          <p:cNvPr id="1138" name="Google Shape;1138;p66"/>
          <p:cNvSpPr txBox="1"/>
          <p:nvPr/>
        </p:nvSpPr>
        <p:spPr>
          <a:xfrm>
            <a:off x="66575" y="66575"/>
            <a:ext cx="802500" cy="52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latin typeface="Montserrat Medium"/>
                <a:ea typeface="Montserrat Medium"/>
                <a:cs typeface="Montserrat Medium"/>
                <a:sym typeface="Montserrat Medium"/>
                <a:hlinkClick r:id="rId9"/>
              </a:rPr>
              <a:t>Lesson Link</a:t>
            </a:r>
            <a:endParaRPr sz="1100">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pic>
        <p:nvPicPr>
          <p:cNvPr id="1143" name="Google Shape;1143;p67"/>
          <p:cNvPicPr preferRelativeResize="0"/>
          <p:nvPr/>
        </p:nvPicPr>
        <p:blipFill rotWithShape="1">
          <a:blip r:embed="rId3">
            <a:alphaModFix/>
          </a:blip>
          <a:srcRect b="18043" l="2694" r="2760" t="9811"/>
          <a:stretch/>
        </p:blipFill>
        <p:spPr>
          <a:xfrm>
            <a:off x="251175" y="173325"/>
            <a:ext cx="8641650" cy="4796850"/>
          </a:xfrm>
          <a:prstGeom prst="rect">
            <a:avLst/>
          </a:prstGeom>
          <a:noFill/>
          <a:ln>
            <a:noFill/>
          </a:ln>
        </p:spPr>
      </p:pic>
      <p:pic>
        <p:nvPicPr>
          <p:cNvPr id="1144" name="Google Shape;1144;p67" title="K2 MODEL LESSON">
            <a:hlinkClick r:id="rId4"/>
          </p:cNvPr>
          <p:cNvPicPr preferRelativeResize="0"/>
          <p:nvPr/>
        </p:nvPicPr>
        <p:blipFill>
          <a:blip r:embed="rId5">
            <a:alphaModFix/>
          </a:blip>
          <a:stretch>
            <a:fillRect/>
          </a:stretch>
        </p:blipFill>
        <p:spPr>
          <a:xfrm>
            <a:off x="1297474" y="536136"/>
            <a:ext cx="6578525" cy="3700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1000"/>
                                        <p:tgtEl>
                                          <p:spTgt spid="1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pic>
        <p:nvPicPr>
          <p:cNvPr descr="Printed Pattern - College Ruled- Notebook Paper-12&quot;x12&quot; Permanent Adhesive  Vinyl" id="1149" name="Google Shape;1149;p68"/>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150" name="Google Shape;1150;p68"/>
          <p:cNvPicPr preferRelativeResize="0"/>
          <p:nvPr/>
        </p:nvPicPr>
        <p:blipFill>
          <a:blip r:embed="rId4">
            <a:alphaModFix/>
          </a:blip>
          <a:stretch>
            <a:fillRect/>
          </a:stretch>
        </p:blipFill>
        <p:spPr>
          <a:xfrm>
            <a:off x="8323226" y="4370125"/>
            <a:ext cx="820774" cy="773374"/>
          </a:xfrm>
          <a:prstGeom prst="rect">
            <a:avLst/>
          </a:prstGeom>
          <a:noFill/>
          <a:ln>
            <a:noFill/>
          </a:ln>
        </p:spPr>
      </p:pic>
      <p:sp>
        <p:nvSpPr>
          <p:cNvPr id="1151" name="Google Shape;1151;p68"/>
          <p:cNvSpPr txBox="1"/>
          <p:nvPr>
            <p:ph type="ctrTitle"/>
          </p:nvPr>
        </p:nvSpPr>
        <p:spPr>
          <a:xfrm>
            <a:off x="1200325" y="446550"/>
            <a:ext cx="6487500" cy="619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3000">
                <a:latin typeface="Manjari"/>
                <a:ea typeface="Manjari"/>
                <a:cs typeface="Manjari"/>
                <a:sym typeface="Manjari"/>
              </a:rPr>
              <a:t>Reflexiones de aprendizaje</a:t>
            </a:r>
            <a:endParaRPr b="1" sz="3000">
              <a:latin typeface="Manjari"/>
              <a:ea typeface="Manjari"/>
              <a:cs typeface="Manjari"/>
              <a:sym typeface="Manjari"/>
            </a:endParaRPr>
          </a:p>
        </p:txBody>
      </p:sp>
      <p:pic>
        <p:nvPicPr>
          <p:cNvPr id="1152" name="Google Shape;1152;p68"/>
          <p:cNvPicPr preferRelativeResize="0"/>
          <p:nvPr/>
        </p:nvPicPr>
        <p:blipFill>
          <a:blip r:embed="rId5">
            <a:alphaModFix/>
          </a:blip>
          <a:stretch>
            <a:fillRect/>
          </a:stretch>
        </p:blipFill>
        <p:spPr>
          <a:xfrm>
            <a:off x="175925" y="1214838"/>
            <a:ext cx="4538950" cy="3006500"/>
          </a:xfrm>
          <a:prstGeom prst="rect">
            <a:avLst/>
          </a:prstGeom>
          <a:noFill/>
          <a:ln>
            <a:noFill/>
          </a:ln>
        </p:spPr>
      </p:pic>
      <p:sp>
        <p:nvSpPr>
          <p:cNvPr id="1153" name="Google Shape;1153;p68"/>
          <p:cNvSpPr txBox="1"/>
          <p:nvPr/>
        </p:nvSpPr>
        <p:spPr>
          <a:xfrm>
            <a:off x="500426" y="1626938"/>
            <a:ext cx="3585300" cy="134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500">
                <a:solidFill>
                  <a:schemeClr val="lt1"/>
                </a:solidFill>
                <a:latin typeface="Manjari"/>
                <a:ea typeface="Manjari"/>
                <a:cs typeface="Manjari"/>
                <a:sym typeface="Manjari"/>
              </a:rPr>
              <a:t>1.  ¿Qué notaste de mi voz? </a:t>
            </a:r>
            <a:endParaRPr b="1" sz="3500">
              <a:solidFill>
                <a:schemeClr val="lt1"/>
              </a:solidFill>
              <a:latin typeface="Manjari"/>
              <a:ea typeface="Manjari"/>
              <a:cs typeface="Manjari"/>
              <a:sym typeface="Manjari"/>
            </a:endParaRPr>
          </a:p>
        </p:txBody>
      </p:sp>
      <p:pic>
        <p:nvPicPr>
          <p:cNvPr id="1154" name="Google Shape;1154;p68"/>
          <p:cNvPicPr preferRelativeResize="0"/>
          <p:nvPr/>
        </p:nvPicPr>
        <p:blipFill>
          <a:blip r:embed="rId6">
            <a:alphaModFix/>
          </a:blip>
          <a:stretch>
            <a:fillRect/>
          </a:stretch>
        </p:blipFill>
        <p:spPr>
          <a:xfrm flipH="1">
            <a:off x="4820726" y="1262688"/>
            <a:ext cx="4235174" cy="2910800"/>
          </a:xfrm>
          <a:prstGeom prst="rect">
            <a:avLst/>
          </a:prstGeom>
          <a:noFill/>
          <a:ln>
            <a:noFill/>
          </a:ln>
        </p:spPr>
      </p:pic>
      <p:sp>
        <p:nvSpPr>
          <p:cNvPr id="1155" name="Google Shape;1155;p68"/>
          <p:cNvSpPr txBox="1"/>
          <p:nvPr/>
        </p:nvSpPr>
        <p:spPr>
          <a:xfrm>
            <a:off x="5241701" y="1520450"/>
            <a:ext cx="3814200" cy="155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700">
                <a:solidFill>
                  <a:schemeClr val="lt1"/>
                </a:solidFill>
                <a:latin typeface="Manjari"/>
                <a:ea typeface="Manjari"/>
                <a:cs typeface="Manjari"/>
                <a:sym typeface="Manjari"/>
              </a:rPr>
              <a:t>2.  ¿Cómo sabrás que has completado la historia?</a:t>
            </a:r>
            <a:endParaRPr b="1" sz="2700">
              <a:solidFill>
                <a:schemeClr val="lt1"/>
              </a:solidFill>
              <a:latin typeface="Manjari"/>
              <a:ea typeface="Manjari"/>
              <a:cs typeface="Manjari"/>
              <a:sym typeface="Manjari"/>
            </a:endParaRPr>
          </a:p>
        </p:txBody>
      </p:sp>
      <p:pic>
        <p:nvPicPr>
          <p:cNvPr id="1156" name="Google Shape;1156;p68"/>
          <p:cNvPicPr preferRelativeResize="0"/>
          <p:nvPr/>
        </p:nvPicPr>
        <p:blipFill rotWithShape="1">
          <a:blip r:embed="rId7">
            <a:alphaModFix/>
          </a:blip>
          <a:srcRect b="41023" l="0" r="0" t="0"/>
          <a:stretch/>
        </p:blipFill>
        <p:spPr>
          <a:xfrm>
            <a:off x="4085725" y="3084500"/>
            <a:ext cx="1433775" cy="2051350"/>
          </a:xfrm>
          <a:prstGeom prst="rect">
            <a:avLst/>
          </a:prstGeom>
          <a:noFill/>
          <a:ln>
            <a:noFill/>
          </a:ln>
        </p:spPr>
      </p:pic>
      <p:sp>
        <p:nvSpPr>
          <p:cNvPr id="1157" name="Google Shape;1157;p68"/>
          <p:cNvSpPr txBox="1"/>
          <p:nvPr/>
        </p:nvSpPr>
        <p:spPr>
          <a:xfrm>
            <a:off x="66575" y="66575"/>
            <a:ext cx="802500" cy="52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latin typeface="Montserrat Medium"/>
                <a:ea typeface="Montserrat Medium"/>
                <a:cs typeface="Montserrat Medium"/>
                <a:sym typeface="Montserrat Medium"/>
                <a:hlinkClick r:id="rId8"/>
              </a:rPr>
              <a:t>Lesson Link</a:t>
            </a:r>
            <a:endParaRPr sz="1100">
              <a:latin typeface="Montserrat Medium"/>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pic>
        <p:nvPicPr>
          <p:cNvPr descr="Printed Pattern - College Ruled- Notebook Paper-12&quot;x12&quot; Permanent Adhesive  Vinyl" id="1162" name="Google Shape;1162;p69"/>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163" name="Google Shape;1163;p69"/>
          <p:cNvPicPr preferRelativeResize="0"/>
          <p:nvPr/>
        </p:nvPicPr>
        <p:blipFill>
          <a:blip r:embed="rId4">
            <a:alphaModFix/>
          </a:blip>
          <a:stretch>
            <a:fillRect/>
          </a:stretch>
        </p:blipFill>
        <p:spPr>
          <a:xfrm>
            <a:off x="1971760" y="1354800"/>
            <a:ext cx="6355184" cy="1216950"/>
          </a:xfrm>
          <a:prstGeom prst="rect">
            <a:avLst/>
          </a:prstGeom>
          <a:noFill/>
          <a:ln>
            <a:noFill/>
          </a:ln>
        </p:spPr>
      </p:pic>
      <p:pic>
        <p:nvPicPr>
          <p:cNvPr id="1164" name="Google Shape;1164;p69"/>
          <p:cNvPicPr preferRelativeResize="0"/>
          <p:nvPr/>
        </p:nvPicPr>
        <p:blipFill>
          <a:blip r:embed="rId5">
            <a:alphaModFix/>
          </a:blip>
          <a:stretch>
            <a:fillRect/>
          </a:stretch>
        </p:blipFill>
        <p:spPr>
          <a:xfrm rot="2948978">
            <a:off x="4202435" y="2652500"/>
            <a:ext cx="1779675" cy="996625"/>
          </a:xfrm>
          <a:prstGeom prst="rect">
            <a:avLst/>
          </a:prstGeom>
          <a:noFill/>
          <a:ln>
            <a:noFill/>
          </a:ln>
        </p:spPr>
      </p:pic>
      <p:sp>
        <p:nvSpPr>
          <p:cNvPr id="1165" name="Google Shape;1165;p69"/>
          <p:cNvSpPr txBox="1"/>
          <p:nvPr/>
        </p:nvSpPr>
        <p:spPr>
          <a:xfrm>
            <a:off x="1907025" y="323650"/>
            <a:ext cx="2923200" cy="1163100"/>
          </a:xfrm>
          <a:prstGeom prst="rect">
            <a:avLst/>
          </a:prstGeom>
          <a:solidFill>
            <a:srgbClr val="B6D7A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Pausa y recuerda:</a:t>
            </a:r>
            <a:r>
              <a:rPr lang="en"/>
              <a:t> hay que leer constantemente, no esperes el cursor (línea debajo de las palabras)</a:t>
            </a:r>
            <a:endParaRPr/>
          </a:p>
        </p:txBody>
      </p:sp>
      <p:pic>
        <p:nvPicPr>
          <p:cNvPr id="1166" name="Google Shape;1166;p69"/>
          <p:cNvPicPr preferRelativeResize="0"/>
          <p:nvPr/>
        </p:nvPicPr>
        <p:blipFill rotWithShape="1">
          <a:blip r:embed="rId6">
            <a:alphaModFix/>
          </a:blip>
          <a:srcRect b="12248" l="12962" r="12962" t="13786"/>
          <a:stretch/>
        </p:blipFill>
        <p:spPr>
          <a:xfrm>
            <a:off x="1526025" y="511600"/>
            <a:ext cx="381000" cy="381000"/>
          </a:xfrm>
          <a:prstGeom prst="rect">
            <a:avLst/>
          </a:prstGeom>
          <a:noFill/>
          <a:ln>
            <a:noFill/>
          </a:ln>
        </p:spPr>
      </p:pic>
      <p:sp>
        <p:nvSpPr>
          <p:cNvPr id="1167" name="Google Shape;1167;p69"/>
          <p:cNvSpPr txBox="1"/>
          <p:nvPr/>
        </p:nvSpPr>
        <p:spPr>
          <a:xfrm>
            <a:off x="66575" y="66575"/>
            <a:ext cx="802500" cy="52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latin typeface="Montserrat Medium"/>
                <a:ea typeface="Montserrat Medium"/>
                <a:cs typeface="Montserrat Medium"/>
                <a:sym typeface="Montserrat Medium"/>
                <a:hlinkClick r:id="rId7"/>
              </a:rPr>
              <a:t>Lesson Link</a:t>
            </a:r>
            <a:endParaRPr sz="1100">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pic>
        <p:nvPicPr>
          <p:cNvPr descr="Printed Pattern - College Ruled- Notebook Paper-12&quot;x12&quot; Permanent Adhesive  Vinyl" id="1172" name="Google Shape;1172;p70"/>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173" name="Google Shape;1173;p70"/>
          <p:cNvPicPr preferRelativeResize="0"/>
          <p:nvPr/>
        </p:nvPicPr>
        <p:blipFill>
          <a:blip r:embed="rId4">
            <a:alphaModFix/>
          </a:blip>
          <a:stretch>
            <a:fillRect/>
          </a:stretch>
        </p:blipFill>
        <p:spPr>
          <a:xfrm>
            <a:off x="8323226" y="4370125"/>
            <a:ext cx="820774" cy="773374"/>
          </a:xfrm>
          <a:prstGeom prst="rect">
            <a:avLst/>
          </a:prstGeom>
          <a:noFill/>
          <a:ln>
            <a:noFill/>
          </a:ln>
        </p:spPr>
      </p:pic>
      <p:sp>
        <p:nvSpPr>
          <p:cNvPr id="1174" name="Google Shape;1174;p70"/>
          <p:cNvSpPr txBox="1"/>
          <p:nvPr>
            <p:ph type="ctrTitle"/>
          </p:nvPr>
        </p:nvSpPr>
        <p:spPr>
          <a:xfrm>
            <a:off x="2949450" y="259150"/>
            <a:ext cx="3245100" cy="619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990"/>
              <a:buFont typeface="Arial"/>
              <a:buNone/>
            </a:pPr>
            <a:r>
              <a:rPr b="1" lang="en" sz="3000">
                <a:latin typeface="Manjari"/>
                <a:ea typeface="Manjari"/>
                <a:cs typeface="Manjari"/>
                <a:sym typeface="Manjari"/>
              </a:rPr>
              <a:t>Reflexiones de aprendizaje</a:t>
            </a:r>
            <a:endParaRPr b="1" sz="3000">
              <a:latin typeface="Manjari"/>
              <a:ea typeface="Manjari"/>
              <a:cs typeface="Manjari"/>
              <a:sym typeface="Manjari"/>
            </a:endParaRPr>
          </a:p>
          <a:p>
            <a:pPr indent="0" lvl="0" marL="0" rtl="0" algn="ctr">
              <a:lnSpc>
                <a:spcPct val="115000"/>
              </a:lnSpc>
              <a:spcBef>
                <a:spcPts val="0"/>
              </a:spcBef>
              <a:spcAft>
                <a:spcPts val="0"/>
              </a:spcAft>
              <a:buSzPts val="990"/>
              <a:buNone/>
            </a:pPr>
            <a:r>
              <a:t/>
            </a:r>
            <a:endParaRPr b="1" sz="3000">
              <a:latin typeface="Manjari"/>
              <a:ea typeface="Manjari"/>
              <a:cs typeface="Manjari"/>
              <a:sym typeface="Manjari"/>
            </a:endParaRPr>
          </a:p>
        </p:txBody>
      </p:sp>
      <p:pic>
        <p:nvPicPr>
          <p:cNvPr id="1175" name="Google Shape;1175;p70"/>
          <p:cNvPicPr preferRelativeResize="0"/>
          <p:nvPr/>
        </p:nvPicPr>
        <p:blipFill>
          <a:blip r:embed="rId5">
            <a:alphaModFix/>
          </a:blip>
          <a:stretch>
            <a:fillRect/>
          </a:stretch>
        </p:blipFill>
        <p:spPr>
          <a:xfrm>
            <a:off x="175925" y="1214838"/>
            <a:ext cx="4538950" cy="3006500"/>
          </a:xfrm>
          <a:prstGeom prst="rect">
            <a:avLst/>
          </a:prstGeom>
          <a:noFill/>
          <a:ln>
            <a:noFill/>
          </a:ln>
        </p:spPr>
      </p:pic>
      <p:sp>
        <p:nvSpPr>
          <p:cNvPr id="1176" name="Google Shape;1176;p70"/>
          <p:cNvSpPr txBox="1"/>
          <p:nvPr/>
        </p:nvSpPr>
        <p:spPr>
          <a:xfrm>
            <a:off x="652750" y="1495550"/>
            <a:ext cx="3862500" cy="1766100"/>
          </a:xfrm>
          <a:prstGeom prst="rect">
            <a:avLst/>
          </a:prstGeom>
          <a:noFill/>
          <a:ln>
            <a:noFill/>
          </a:ln>
        </p:spPr>
        <p:txBody>
          <a:bodyPr anchorCtr="0" anchor="t" bIns="91425" lIns="91425" spcFirstLastPara="1" rIns="91425" wrap="square" tIns="91425">
            <a:spAutoFit/>
          </a:bodyPr>
          <a:lstStyle/>
          <a:p>
            <a:pPr indent="-463550" lvl="0" marL="457200" rtl="0" algn="l">
              <a:lnSpc>
                <a:spcPct val="115000"/>
              </a:lnSpc>
              <a:spcBef>
                <a:spcPts val="0"/>
              </a:spcBef>
              <a:spcAft>
                <a:spcPts val="0"/>
              </a:spcAft>
              <a:buClr>
                <a:schemeClr val="lt1"/>
              </a:buClr>
              <a:buSzPts val="3700"/>
              <a:buFont typeface="Manjari"/>
              <a:buAutoNum type="arabicPeriod"/>
            </a:pPr>
            <a:r>
              <a:rPr b="1" lang="en" sz="2800">
                <a:solidFill>
                  <a:schemeClr val="lt1"/>
                </a:solidFill>
                <a:latin typeface="Manjari"/>
                <a:ea typeface="Manjari"/>
                <a:cs typeface="Manjari"/>
                <a:sym typeface="Manjari"/>
              </a:rPr>
              <a:t>¿Qué debo recordar sobre el cursor?</a:t>
            </a:r>
            <a:endParaRPr b="1" sz="3700">
              <a:solidFill>
                <a:schemeClr val="lt1"/>
              </a:solidFill>
              <a:latin typeface="Manjari"/>
              <a:ea typeface="Manjari"/>
              <a:cs typeface="Manjari"/>
              <a:sym typeface="Manjari"/>
            </a:endParaRPr>
          </a:p>
        </p:txBody>
      </p:sp>
      <p:pic>
        <p:nvPicPr>
          <p:cNvPr id="1177" name="Google Shape;1177;p70"/>
          <p:cNvPicPr preferRelativeResize="0"/>
          <p:nvPr/>
        </p:nvPicPr>
        <p:blipFill>
          <a:blip r:embed="rId6">
            <a:alphaModFix/>
          </a:blip>
          <a:stretch>
            <a:fillRect/>
          </a:stretch>
        </p:blipFill>
        <p:spPr>
          <a:xfrm flipH="1">
            <a:off x="4820726" y="1262688"/>
            <a:ext cx="4235174" cy="2910800"/>
          </a:xfrm>
          <a:prstGeom prst="rect">
            <a:avLst/>
          </a:prstGeom>
          <a:noFill/>
          <a:ln>
            <a:noFill/>
          </a:ln>
        </p:spPr>
      </p:pic>
      <p:sp>
        <p:nvSpPr>
          <p:cNvPr id="1178" name="Google Shape;1178;p70"/>
          <p:cNvSpPr txBox="1"/>
          <p:nvPr/>
        </p:nvSpPr>
        <p:spPr>
          <a:xfrm>
            <a:off x="5187751" y="1495550"/>
            <a:ext cx="3807600" cy="192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700">
                <a:solidFill>
                  <a:schemeClr val="lt1"/>
                </a:solidFill>
                <a:latin typeface="Manjari"/>
                <a:ea typeface="Manjari"/>
                <a:cs typeface="Manjari"/>
                <a:sym typeface="Manjari"/>
              </a:rPr>
              <a:t>2. </a:t>
            </a:r>
            <a:r>
              <a:rPr b="1" lang="en" sz="2400">
                <a:solidFill>
                  <a:srgbClr val="E8EAED"/>
                </a:solidFill>
                <a:latin typeface="Manjari"/>
                <a:ea typeface="Manjari"/>
                <a:cs typeface="Manjari"/>
                <a:sym typeface="Manjari"/>
              </a:rPr>
              <a:t>¿Qué debo hacer para asegurarme de que mi historia se guarde?</a:t>
            </a:r>
            <a:endParaRPr b="1" sz="2400">
              <a:solidFill>
                <a:srgbClr val="E8EAED"/>
              </a:solidFill>
              <a:latin typeface="Manjari"/>
              <a:ea typeface="Manjari"/>
              <a:cs typeface="Manjari"/>
              <a:sym typeface="Manjari"/>
            </a:endParaRPr>
          </a:p>
          <a:p>
            <a:pPr indent="0" lvl="0" marL="0" rtl="0" algn="l">
              <a:lnSpc>
                <a:spcPct val="115000"/>
              </a:lnSpc>
              <a:spcBef>
                <a:spcPts val="0"/>
              </a:spcBef>
              <a:spcAft>
                <a:spcPts val="0"/>
              </a:spcAft>
              <a:buNone/>
            </a:pPr>
            <a:r>
              <a:t/>
            </a:r>
            <a:endParaRPr b="1" sz="2700">
              <a:solidFill>
                <a:schemeClr val="lt1"/>
              </a:solidFill>
              <a:latin typeface="Manjari"/>
              <a:ea typeface="Manjari"/>
              <a:cs typeface="Manjari"/>
              <a:sym typeface="Manjari"/>
            </a:endParaRPr>
          </a:p>
        </p:txBody>
      </p:sp>
      <p:pic>
        <p:nvPicPr>
          <p:cNvPr id="1179" name="Google Shape;1179;p70"/>
          <p:cNvPicPr preferRelativeResize="0"/>
          <p:nvPr/>
        </p:nvPicPr>
        <p:blipFill rotWithShape="1">
          <a:blip r:embed="rId7">
            <a:alphaModFix/>
          </a:blip>
          <a:srcRect b="41023" l="0" r="0" t="0"/>
          <a:stretch/>
        </p:blipFill>
        <p:spPr>
          <a:xfrm>
            <a:off x="4085725" y="3084500"/>
            <a:ext cx="1433775" cy="2051350"/>
          </a:xfrm>
          <a:prstGeom prst="rect">
            <a:avLst/>
          </a:prstGeom>
          <a:noFill/>
          <a:ln>
            <a:noFill/>
          </a:ln>
        </p:spPr>
      </p:pic>
      <p:sp>
        <p:nvSpPr>
          <p:cNvPr id="1180" name="Google Shape;1180;p70"/>
          <p:cNvSpPr txBox="1"/>
          <p:nvPr/>
        </p:nvSpPr>
        <p:spPr>
          <a:xfrm>
            <a:off x="66575" y="66575"/>
            <a:ext cx="802500" cy="52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latin typeface="Montserrat Medium"/>
                <a:ea typeface="Montserrat Medium"/>
                <a:cs typeface="Montserrat Medium"/>
                <a:sym typeface="Montserrat Medium"/>
                <a:hlinkClick r:id="rId8"/>
              </a:rPr>
              <a:t>Lesson Link</a:t>
            </a:r>
            <a:endParaRPr sz="1100">
              <a:latin typeface="Montserrat Medium"/>
              <a:ea typeface="Montserrat Medium"/>
              <a:cs typeface="Montserrat Medium"/>
              <a:sym typeface="Montserrat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pic>
        <p:nvPicPr>
          <p:cNvPr descr="Printed Pattern - College Ruled- Notebook Paper-12&quot;x12&quot; Permanent Adhesive  Vinyl" id="1185" name="Google Shape;1185;p71"/>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186" name="Google Shape;1186;p71"/>
          <p:cNvPicPr preferRelativeResize="0"/>
          <p:nvPr/>
        </p:nvPicPr>
        <p:blipFill rotWithShape="1">
          <a:blip r:embed="rId4">
            <a:alphaModFix/>
          </a:blip>
          <a:srcRect b="0" l="2217" r="2207" t="0"/>
          <a:stretch/>
        </p:blipFill>
        <p:spPr>
          <a:xfrm>
            <a:off x="1138538" y="768200"/>
            <a:ext cx="6866924" cy="3862649"/>
          </a:xfrm>
          <a:prstGeom prst="rect">
            <a:avLst/>
          </a:prstGeom>
          <a:noFill/>
          <a:ln>
            <a:noFill/>
          </a:ln>
        </p:spPr>
      </p:pic>
      <p:pic>
        <p:nvPicPr>
          <p:cNvPr id="1187" name="Google Shape;1187;p71"/>
          <p:cNvPicPr preferRelativeResize="0"/>
          <p:nvPr/>
        </p:nvPicPr>
        <p:blipFill>
          <a:blip r:embed="rId5">
            <a:alphaModFix/>
          </a:blip>
          <a:stretch>
            <a:fillRect/>
          </a:stretch>
        </p:blipFill>
        <p:spPr>
          <a:xfrm rot="-2506057">
            <a:off x="6240426" y="532650"/>
            <a:ext cx="1779675" cy="996625"/>
          </a:xfrm>
          <a:prstGeom prst="rect">
            <a:avLst/>
          </a:prstGeom>
          <a:noFill/>
          <a:ln>
            <a:noFill/>
          </a:ln>
        </p:spPr>
      </p:pic>
      <p:sp>
        <p:nvSpPr>
          <p:cNvPr id="1188" name="Google Shape;1188;p71"/>
          <p:cNvSpPr txBox="1"/>
          <p:nvPr/>
        </p:nvSpPr>
        <p:spPr>
          <a:xfrm>
            <a:off x="66575" y="66575"/>
            <a:ext cx="802500" cy="52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latin typeface="Montserrat Medium"/>
                <a:ea typeface="Montserrat Medium"/>
                <a:cs typeface="Montserrat Medium"/>
                <a:sym typeface="Montserrat Medium"/>
                <a:hlinkClick r:id="rId6"/>
              </a:rPr>
              <a:t>Lesson Link</a:t>
            </a:r>
            <a:endParaRPr sz="1100">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03" name="Shape 703"/>
        <p:cNvGrpSpPr/>
        <p:nvPr/>
      </p:nvGrpSpPr>
      <p:grpSpPr>
        <a:xfrm>
          <a:off x="0" y="0"/>
          <a:ext cx="0" cy="0"/>
          <a:chOff x="0" y="0"/>
          <a:chExt cx="0" cy="0"/>
        </a:xfrm>
      </p:grpSpPr>
      <p:sp>
        <p:nvSpPr>
          <p:cNvPr id="704" name="Google Shape;704;p54"/>
          <p:cNvSpPr txBox="1"/>
          <p:nvPr>
            <p:ph type="ctrTitle"/>
          </p:nvPr>
        </p:nvSpPr>
        <p:spPr>
          <a:xfrm>
            <a:off x="1670475" y="1279813"/>
            <a:ext cx="5950500" cy="145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300">
                <a:solidFill>
                  <a:schemeClr val="dk1"/>
                </a:solidFill>
                <a:latin typeface="Montserrat SemiBold"/>
                <a:ea typeface="Montserrat SemiBold"/>
                <a:cs typeface="Montserrat SemiBold"/>
                <a:sym typeface="Montserrat SemiBold"/>
              </a:rPr>
              <a:t>¡Conoce a Amira!</a:t>
            </a:r>
            <a:endParaRPr sz="5800">
              <a:latin typeface="Montserrat SemiBold"/>
              <a:ea typeface="Montserrat SemiBold"/>
              <a:cs typeface="Montserrat SemiBold"/>
              <a:sym typeface="Montserrat SemiBold"/>
            </a:endParaRPr>
          </a:p>
          <a:p>
            <a:pPr indent="0" lvl="0" marL="0" rtl="0" algn="ctr">
              <a:spcBef>
                <a:spcPts val="0"/>
              </a:spcBef>
              <a:spcAft>
                <a:spcPts val="0"/>
              </a:spcAft>
              <a:buNone/>
            </a:pPr>
            <a:r>
              <a:t/>
            </a:r>
            <a:endParaRPr sz="1000">
              <a:latin typeface="Montserrat SemiBold"/>
              <a:ea typeface="Montserrat SemiBold"/>
              <a:cs typeface="Montserrat SemiBold"/>
              <a:sym typeface="Montserrat SemiBold"/>
            </a:endParaRPr>
          </a:p>
          <a:p>
            <a:pPr indent="0" lvl="0" marL="0" rtl="0" algn="ctr">
              <a:spcBef>
                <a:spcPts val="0"/>
              </a:spcBef>
              <a:spcAft>
                <a:spcPts val="0"/>
              </a:spcAft>
              <a:buClr>
                <a:schemeClr val="dk1"/>
              </a:buClr>
              <a:buSzPts val="1100"/>
              <a:buFont typeface="Arial"/>
              <a:buNone/>
            </a:pPr>
            <a:r>
              <a:rPr lang="en" sz="2800">
                <a:solidFill>
                  <a:schemeClr val="dk1"/>
                </a:solidFill>
                <a:latin typeface="Montserrat SemiBold"/>
                <a:ea typeface="Montserrat SemiBold"/>
                <a:cs typeface="Montserrat SemiBold"/>
                <a:sym typeface="Montserrat SemiBold"/>
              </a:rPr>
              <a:t>Diapositivas del estudiante</a:t>
            </a:r>
            <a:endParaRPr sz="3300">
              <a:solidFill>
                <a:schemeClr val="dk1"/>
              </a:solidFill>
              <a:latin typeface="Montserrat SemiBold"/>
              <a:ea typeface="Montserrat SemiBold"/>
              <a:cs typeface="Montserrat SemiBold"/>
              <a:sym typeface="Montserrat SemiBold"/>
            </a:endParaRPr>
          </a:p>
          <a:p>
            <a:pPr indent="0" lvl="0" marL="0" rtl="0" algn="ctr">
              <a:lnSpc>
                <a:spcPct val="115000"/>
              </a:lnSpc>
              <a:spcBef>
                <a:spcPts val="0"/>
              </a:spcBef>
              <a:spcAft>
                <a:spcPts val="0"/>
              </a:spcAft>
              <a:buClr>
                <a:schemeClr val="dk1"/>
              </a:buClr>
              <a:buSzPts val="1100"/>
              <a:buFont typeface="Arial"/>
              <a:buNone/>
            </a:pPr>
            <a:r>
              <a:rPr b="1" lang="en" sz="2400">
                <a:solidFill>
                  <a:schemeClr val="dk1"/>
                </a:solidFill>
                <a:latin typeface="Manjari"/>
                <a:ea typeface="Manjari"/>
                <a:cs typeface="Manjari"/>
                <a:sym typeface="Manjari"/>
              </a:rPr>
              <a:t>3° a 6° grado</a:t>
            </a:r>
            <a:endParaRPr b="1" sz="2400">
              <a:solidFill>
                <a:schemeClr val="dk1"/>
              </a:solidFill>
              <a:latin typeface="Manjari"/>
              <a:ea typeface="Manjari"/>
              <a:cs typeface="Manjari"/>
              <a:sym typeface="Manjari"/>
            </a:endParaRPr>
          </a:p>
          <a:p>
            <a:pPr indent="0" lvl="0" marL="0" rtl="0" algn="ctr">
              <a:spcBef>
                <a:spcPts val="0"/>
              </a:spcBef>
              <a:spcAft>
                <a:spcPts val="0"/>
              </a:spcAft>
              <a:buClr>
                <a:schemeClr val="dk1"/>
              </a:buClr>
              <a:buSzPts val="1100"/>
              <a:buFont typeface="Arial"/>
              <a:buNone/>
            </a:pPr>
            <a:r>
              <a:t/>
            </a:r>
            <a:endParaRPr sz="3300">
              <a:solidFill>
                <a:schemeClr val="dk1"/>
              </a:solidFill>
              <a:latin typeface="Montserrat SemiBold"/>
              <a:ea typeface="Montserrat SemiBold"/>
              <a:cs typeface="Montserrat SemiBold"/>
              <a:sym typeface="Montserrat SemiBold"/>
            </a:endParaRPr>
          </a:p>
        </p:txBody>
      </p:sp>
      <p:sp>
        <p:nvSpPr>
          <p:cNvPr id="705" name="Google Shape;705;p54"/>
          <p:cNvSpPr/>
          <p:nvPr/>
        </p:nvSpPr>
        <p:spPr>
          <a:xfrm>
            <a:off x="36336" y="2283499"/>
            <a:ext cx="627897" cy="471965"/>
          </a:xfrm>
          <a:custGeom>
            <a:rect b="b" l="l" r="r" t="t"/>
            <a:pathLst>
              <a:path extrusionOk="0" h="14262" w="18974">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4"/>
          <p:cNvSpPr/>
          <p:nvPr/>
        </p:nvSpPr>
        <p:spPr>
          <a:xfrm>
            <a:off x="-75881" y="2283664"/>
            <a:ext cx="772313" cy="497744"/>
          </a:xfrm>
          <a:custGeom>
            <a:rect b="b" l="l" r="r" t="t"/>
            <a:pathLst>
              <a:path extrusionOk="0" h="15041" w="23338">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4"/>
          <p:cNvSpPr/>
          <p:nvPr/>
        </p:nvSpPr>
        <p:spPr>
          <a:xfrm>
            <a:off x="5379886" y="136118"/>
            <a:ext cx="286978" cy="165098"/>
          </a:xfrm>
          <a:custGeom>
            <a:rect b="b" l="l" r="r" t="t"/>
            <a:pathLst>
              <a:path extrusionOk="0" h="4989" w="8672">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800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4"/>
          <p:cNvSpPr/>
          <p:nvPr/>
        </p:nvSpPr>
        <p:spPr>
          <a:xfrm>
            <a:off x="5350141" y="100301"/>
            <a:ext cx="420904" cy="498241"/>
          </a:xfrm>
          <a:custGeom>
            <a:rect b="b" l="l" r="r" t="t"/>
            <a:pathLst>
              <a:path extrusionOk="0" h="15056" w="12719">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4"/>
          <p:cNvSpPr/>
          <p:nvPr/>
        </p:nvSpPr>
        <p:spPr>
          <a:xfrm>
            <a:off x="7310663" y="1269842"/>
            <a:ext cx="643583" cy="541095"/>
          </a:xfrm>
          <a:custGeom>
            <a:rect b="b" l="l" r="r" t="t"/>
            <a:pathLst>
              <a:path extrusionOk="0" h="16351" w="19448">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09AB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4"/>
          <p:cNvSpPr/>
          <p:nvPr/>
        </p:nvSpPr>
        <p:spPr>
          <a:xfrm>
            <a:off x="7305997" y="1358960"/>
            <a:ext cx="373581" cy="455948"/>
          </a:xfrm>
          <a:custGeom>
            <a:rect b="b" l="l" r="r" t="t"/>
            <a:pathLst>
              <a:path extrusionOk="0" h="13778" w="11289">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FC5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4"/>
          <p:cNvSpPr/>
          <p:nvPr/>
        </p:nvSpPr>
        <p:spPr>
          <a:xfrm>
            <a:off x="7675144" y="1298997"/>
            <a:ext cx="242403" cy="384568"/>
          </a:xfrm>
          <a:custGeom>
            <a:rect b="b" l="l" r="r" t="t"/>
            <a:pathLst>
              <a:path extrusionOk="0" h="11621" w="7325">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FC5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4"/>
          <p:cNvSpPr/>
          <p:nvPr/>
        </p:nvSpPr>
        <p:spPr>
          <a:xfrm>
            <a:off x="7281641" y="1136546"/>
            <a:ext cx="892968" cy="986057"/>
          </a:xfrm>
          <a:custGeom>
            <a:rect b="b" l="l" r="r" t="t"/>
            <a:pathLst>
              <a:path extrusionOk="0" h="29797" w="26984">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3" name="Google Shape;713;p54"/>
          <p:cNvGrpSpPr/>
          <p:nvPr/>
        </p:nvGrpSpPr>
        <p:grpSpPr>
          <a:xfrm>
            <a:off x="8084663" y="3138245"/>
            <a:ext cx="1026629" cy="1056842"/>
            <a:chOff x="8084663" y="3138245"/>
            <a:chExt cx="1026629" cy="1056842"/>
          </a:xfrm>
        </p:grpSpPr>
        <p:sp>
          <p:nvSpPr>
            <p:cNvPr id="714" name="Google Shape;714;p54"/>
            <p:cNvSpPr/>
            <p:nvPr/>
          </p:nvSpPr>
          <p:spPr>
            <a:xfrm>
              <a:off x="8084663" y="3138245"/>
              <a:ext cx="1026629" cy="1056842"/>
            </a:xfrm>
            <a:custGeom>
              <a:rect b="b" l="l" r="r" t="t"/>
              <a:pathLst>
                <a:path extrusionOk="0" h="31936" w="31023">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4"/>
            <p:cNvSpPr/>
            <p:nvPr/>
          </p:nvSpPr>
          <p:spPr>
            <a:xfrm>
              <a:off x="8533166" y="3299372"/>
              <a:ext cx="302929" cy="174232"/>
            </a:xfrm>
            <a:custGeom>
              <a:rect b="b" l="l" r="r" t="t"/>
              <a:pathLst>
                <a:path extrusionOk="0" h="5265" w="9154">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4"/>
            <p:cNvSpPr/>
            <p:nvPr/>
          </p:nvSpPr>
          <p:spPr>
            <a:xfrm>
              <a:off x="8481443" y="3415692"/>
              <a:ext cx="443539" cy="302796"/>
            </a:xfrm>
            <a:custGeom>
              <a:rect b="b" l="l" r="r" t="t"/>
              <a:pathLst>
                <a:path extrusionOk="0" h="9150" w="13403">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4"/>
            <p:cNvSpPr/>
            <p:nvPr/>
          </p:nvSpPr>
          <p:spPr>
            <a:xfrm>
              <a:off x="8416515" y="3524964"/>
              <a:ext cx="456577" cy="285423"/>
            </a:xfrm>
            <a:custGeom>
              <a:rect b="b" l="l" r="r" t="t"/>
              <a:pathLst>
                <a:path extrusionOk="0" h="8625" w="13797">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4"/>
            <p:cNvSpPr/>
            <p:nvPr/>
          </p:nvSpPr>
          <p:spPr>
            <a:xfrm>
              <a:off x="8364659" y="3646678"/>
              <a:ext cx="443539" cy="268612"/>
            </a:xfrm>
            <a:custGeom>
              <a:rect b="b" l="l" r="r" t="t"/>
              <a:pathLst>
                <a:path extrusionOk="0" h="8117" w="13403">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4"/>
            <p:cNvSpPr/>
            <p:nvPr/>
          </p:nvSpPr>
          <p:spPr>
            <a:xfrm>
              <a:off x="8307773" y="3769087"/>
              <a:ext cx="428051" cy="257559"/>
            </a:xfrm>
            <a:custGeom>
              <a:rect b="b" l="l" r="r" t="t"/>
              <a:pathLst>
                <a:path extrusionOk="0" h="7783" w="12935">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0" name="Google Shape;720;p54"/>
          <p:cNvSpPr/>
          <p:nvPr/>
        </p:nvSpPr>
        <p:spPr>
          <a:xfrm>
            <a:off x="864310" y="336336"/>
            <a:ext cx="515085" cy="529745"/>
          </a:xfrm>
          <a:custGeom>
            <a:rect b="b" l="l" r="r" t="t"/>
            <a:pathLst>
              <a:path extrusionOk="0" h="16008" w="15565">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FC5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4"/>
          <p:cNvSpPr/>
          <p:nvPr/>
        </p:nvSpPr>
        <p:spPr>
          <a:xfrm>
            <a:off x="734290" y="251983"/>
            <a:ext cx="800177" cy="752193"/>
          </a:xfrm>
          <a:custGeom>
            <a:rect b="b" l="l" r="r" t="t"/>
            <a:pathLst>
              <a:path extrusionOk="0" h="22730" w="2418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2" name="Google Shape;722;p54"/>
          <p:cNvGrpSpPr/>
          <p:nvPr/>
        </p:nvGrpSpPr>
        <p:grpSpPr>
          <a:xfrm>
            <a:off x="2857571" y="1302505"/>
            <a:ext cx="152954" cy="60030"/>
            <a:chOff x="2857571" y="1302505"/>
            <a:chExt cx="152954" cy="60030"/>
          </a:xfrm>
        </p:grpSpPr>
        <p:sp>
          <p:nvSpPr>
            <p:cNvPr id="723" name="Google Shape;723;p54"/>
            <p:cNvSpPr/>
            <p:nvPr/>
          </p:nvSpPr>
          <p:spPr>
            <a:xfrm>
              <a:off x="2857571" y="1331063"/>
              <a:ext cx="152954" cy="31471"/>
            </a:xfrm>
            <a:custGeom>
              <a:rect b="b" l="l" r="r" t="t"/>
              <a:pathLst>
                <a:path extrusionOk="0" h="951" w="4622">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4"/>
            <p:cNvSpPr/>
            <p:nvPr/>
          </p:nvSpPr>
          <p:spPr>
            <a:xfrm>
              <a:off x="2896289" y="1302505"/>
              <a:ext cx="106061" cy="10590"/>
            </a:xfrm>
            <a:custGeom>
              <a:rect b="b" l="l" r="r" t="t"/>
              <a:pathLst>
                <a:path extrusionOk="0" h="320" w="3205">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54"/>
          <p:cNvGrpSpPr/>
          <p:nvPr/>
        </p:nvGrpSpPr>
        <p:grpSpPr>
          <a:xfrm>
            <a:off x="3168309" y="517749"/>
            <a:ext cx="1084309" cy="565452"/>
            <a:chOff x="3168309" y="517749"/>
            <a:chExt cx="1084309" cy="565452"/>
          </a:xfrm>
        </p:grpSpPr>
        <p:sp>
          <p:nvSpPr>
            <p:cNvPr id="726" name="Google Shape;726;p54"/>
            <p:cNvSpPr/>
            <p:nvPr/>
          </p:nvSpPr>
          <p:spPr>
            <a:xfrm>
              <a:off x="3179726" y="531913"/>
              <a:ext cx="1066571" cy="534378"/>
            </a:xfrm>
            <a:custGeom>
              <a:rect b="b" l="l" r="r" t="t"/>
              <a:pathLst>
                <a:path extrusionOk="0" h="16148" w="3223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09AB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4"/>
            <p:cNvSpPr/>
            <p:nvPr/>
          </p:nvSpPr>
          <p:spPr>
            <a:xfrm>
              <a:off x="3168309" y="517749"/>
              <a:ext cx="1084309" cy="565452"/>
            </a:xfrm>
            <a:custGeom>
              <a:rect b="b" l="l" r="r" t="t"/>
              <a:pathLst>
                <a:path extrusionOk="0" h="17087" w="32766">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 name="Google Shape;728;p54"/>
          <p:cNvGrpSpPr/>
          <p:nvPr/>
        </p:nvGrpSpPr>
        <p:grpSpPr>
          <a:xfrm>
            <a:off x="4114622" y="474596"/>
            <a:ext cx="141868" cy="100403"/>
            <a:chOff x="4114622" y="474596"/>
            <a:chExt cx="141868" cy="100403"/>
          </a:xfrm>
        </p:grpSpPr>
        <p:sp>
          <p:nvSpPr>
            <p:cNvPr id="729" name="Google Shape;729;p54"/>
            <p:cNvSpPr/>
            <p:nvPr/>
          </p:nvSpPr>
          <p:spPr>
            <a:xfrm>
              <a:off x="4114622" y="474596"/>
              <a:ext cx="70851" cy="90839"/>
            </a:xfrm>
            <a:custGeom>
              <a:rect b="b" l="l" r="r" t="t"/>
              <a:pathLst>
                <a:path extrusionOk="0" h="2745" w="2141">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4"/>
            <p:cNvSpPr/>
            <p:nvPr/>
          </p:nvSpPr>
          <p:spPr>
            <a:xfrm>
              <a:off x="4199339" y="480752"/>
              <a:ext cx="57151" cy="94247"/>
            </a:xfrm>
            <a:custGeom>
              <a:rect b="b" l="l" r="r" t="t"/>
              <a:pathLst>
                <a:path extrusionOk="0" h="2848" w="1727">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54"/>
          <p:cNvGrpSpPr/>
          <p:nvPr/>
        </p:nvGrpSpPr>
        <p:grpSpPr>
          <a:xfrm>
            <a:off x="4554058" y="287028"/>
            <a:ext cx="820760" cy="899951"/>
            <a:chOff x="4554058" y="287028"/>
            <a:chExt cx="820760" cy="899951"/>
          </a:xfrm>
        </p:grpSpPr>
        <p:grpSp>
          <p:nvGrpSpPr>
            <p:cNvPr id="732" name="Google Shape;732;p54"/>
            <p:cNvGrpSpPr/>
            <p:nvPr/>
          </p:nvGrpSpPr>
          <p:grpSpPr>
            <a:xfrm>
              <a:off x="4554058" y="287028"/>
              <a:ext cx="820760" cy="807258"/>
              <a:chOff x="4554058" y="287028"/>
              <a:chExt cx="820760" cy="807258"/>
            </a:xfrm>
          </p:grpSpPr>
          <p:sp>
            <p:nvSpPr>
              <p:cNvPr id="733" name="Google Shape;733;p54"/>
              <p:cNvSpPr/>
              <p:nvPr/>
            </p:nvSpPr>
            <p:spPr>
              <a:xfrm>
                <a:off x="4642315" y="348977"/>
                <a:ext cx="463924" cy="360179"/>
              </a:xfrm>
              <a:custGeom>
                <a:rect b="b" l="l" r="r" t="t"/>
                <a:pathLst>
                  <a:path extrusionOk="0" h="10884" w="14019">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4"/>
              <p:cNvSpPr/>
              <p:nvPr/>
            </p:nvSpPr>
            <p:spPr>
              <a:xfrm>
                <a:off x="4554058" y="287028"/>
                <a:ext cx="820760" cy="807258"/>
              </a:xfrm>
              <a:custGeom>
                <a:rect b="b" l="l" r="r" t="t"/>
                <a:pathLst>
                  <a:path extrusionOk="0" h="24394" w="24802">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 name="Google Shape;735;p54"/>
            <p:cNvGrpSpPr/>
            <p:nvPr/>
          </p:nvGrpSpPr>
          <p:grpSpPr>
            <a:xfrm>
              <a:off x="5063947" y="1041305"/>
              <a:ext cx="89912" cy="145673"/>
              <a:chOff x="5063947" y="1041305"/>
              <a:chExt cx="89912" cy="145673"/>
            </a:xfrm>
          </p:grpSpPr>
          <p:sp>
            <p:nvSpPr>
              <p:cNvPr id="736" name="Google Shape;736;p54"/>
              <p:cNvSpPr/>
              <p:nvPr/>
            </p:nvSpPr>
            <p:spPr>
              <a:xfrm>
                <a:off x="5063947" y="1041305"/>
                <a:ext cx="81110" cy="80481"/>
              </a:xfrm>
              <a:custGeom>
                <a:rect b="b" l="l" r="r" t="t"/>
                <a:pathLst>
                  <a:path extrusionOk="0" h="2432" w="2451">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4"/>
              <p:cNvSpPr/>
              <p:nvPr/>
            </p:nvSpPr>
            <p:spPr>
              <a:xfrm>
                <a:off x="5073643" y="1111958"/>
                <a:ext cx="80216" cy="75021"/>
              </a:xfrm>
              <a:custGeom>
                <a:rect b="b" l="l" r="r" t="t"/>
                <a:pathLst>
                  <a:path extrusionOk="0" h="2267" w="2424">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8" name="Google Shape;738;p54"/>
          <p:cNvGrpSpPr/>
          <p:nvPr/>
        </p:nvGrpSpPr>
        <p:grpSpPr>
          <a:xfrm>
            <a:off x="7100592" y="-366483"/>
            <a:ext cx="638917" cy="1022558"/>
            <a:chOff x="7100592" y="-366483"/>
            <a:chExt cx="638917" cy="1022558"/>
          </a:xfrm>
        </p:grpSpPr>
        <p:sp>
          <p:nvSpPr>
            <p:cNvPr id="739" name="Google Shape;739;p54"/>
            <p:cNvSpPr/>
            <p:nvPr/>
          </p:nvSpPr>
          <p:spPr>
            <a:xfrm>
              <a:off x="7100592" y="-366483"/>
              <a:ext cx="638917" cy="1022558"/>
            </a:xfrm>
            <a:custGeom>
              <a:rect b="b" l="l" r="r" t="t"/>
              <a:pathLst>
                <a:path extrusionOk="0" h="30900" w="19307">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4"/>
            <p:cNvSpPr/>
            <p:nvPr/>
          </p:nvSpPr>
          <p:spPr>
            <a:xfrm>
              <a:off x="7316454" y="-154591"/>
              <a:ext cx="302929" cy="469417"/>
            </a:xfrm>
            <a:custGeom>
              <a:rect b="b" l="l" r="r" t="t"/>
              <a:pathLst>
                <a:path extrusionOk="0" h="14185" w="9154">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4"/>
            <p:cNvSpPr/>
            <p:nvPr/>
          </p:nvSpPr>
          <p:spPr>
            <a:xfrm>
              <a:off x="7166347" y="-209426"/>
              <a:ext cx="119332" cy="80183"/>
            </a:xfrm>
            <a:custGeom>
              <a:rect b="b" l="l" r="r" t="t"/>
              <a:pathLst>
                <a:path extrusionOk="0" h="2423" w="3606">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4"/>
            <p:cNvSpPr/>
            <p:nvPr/>
          </p:nvSpPr>
          <p:spPr>
            <a:xfrm>
              <a:off x="7173991" y="-234708"/>
              <a:ext cx="72870" cy="53643"/>
            </a:xfrm>
            <a:custGeom>
              <a:rect b="b" l="l" r="r" t="t"/>
              <a:pathLst>
                <a:path extrusionOk="0" h="1621" w="2202">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 name="Google Shape;743;p54"/>
          <p:cNvGrpSpPr/>
          <p:nvPr/>
        </p:nvGrpSpPr>
        <p:grpSpPr>
          <a:xfrm>
            <a:off x="5910718" y="-131360"/>
            <a:ext cx="105830" cy="85015"/>
            <a:chOff x="5910718" y="-131360"/>
            <a:chExt cx="105830" cy="85015"/>
          </a:xfrm>
        </p:grpSpPr>
        <p:sp>
          <p:nvSpPr>
            <p:cNvPr id="744" name="Google Shape;744;p54"/>
            <p:cNvSpPr/>
            <p:nvPr/>
          </p:nvSpPr>
          <p:spPr>
            <a:xfrm>
              <a:off x="5910718" y="-129342"/>
              <a:ext cx="37097" cy="58342"/>
            </a:xfrm>
            <a:custGeom>
              <a:rect b="b" l="l" r="r" t="t"/>
              <a:pathLst>
                <a:path extrusionOk="0" h="1763" w="1121">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4"/>
            <p:cNvSpPr/>
            <p:nvPr/>
          </p:nvSpPr>
          <p:spPr>
            <a:xfrm>
              <a:off x="5974255" y="-131360"/>
              <a:ext cx="42292" cy="85015"/>
            </a:xfrm>
            <a:custGeom>
              <a:rect b="b" l="l" r="r" t="t"/>
              <a:pathLst>
                <a:path extrusionOk="0" h="2569" w="1278">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54"/>
          <p:cNvGrpSpPr/>
          <p:nvPr/>
        </p:nvGrpSpPr>
        <p:grpSpPr>
          <a:xfrm>
            <a:off x="3894690" y="-306155"/>
            <a:ext cx="432221" cy="578920"/>
            <a:chOff x="3894690" y="-306155"/>
            <a:chExt cx="432221" cy="578920"/>
          </a:xfrm>
        </p:grpSpPr>
        <p:sp>
          <p:nvSpPr>
            <p:cNvPr id="747" name="Google Shape;747;p54"/>
            <p:cNvSpPr/>
            <p:nvPr/>
          </p:nvSpPr>
          <p:spPr>
            <a:xfrm>
              <a:off x="3975568" y="-294506"/>
              <a:ext cx="351343" cy="567272"/>
            </a:xfrm>
            <a:custGeom>
              <a:rect b="b" l="l" r="r" t="t"/>
              <a:pathLst>
                <a:path extrusionOk="0" h="17142" w="10617">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8" name="Google Shape;748;p54"/>
            <p:cNvGrpSpPr/>
            <p:nvPr/>
          </p:nvGrpSpPr>
          <p:grpSpPr>
            <a:xfrm>
              <a:off x="3894690" y="-306155"/>
              <a:ext cx="98086" cy="107551"/>
              <a:chOff x="3894690" y="-306155"/>
              <a:chExt cx="98086" cy="107551"/>
            </a:xfrm>
          </p:grpSpPr>
          <p:sp>
            <p:nvSpPr>
              <p:cNvPr id="749" name="Google Shape;749;p54"/>
              <p:cNvSpPr/>
              <p:nvPr/>
            </p:nvSpPr>
            <p:spPr>
              <a:xfrm>
                <a:off x="3925797" y="-273029"/>
                <a:ext cx="66979" cy="74425"/>
              </a:xfrm>
              <a:custGeom>
                <a:rect b="b" l="l" r="r" t="t"/>
                <a:pathLst>
                  <a:path extrusionOk="0" h="2249" w="2024">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4"/>
              <p:cNvSpPr/>
              <p:nvPr/>
            </p:nvSpPr>
            <p:spPr>
              <a:xfrm>
                <a:off x="3894690" y="-306155"/>
                <a:ext cx="73333" cy="65292"/>
              </a:xfrm>
              <a:custGeom>
                <a:rect b="b" l="l" r="r" t="t"/>
                <a:pathLst>
                  <a:path extrusionOk="0" h="1973" w="2216">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1" name="Google Shape;751;p54"/>
          <p:cNvGrpSpPr/>
          <p:nvPr/>
        </p:nvGrpSpPr>
        <p:grpSpPr>
          <a:xfrm>
            <a:off x="2775700" y="-243577"/>
            <a:ext cx="641763" cy="660328"/>
            <a:chOff x="2775700" y="-243577"/>
            <a:chExt cx="641763" cy="660328"/>
          </a:xfrm>
        </p:grpSpPr>
        <p:grpSp>
          <p:nvGrpSpPr>
            <p:cNvPr id="752" name="Google Shape;752;p54"/>
            <p:cNvGrpSpPr/>
            <p:nvPr/>
          </p:nvGrpSpPr>
          <p:grpSpPr>
            <a:xfrm>
              <a:off x="2880967" y="-159588"/>
              <a:ext cx="536496" cy="576339"/>
              <a:chOff x="2880967" y="-159588"/>
              <a:chExt cx="536496" cy="576339"/>
            </a:xfrm>
          </p:grpSpPr>
          <p:sp>
            <p:nvSpPr>
              <p:cNvPr id="753" name="Google Shape;753;p54"/>
              <p:cNvSpPr/>
              <p:nvPr/>
            </p:nvSpPr>
            <p:spPr>
              <a:xfrm>
                <a:off x="2880967" y="-159588"/>
                <a:ext cx="536496" cy="576339"/>
              </a:xfrm>
              <a:custGeom>
                <a:rect b="b" l="l" r="r" t="t"/>
                <a:pathLst>
                  <a:path extrusionOk="0" h="17416" w="16212">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4"/>
              <p:cNvSpPr/>
              <p:nvPr/>
            </p:nvSpPr>
            <p:spPr>
              <a:xfrm>
                <a:off x="3004700" y="-35855"/>
                <a:ext cx="152192" cy="171982"/>
              </a:xfrm>
              <a:custGeom>
                <a:rect b="b" l="l" r="r" t="t"/>
                <a:pathLst>
                  <a:path extrusionOk="0" h="5197" w="4599">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 name="Google Shape;755;p54"/>
            <p:cNvGrpSpPr/>
            <p:nvPr/>
          </p:nvGrpSpPr>
          <p:grpSpPr>
            <a:xfrm>
              <a:off x="2775700" y="-243577"/>
              <a:ext cx="100965" cy="123965"/>
              <a:chOff x="2775700" y="-243577"/>
              <a:chExt cx="100965" cy="123965"/>
            </a:xfrm>
          </p:grpSpPr>
          <p:sp>
            <p:nvSpPr>
              <p:cNvPr id="756" name="Google Shape;756;p54"/>
              <p:cNvSpPr/>
              <p:nvPr/>
            </p:nvSpPr>
            <p:spPr>
              <a:xfrm>
                <a:off x="2805251" y="-184540"/>
                <a:ext cx="71414" cy="64927"/>
              </a:xfrm>
              <a:custGeom>
                <a:rect b="b" l="l" r="r" t="t"/>
                <a:pathLst>
                  <a:path extrusionOk="0" h="1962" w="2158">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4"/>
              <p:cNvSpPr/>
              <p:nvPr/>
            </p:nvSpPr>
            <p:spPr>
              <a:xfrm>
                <a:off x="2775700" y="-243577"/>
                <a:ext cx="77999" cy="45833"/>
              </a:xfrm>
              <a:custGeom>
                <a:rect b="b" l="l" r="r" t="t"/>
                <a:pathLst>
                  <a:path extrusionOk="0" h="1385" w="2357">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8" name="Google Shape;758;p54"/>
          <p:cNvGrpSpPr/>
          <p:nvPr/>
        </p:nvGrpSpPr>
        <p:grpSpPr>
          <a:xfrm>
            <a:off x="1588573" y="-296128"/>
            <a:ext cx="730914" cy="557013"/>
            <a:chOff x="1588573" y="-296128"/>
            <a:chExt cx="730914" cy="557013"/>
          </a:xfrm>
        </p:grpSpPr>
        <p:sp>
          <p:nvSpPr>
            <p:cNvPr id="759" name="Google Shape;759;p54"/>
            <p:cNvSpPr/>
            <p:nvPr/>
          </p:nvSpPr>
          <p:spPr>
            <a:xfrm>
              <a:off x="1588573" y="-164387"/>
              <a:ext cx="730914" cy="425272"/>
            </a:xfrm>
            <a:custGeom>
              <a:rect b="b" l="l" r="r" t="t"/>
              <a:pathLst>
                <a:path extrusionOk="0" h="12851" w="22087">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0" name="Google Shape;760;p54"/>
            <p:cNvGrpSpPr/>
            <p:nvPr/>
          </p:nvGrpSpPr>
          <p:grpSpPr>
            <a:xfrm>
              <a:off x="2028140" y="-296128"/>
              <a:ext cx="162319" cy="81341"/>
              <a:chOff x="2028140" y="-296128"/>
              <a:chExt cx="162319" cy="81341"/>
            </a:xfrm>
          </p:grpSpPr>
          <p:sp>
            <p:nvSpPr>
              <p:cNvPr id="761" name="Google Shape;761;p54"/>
              <p:cNvSpPr/>
              <p:nvPr/>
            </p:nvSpPr>
            <p:spPr>
              <a:xfrm>
                <a:off x="2028140" y="-264690"/>
                <a:ext cx="106194" cy="43153"/>
              </a:xfrm>
              <a:custGeom>
                <a:rect b="b" l="l" r="r" t="t"/>
                <a:pathLst>
                  <a:path extrusionOk="0" h="1304" w="3209">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4"/>
              <p:cNvSpPr/>
              <p:nvPr/>
            </p:nvSpPr>
            <p:spPr>
              <a:xfrm>
                <a:off x="2090619" y="-296128"/>
                <a:ext cx="99840" cy="81341"/>
              </a:xfrm>
              <a:custGeom>
                <a:rect b="b" l="l" r="r" t="t"/>
                <a:pathLst>
                  <a:path extrusionOk="0" h="2458" w="3017">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63" name="Google Shape;763;p54"/>
          <p:cNvGrpSpPr/>
          <p:nvPr/>
        </p:nvGrpSpPr>
        <p:grpSpPr>
          <a:xfrm>
            <a:off x="1739309" y="566891"/>
            <a:ext cx="853058" cy="594507"/>
            <a:chOff x="1739309" y="566891"/>
            <a:chExt cx="853058" cy="594507"/>
          </a:xfrm>
        </p:grpSpPr>
        <p:grpSp>
          <p:nvGrpSpPr>
            <p:cNvPr id="764" name="Google Shape;764;p54"/>
            <p:cNvGrpSpPr/>
            <p:nvPr/>
          </p:nvGrpSpPr>
          <p:grpSpPr>
            <a:xfrm>
              <a:off x="1753572" y="566891"/>
              <a:ext cx="838796" cy="594507"/>
              <a:chOff x="1753572" y="566891"/>
              <a:chExt cx="838796" cy="594507"/>
            </a:xfrm>
          </p:grpSpPr>
          <p:sp>
            <p:nvSpPr>
              <p:cNvPr id="765" name="Google Shape;765;p54"/>
              <p:cNvSpPr/>
              <p:nvPr/>
            </p:nvSpPr>
            <p:spPr>
              <a:xfrm>
                <a:off x="1753572" y="566891"/>
                <a:ext cx="838796" cy="594507"/>
              </a:xfrm>
              <a:custGeom>
                <a:rect b="b" l="l" r="r" t="t"/>
                <a:pathLst>
                  <a:path extrusionOk="0" h="17965" w="25347">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4"/>
              <p:cNvSpPr/>
              <p:nvPr/>
            </p:nvSpPr>
            <p:spPr>
              <a:xfrm>
                <a:off x="1978502" y="690823"/>
                <a:ext cx="424312" cy="302234"/>
              </a:xfrm>
              <a:custGeom>
                <a:rect b="b" l="l" r="r" t="t"/>
                <a:pathLst>
                  <a:path extrusionOk="0" h="9133" w="12822">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54"/>
            <p:cNvGrpSpPr/>
            <p:nvPr/>
          </p:nvGrpSpPr>
          <p:grpSpPr>
            <a:xfrm>
              <a:off x="1739309" y="617821"/>
              <a:ext cx="85081" cy="113673"/>
              <a:chOff x="1739309" y="617821"/>
              <a:chExt cx="85081" cy="113673"/>
            </a:xfrm>
          </p:grpSpPr>
          <p:sp>
            <p:nvSpPr>
              <p:cNvPr id="768" name="Google Shape;768;p54"/>
              <p:cNvSpPr/>
              <p:nvPr/>
            </p:nvSpPr>
            <p:spPr>
              <a:xfrm>
                <a:off x="1764923" y="657466"/>
                <a:ext cx="59467" cy="74028"/>
              </a:xfrm>
              <a:custGeom>
                <a:rect b="b" l="l" r="r" t="t"/>
                <a:pathLst>
                  <a:path extrusionOk="0" h="2237" w="1797">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4"/>
              <p:cNvSpPr/>
              <p:nvPr/>
            </p:nvSpPr>
            <p:spPr>
              <a:xfrm>
                <a:off x="1739309" y="617821"/>
                <a:ext cx="55298" cy="57449"/>
              </a:xfrm>
              <a:custGeom>
                <a:rect b="b" l="l" r="r" t="t"/>
                <a:pathLst>
                  <a:path extrusionOk="0" h="1736" w="1671">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0" name="Google Shape;770;p54"/>
          <p:cNvGrpSpPr/>
          <p:nvPr/>
        </p:nvGrpSpPr>
        <p:grpSpPr>
          <a:xfrm>
            <a:off x="291413" y="-295003"/>
            <a:ext cx="420937" cy="645006"/>
            <a:chOff x="291413" y="-295003"/>
            <a:chExt cx="420937" cy="645006"/>
          </a:xfrm>
        </p:grpSpPr>
        <p:sp>
          <p:nvSpPr>
            <p:cNvPr id="771" name="Google Shape;771;p54"/>
            <p:cNvSpPr/>
            <p:nvPr/>
          </p:nvSpPr>
          <p:spPr>
            <a:xfrm>
              <a:off x="291413" y="-295003"/>
              <a:ext cx="420937" cy="498274"/>
            </a:xfrm>
            <a:custGeom>
              <a:rect b="b" l="l" r="r" t="t"/>
              <a:pathLst>
                <a:path extrusionOk="0" h="15057" w="1272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2" name="Google Shape;772;p54"/>
            <p:cNvGrpSpPr/>
            <p:nvPr/>
          </p:nvGrpSpPr>
          <p:grpSpPr>
            <a:xfrm>
              <a:off x="317622" y="261977"/>
              <a:ext cx="171618" cy="88026"/>
              <a:chOff x="317622" y="261977"/>
              <a:chExt cx="171618" cy="88026"/>
            </a:xfrm>
          </p:grpSpPr>
          <p:sp>
            <p:nvSpPr>
              <p:cNvPr id="773" name="Google Shape;773;p54"/>
              <p:cNvSpPr/>
              <p:nvPr/>
            </p:nvSpPr>
            <p:spPr>
              <a:xfrm>
                <a:off x="317622" y="261977"/>
                <a:ext cx="146732" cy="34879"/>
              </a:xfrm>
              <a:custGeom>
                <a:rect b="b" l="l" r="r" t="t"/>
                <a:pathLst>
                  <a:path extrusionOk="0" h="1054" w="4434">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4"/>
              <p:cNvSpPr/>
              <p:nvPr/>
            </p:nvSpPr>
            <p:spPr>
              <a:xfrm>
                <a:off x="371629" y="323099"/>
                <a:ext cx="117611" cy="26904"/>
              </a:xfrm>
              <a:custGeom>
                <a:rect b="b" l="l" r="r" t="t"/>
                <a:pathLst>
                  <a:path extrusionOk="0" h="813" w="3554">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5" name="Google Shape;775;p54"/>
          <p:cNvGrpSpPr/>
          <p:nvPr/>
        </p:nvGrpSpPr>
        <p:grpSpPr>
          <a:xfrm>
            <a:off x="1214230" y="1280862"/>
            <a:ext cx="693917" cy="709106"/>
            <a:chOff x="1214230" y="1280862"/>
            <a:chExt cx="693917" cy="709106"/>
          </a:xfrm>
        </p:grpSpPr>
        <p:sp>
          <p:nvSpPr>
            <p:cNvPr id="776" name="Google Shape;776;p54"/>
            <p:cNvSpPr/>
            <p:nvPr/>
          </p:nvSpPr>
          <p:spPr>
            <a:xfrm>
              <a:off x="1265424" y="1280862"/>
              <a:ext cx="642723" cy="709106"/>
            </a:xfrm>
            <a:custGeom>
              <a:rect b="b" l="l" r="r" t="t"/>
              <a:pathLst>
                <a:path extrusionOk="0" h="21428" w="19422">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4"/>
            <p:cNvSpPr/>
            <p:nvPr/>
          </p:nvSpPr>
          <p:spPr>
            <a:xfrm>
              <a:off x="1216414" y="1365116"/>
              <a:ext cx="83195" cy="91600"/>
            </a:xfrm>
            <a:custGeom>
              <a:rect b="b" l="l" r="r" t="t"/>
              <a:pathLst>
                <a:path extrusionOk="0" h="2768" w="2514">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4"/>
            <p:cNvSpPr/>
            <p:nvPr/>
          </p:nvSpPr>
          <p:spPr>
            <a:xfrm>
              <a:off x="1214230" y="1326463"/>
              <a:ext cx="63538" cy="48745"/>
            </a:xfrm>
            <a:custGeom>
              <a:rect b="b" l="l" r="r" t="t"/>
              <a:pathLst>
                <a:path extrusionOk="0" h="1473" w="192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54"/>
          <p:cNvGrpSpPr/>
          <p:nvPr/>
        </p:nvGrpSpPr>
        <p:grpSpPr>
          <a:xfrm>
            <a:off x="-182869" y="835238"/>
            <a:ext cx="1277205" cy="1131333"/>
            <a:chOff x="-182869" y="835238"/>
            <a:chExt cx="1277205" cy="1131333"/>
          </a:xfrm>
        </p:grpSpPr>
        <p:sp>
          <p:nvSpPr>
            <p:cNvPr id="780" name="Google Shape;780;p54"/>
            <p:cNvSpPr/>
            <p:nvPr/>
          </p:nvSpPr>
          <p:spPr>
            <a:xfrm>
              <a:off x="-182869" y="851983"/>
              <a:ext cx="1277205" cy="1076929"/>
            </a:xfrm>
            <a:custGeom>
              <a:rect b="b" l="l" r="r" t="t"/>
              <a:pathLst>
                <a:path extrusionOk="0" h="32543" w="38595">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1" name="Google Shape;781;p54"/>
            <p:cNvGrpSpPr/>
            <p:nvPr/>
          </p:nvGrpSpPr>
          <p:grpSpPr>
            <a:xfrm>
              <a:off x="454360" y="835238"/>
              <a:ext cx="112382" cy="56555"/>
              <a:chOff x="454360" y="835238"/>
              <a:chExt cx="112382" cy="56555"/>
            </a:xfrm>
          </p:grpSpPr>
          <p:sp>
            <p:nvSpPr>
              <p:cNvPr id="782" name="Google Shape;782;p54"/>
              <p:cNvSpPr/>
              <p:nvPr/>
            </p:nvSpPr>
            <p:spPr>
              <a:xfrm>
                <a:off x="454360" y="840897"/>
                <a:ext cx="72870" cy="50896"/>
              </a:xfrm>
              <a:custGeom>
                <a:rect b="b" l="l" r="r" t="t"/>
                <a:pathLst>
                  <a:path extrusionOk="0" h="1538" w="2202">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4"/>
              <p:cNvSpPr/>
              <p:nvPr/>
            </p:nvSpPr>
            <p:spPr>
              <a:xfrm>
                <a:off x="509095" y="835238"/>
                <a:ext cx="57647" cy="54934"/>
              </a:xfrm>
              <a:custGeom>
                <a:rect b="b" l="l" r="r" t="t"/>
                <a:pathLst>
                  <a:path extrusionOk="0" h="1660" w="1742">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 name="Google Shape;784;p54"/>
            <p:cNvGrpSpPr/>
            <p:nvPr/>
          </p:nvGrpSpPr>
          <p:grpSpPr>
            <a:xfrm>
              <a:off x="588484" y="1891352"/>
              <a:ext cx="127241" cy="75219"/>
              <a:chOff x="588484" y="1891352"/>
              <a:chExt cx="127241" cy="75219"/>
            </a:xfrm>
          </p:grpSpPr>
          <p:sp>
            <p:nvSpPr>
              <p:cNvPr id="785" name="Google Shape;785;p54"/>
              <p:cNvSpPr/>
              <p:nvPr/>
            </p:nvSpPr>
            <p:spPr>
              <a:xfrm>
                <a:off x="588484" y="1891352"/>
                <a:ext cx="82268" cy="56919"/>
              </a:xfrm>
              <a:custGeom>
                <a:rect b="b" l="l" r="r" t="t"/>
                <a:pathLst>
                  <a:path extrusionOk="0" h="1720" w="2486">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4"/>
              <p:cNvSpPr/>
              <p:nvPr/>
            </p:nvSpPr>
            <p:spPr>
              <a:xfrm>
                <a:off x="652849" y="1914782"/>
                <a:ext cx="62876" cy="51790"/>
              </a:xfrm>
              <a:custGeom>
                <a:rect b="b" l="l" r="r" t="t"/>
                <a:pathLst>
                  <a:path extrusionOk="0" h="1565" w="190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7" name="Google Shape;787;p54"/>
          <p:cNvGrpSpPr/>
          <p:nvPr/>
        </p:nvGrpSpPr>
        <p:grpSpPr>
          <a:xfrm>
            <a:off x="1004821" y="2303619"/>
            <a:ext cx="413557" cy="605096"/>
            <a:chOff x="1004821" y="2303619"/>
            <a:chExt cx="413557" cy="605096"/>
          </a:xfrm>
        </p:grpSpPr>
        <p:grpSp>
          <p:nvGrpSpPr>
            <p:cNvPr id="788" name="Google Shape;788;p54"/>
            <p:cNvGrpSpPr/>
            <p:nvPr/>
          </p:nvGrpSpPr>
          <p:grpSpPr>
            <a:xfrm>
              <a:off x="1004821" y="2303619"/>
              <a:ext cx="344559" cy="605096"/>
              <a:chOff x="1004821" y="2303619"/>
              <a:chExt cx="344559" cy="605096"/>
            </a:xfrm>
          </p:grpSpPr>
          <p:sp>
            <p:nvSpPr>
              <p:cNvPr id="789" name="Google Shape;789;p54"/>
              <p:cNvSpPr/>
              <p:nvPr/>
            </p:nvSpPr>
            <p:spPr>
              <a:xfrm>
                <a:off x="1004821" y="2303619"/>
                <a:ext cx="344559" cy="605096"/>
              </a:xfrm>
              <a:custGeom>
                <a:rect b="b" l="l" r="r" t="t"/>
                <a:pathLst>
                  <a:path extrusionOk="0" h="18285" w="10412">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4"/>
              <p:cNvSpPr/>
              <p:nvPr/>
            </p:nvSpPr>
            <p:spPr>
              <a:xfrm>
                <a:off x="1099896" y="2690900"/>
                <a:ext cx="119960" cy="115691"/>
              </a:xfrm>
              <a:custGeom>
                <a:rect b="b" l="l" r="r" t="t"/>
                <a:pathLst>
                  <a:path extrusionOk="0" h="3496" w="3625">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4"/>
              <p:cNvSpPr/>
              <p:nvPr/>
            </p:nvSpPr>
            <p:spPr>
              <a:xfrm>
                <a:off x="1100160" y="2414181"/>
                <a:ext cx="100006" cy="87298"/>
              </a:xfrm>
              <a:custGeom>
                <a:rect b="b" l="l" r="r" t="t"/>
                <a:pathLst>
                  <a:path extrusionOk="0" h="2638" w="3022">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2" name="Google Shape;792;p54"/>
            <p:cNvGrpSpPr/>
            <p:nvPr/>
          </p:nvGrpSpPr>
          <p:grpSpPr>
            <a:xfrm>
              <a:off x="1332668" y="2362060"/>
              <a:ext cx="85710" cy="97126"/>
              <a:chOff x="1332668" y="2362060"/>
              <a:chExt cx="85710" cy="97126"/>
            </a:xfrm>
          </p:grpSpPr>
          <p:sp>
            <p:nvSpPr>
              <p:cNvPr id="793" name="Google Shape;793;p54"/>
              <p:cNvSpPr/>
              <p:nvPr/>
            </p:nvSpPr>
            <p:spPr>
              <a:xfrm>
                <a:off x="1332668" y="2362060"/>
                <a:ext cx="23926" cy="80911"/>
              </a:xfrm>
              <a:custGeom>
                <a:rect b="b" l="l" r="r" t="t"/>
                <a:pathLst>
                  <a:path extrusionOk="0" h="2445" w="723">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4"/>
              <p:cNvSpPr/>
              <p:nvPr/>
            </p:nvSpPr>
            <p:spPr>
              <a:xfrm>
                <a:off x="1385980" y="2383736"/>
                <a:ext cx="32398" cy="75451"/>
              </a:xfrm>
              <a:custGeom>
                <a:rect b="b" l="l" r="r" t="t"/>
                <a:pathLst>
                  <a:path extrusionOk="0" h="2280" w="979">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95" name="Google Shape;795;p54"/>
          <p:cNvGrpSpPr/>
          <p:nvPr/>
        </p:nvGrpSpPr>
        <p:grpSpPr>
          <a:xfrm>
            <a:off x="2647665" y="2892963"/>
            <a:ext cx="62909" cy="137996"/>
            <a:chOff x="2647665" y="2892963"/>
            <a:chExt cx="62909" cy="137996"/>
          </a:xfrm>
        </p:grpSpPr>
        <p:sp>
          <p:nvSpPr>
            <p:cNvPr id="796" name="Google Shape;796;p54"/>
            <p:cNvSpPr/>
            <p:nvPr/>
          </p:nvSpPr>
          <p:spPr>
            <a:xfrm>
              <a:off x="2679235" y="2917121"/>
              <a:ext cx="31339" cy="113838"/>
            </a:xfrm>
            <a:custGeom>
              <a:rect b="b" l="l" r="r" t="t"/>
              <a:pathLst>
                <a:path extrusionOk="0" h="3440" w="947">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4"/>
            <p:cNvSpPr/>
            <p:nvPr/>
          </p:nvSpPr>
          <p:spPr>
            <a:xfrm>
              <a:off x="2647665" y="2892963"/>
              <a:ext cx="22668" cy="82698"/>
            </a:xfrm>
            <a:custGeom>
              <a:rect b="b" l="l" r="r" t="t"/>
              <a:pathLst>
                <a:path extrusionOk="0" h="2499" w="685">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8" name="Google Shape;798;p54"/>
          <p:cNvGrpSpPr/>
          <p:nvPr/>
        </p:nvGrpSpPr>
        <p:grpSpPr>
          <a:xfrm>
            <a:off x="319707" y="3143540"/>
            <a:ext cx="638983" cy="1054658"/>
            <a:chOff x="319707" y="3143540"/>
            <a:chExt cx="638983" cy="1054658"/>
          </a:xfrm>
        </p:grpSpPr>
        <p:sp>
          <p:nvSpPr>
            <p:cNvPr id="799" name="Google Shape;799;p54"/>
            <p:cNvSpPr/>
            <p:nvPr/>
          </p:nvSpPr>
          <p:spPr>
            <a:xfrm>
              <a:off x="319707" y="3143540"/>
              <a:ext cx="638983" cy="1022558"/>
            </a:xfrm>
            <a:custGeom>
              <a:rect b="b" l="l" r="r" t="t"/>
              <a:pathLst>
                <a:path extrusionOk="0" h="30900" w="19309">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4"/>
            <p:cNvSpPr/>
            <p:nvPr/>
          </p:nvSpPr>
          <p:spPr>
            <a:xfrm>
              <a:off x="535602" y="3355431"/>
              <a:ext cx="302896" cy="469417"/>
            </a:xfrm>
            <a:custGeom>
              <a:rect b="b" l="l" r="r" t="t"/>
              <a:pathLst>
                <a:path extrusionOk="0" h="14185" w="9153">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4"/>
            <p:cNvSpPr/>
            <p:nvPr/>
          </p:nvSpPr>
          <p:spPr>
            <a:xfrm>
              <a:off x="692262" y="4059275"/>
              <a:ext cx="96332" cy="96630"/>
            </a:xfrm>
            <a:custGeom>
              <a:rect b="b" l="l" r="r" t="t"/>
              <a:pathLst>
                <a:path extrusionOk="0" h="2920" w="2911">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4"/>
            <p:cNvSpPr/>
            <p:nvPr/>
          </p:nvSpPr>
          <p:spPr>
            <a:xfrm>
              <a:off x="692560" y="4142106"/>
              <a:ext cx="89482" cy="56092"/>
            </a:xfrm>
            <a:custGeom>
              <a:rect b="b" l="l" r="r" t="t"/>
              <a:pathLst>
                <a:path extrusionOk="0" h="1695" w="2704">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54"/>
          <p:cNvGrpSpPr/>
          <p:nvPr/>
        </p:nvGrpSpPr>
        <p:grpSpPr>
          <a:xfrm>
            <a:off x="1344284" y="3702273"/>
            <a:ext cx="388340" cy="497513"/>
            <a:chOff x="1344284" y="3702273"/>
            <a:chExt cx="388340" cy="497513"/>
          </a:xfrm>
        </p:grpSpPr>
        <p:sp>
          <p:nvSpPr>
            <p:cNvPr id="804" name="Google Shape;804;p54"/>
            <p:cNvSpPr/>
            <p:nvPr/>
          </p:nvSpPr>
          <p:spPr>
            <a:xfrm>
              <a:off x="1344284" y="3702273"/>
              <a:ext cx="388340" cy="424411"/>
            </a:xfrm>
            <a:custGeom>
              <a:rect b="b" l="l" r="r" t="t"/>
              <a:pathLst>
                <a:path extrusionOk="0" h="12825" w="11735">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4"/>
            <p:cNvSpPr/>
            <p:nvPr/>
          </p:nvSpPr>
          <p:spPr>
            <a:xfrm>
              <a:off x="1494921" y="4110304"/>
              <a:ext cx="98450" cy="66549"/>
            </a:xfrm>
            <a:custGeom>
              <a:rect b="b" l="l" r="r" t="t"/>
              <a:pathLst>
                <a:path extrusionOk="0" h="2011" w="2975">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4"/>
            <p:cNvSpPr/>
            <p:nvPr/>
          </p:nvSpPr>
          <p:spPr>
            <a:xfrm>
              <a:off x="1556539" y="4135587"/>
              <a:ext cx="72936" cy="64199"/>
            </a:xfrm>
            <a:custGeom>
              <a:rect b="b" l="l" r="r" t="t"/>
              <a:pathLst>
                <a:path extrusionOk="0" h="1940" w="2204">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7" name="Google Shape;807;p54"/>
          <p:cNvGrpSpPr/>
          <p:nvPr/>
        </p:nvGrpSpPr>
        <p:grpSpPr>
          <a:xfrm>
            <a:off x="4368" y="4500332"/>
            <a:ext cx="1550979" cy="1347924"/>
            <a:chOff x="4368" y="4500332"/>
            <a:chExt cx="1550979" cy="1347924"/>
          </a:xfrm>
        </p:grpSpPr>
        <p:grpSp>
          <p:nvGrpSpPr>
            <p:cNvPr id="808" name="Google Shape;808;p54"/>
            <p:cNvGrpSpPr/>
            <p:nvPr/>
          </p:nvGrpSpPr>
          <p:grpSpPr>
            <a:xfrm>
              <a:off x="4368" y="4500332"/>
              <a:ext cx="1507264" cy="1347924"/>
              <a:chOff x="4368" y="4500332"/>
              <a:chExt cx="1507264" cy="1347924"/>
            </a:xfrm>
          </p:grpSpPr>
          <p:sp>
            <p:nvSpPr>
              <p:cNvPr id="809" name="Google Shape;809;p54"/>
              <p:cNvSpPr/>
              <p:nvPr/>
            </p:nvSpPr>
            <p:spPr>
              <a:xfrm>
                <a:off x="4368" y="4500332"/>
                <a:ext cx="1507264" cy="1347924"/>
              </a:xfrm>
              <a:custGeom>
                <a:rect b="b" l="l" r="r" t="t"/>
                <a:pathLst>
                  <a:path extrusionOk="0" h="40732" w="45547">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4"/>
              <p:cNvSpPr/>
              <p:nvPr/>
            </p:nvSpPr>
            <p:spPr>
              <a:xfrm>
                <a:off x="454890" y="5262949"/>
                <a:ext cx="305477" cy="214175"/>
              </a:xfrm>
              <a:custGeom>
                <a:rect b="b" l="l" r="r" t="t"/>
                <a:pathLst>
                  <a:path extrusionOk="0" h="6472" w="9231">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4"/>
              <p:cNvSpPr/>
              <p:nvPr/>
            </p:nvSpPr>
            <p:spPr>
              <a:xfrm>
                <a:off x="384105" y="5156755"/>
                <a:ext cx="306900" cy="223209"/>
              </a:xfrm>
              <a:custGeom>
                <a:rect b="b" l="l" r="r" t="t"/>
                <a:pathLst>
                  <a:path extrusionOk="0" h="6745" w="9274">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4"/>
              <p:cNvSpPr/>
              <p:nvPr/>
            </p:nvSpPr>
            <p:spPr>
              <a:xfrm>
                <a:off x="323910" y="5058404"/>
                <a:ext cx="287441" cy="225989"/>
              </a:xfrm>
              <a:custGeom>
                <a:rect b="b" l="l" r="r" t="t"/>
                <a:pathLst>
                  <a:path extrusionOk="0" h="6829" w="8686">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4"/>
              <p:cNvSpPr/>
              <p:nvPr/>
            </p:nvSpPr>
            <p:spPr>
              <a:xfrm>
                <a:off x="251239" y="4971867"/>
                <a:ext cx="284331" cy="227345"/>
              </a:xfrm>
              <a:custGeom>
                <a:rect b="b" l="l" r="r" t="t"/>
                <a:pathLst>
                  <a:path extrusionOk="0" h="6870" w="8592">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4"/>
              <p:cNvSpPr/>
              <p:nvPr/>
            </p:nvSpPr>
            <p:spPr>
              <a:xfrm>
                <a:off x="157223" y="4893206"/>
                <a:ext cx="328873" cy="206530"/>
              </a:xfrm>
              <a:custGeom>
                <a:rect b="b" l="l" r="r" t="t"/>
                <a:pathLst>
                  <a:path extrusionOk="0" h="6241" w="9938">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4"/>
              <p:cNvSpPr/>
              <p:nvPr/>
            </p:nvSpPr>
            <p:spPr>
              <a:xfrm>
                <a:off x="856798" y="4962469"/>
                <a:ext cx="304054" cy="210667"/>
              </a:xfrm>
              <a:custGeom>
                <a:rect b="b" l="l" r="r" t="t"/>
                <a:pathLst>
                  <a:path extrusionOk="0" h="6366" w="9188">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4"/>
              <p:cNvSpPr/>
              <p:nvPr/>
            </p:nvSpPr>
            <p:spPr>
              <a:xfrm>
                <a:off x="797894" y="4865475"/>
                <a:ext cx="315338" cy="236280"/>
              </a:xfrm>
              <a:custGeom>
                <a:rect b="b" l="l" r="r" t="t"/>
                <a:pathLst>
                  <a:path extrusionOk="0" h="7140" w="9529">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4"/>
              <p:cNvSpPr/>
              <p:nvPr/>
            </p:nvSpPr>
            <p:spPr>
              <a:xfrm>
                <a:off x="732437" y="4757031"/>
                <a:ext cx="309216" cy="243098"/>
              </a:xfrm>
              <a:custGeom>
                <a:rect b="b" l="l" r="r" t="t"/>
                <a:pathLst>
                  <a:path extrusionOk="0" h="7346" w="9344">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4"/>
              <p:cNvSpPr/>
              <p:nvPr/>
            </p:nvSpPr>
            <p:spPr>
              <a:xfrm>
                <a:off x="647422" y="4663743"/>
                <a:ext cx="319740" cy="244719"/>
              </a:xfrm>
              <a:custGeom>
                <a:rect b="b" l="l" r="r" t="t"/>
                <a:pathLst>
                  <a:path extrusionOk="0" h="7395" w="9662">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4"/>
              <p:cNvSpPr/>
              <p:nvPr/>
            </p:nvSpPr>
            <p:spPr>
              <a:xfrm>
                <a:off x="585241" y="4582997"/>
                <a:ext cx="320335" cy="251768"/>
              </a:xfrm>
              <a:custGeom>
                <a:rect b="b" l="l" r="r" t="t"/>
                <a:pathLst>
                  <a:path extrusionOk="0" h="7608" w="968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0" name="Google Shape;820;p54"/>
            <p:cNvSpPr/>
            <p:nvPr/>
          </p:nvSpPr>
          <p:spPr>
            <a:xfrm>
              <a:off x="1364603" y="5136171"/>
              <a:ext cx="119166" cy="46296"/>
            </a:xfrm>
            <a:custGeom>
              <a:rect b="b" l="l" r="r" t="t"/>
              <a:pathLst>
                <a:path extrusionOk="0" h="1399" w="3601">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4"/>
            <p:cNvSpPr/>
            <p:nvPr/>
          </p:nvSpPr>
          <p:spPr>
            <a:xfrm>
              <a:off x="1437505" y="5176610"/>
              <a:ext cx="117842" cy="27599"/>
            </a:xfrm>
            <a:custGeom>
              <a:rect b="b" l="l" r="r" t="t"/>
              <a:pathLst>
                <a:path extrusionOk="0" h="834" w="3561">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2" name="Google Shape;822;p54"/>
          <p:cNvGrpSpPr/>
          <p:nvPr/>
        </p:nvGrpSpPr>
        <p:grpSpPr>
          <a:xfrm>
            <a:off x="1664354" y="4088694"/>
            <a:ext cx="1037582" cy="832607"/>
            <a:chOff x="1664354" y="4088694"/>
            <a:chExt cx="1037582" cy="832607"/>
          </a:xfrm>
        </p:grpSpPr>
        <p:sp>
          <p:nvSpPr>
            <p:cNvPr id="823" name="Google Shape;823;p54"/>
            <p:cNvSpPr/>
            <p:nvPr/>
          </p:nvSpPr>
          <p:spPr>
            <a:xfrm>
              <a:off x="2035818" y="4196940"/>
              <a:ext cx="429938" cy="217219"/>
            </a:xfrm>
            <a:custGeom>
              <a:rect b="b" l="l" r="r" t="t"/>
              <a:pathLst>
                <a:path extrusionOk="0" h="6564" w="12992">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09AB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4"/>
            <p:cNvSpPr/>
            <p:nvPr/>
          </p:nvSpPr>
          <p:spPr>
            <a:xfrm>
              <a:off x="1664354" y="4088694"/>
              <a:ext cx="1037582" cy="832607"/>
            </a:xfrm>
            <a:custGeom>
              <a:rect b="b" l="l" r="r" t="t"/>
              <a:pathLst>
                <a:path extrusionOk="0" h="25160" w="31354">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4"/>
            <p:cNvSpPr/>
            <p:nvPr/>
          </p:nvSpPr>
          <p:spPr>
            <a:xfrm>
              <a:off x="2025592" y="4188303"/>
              <a:ext cx="454625" cy="249815"/>
            </a:xfrm>
            <a:custGeom>
              <a:rect b="b" l="l" r="r" t="t"/>
              <a:pathLst>
                <a:path extrusionOk="0" h="7549" w="13738">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4"/>
            <p:cNvSpPr/>
            <p:nvPr/>
          </p:nvSpPr>
          <p:spPr>
            <a:xfrm>
              <a:off x="1739838" y="4716261"/>
              <a:ext cx="461210" cy="159671"/>
            </a:xfrm>
            <a:custGeom>
              <a:rect b="b" l="l" r="r" t="t"/>
              <a:pathLst>
                <a:path extrusionOk="0" h="4825" w="13937">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4"/>
            <p:cNvSpPr/>
            <p:nvPr/>
          </p:nvSpPr>
          <p:spPr>
            <a:xfrm>
              <a:off x="1771012" y="4676384"/>
              <a:ext cx="280260" cy="110363"/>
            </a:xfrm>
            <a:custGeom>
              <a:rect b="b" l="l" r="r" t="t"/>
              <a:pathLst>
                <a:path extrusionOk="0" h="3335" w="8469">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4"/>
            <p:cNvSpPr/>
            <p:nvPr/>
          </p:nvSpPr>
          <p:spPr>
            <a:xfrm>
              <a:off x="1770648" y="4633132"/>
              <a:ext cx="435729" cy="159109"/>
            </a:xfrm>
            <a:custGeom>
              <a:rect b="b" l="l" r="r" t="t"/>
              <a:pathLst>
                <a:path extrusionOk="0" h="4808" w="13167">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4"/>
            <p:cNvSpPr/>
            <p:nvPr/>
          </p:nvSpPr>
          <p:spPr>
            <a:xfrm>
              <a:off x="1843186" y="4600007"/>
              <a:ext cx="272318" cy="119729"/>
            </a:xfrm>
            <a:custGeom>
              <a:rect b="b" l="l" r="r" t="t"/>
              <a:pathLst>
                <a:path extrusionOk="0" h="3618" w="8229">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 name="Google Shape;830;p54"/>
          <p:cNvGrpSpPr/>
          <p:nvPr/>
        </p:nvGrpSpPr>
        <p:grpSpPr>
          <a:xfrm>
            <a:off x="2242315" y="4930402"/>
            <a:ext cx="155932" cy="99046"/>
            <a:chOff x="2242315" y="4930402"/>
            <a:chExt cx="155932" cy="99046"/>
          </a:xfrm>
        </p:grpSpPr>
        <p:sp>
          <p:nvSpPr>
            <p:cNvPr id="831" name="Google Shape;831;p54"/>
            <p:cNvSpPr/>
            <p:nvPr/>
          </p:nvSpPr>
          <p:spPr>
            <a:xfrm>
              <a:off x="2242315" y="4930402"/>
              <a:ext cx="83856" cy="58508"/>
            </a:xfrm>
            <a:custGeom>
              <a:rect b="b" l="l" r="r" t="t"/>
              <a:pathLst>
                <a:path extrusionOk="0" h="1768" w="2534">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4"/>
            <p:cNvSpPr/>
            <p:nvPr/>
          </p:nvSpPr>
          <p:spPr>
            <a:xfrm>
              <a:off x="2304595" y="4969484"/>
              <a:ext cx="93652" cy="59964"/>
            </a:xfrm>
            <a:custGeom>
              <a:rect b="b" l="l" r="r" t="t"/>
              <a:pathLst>
                <a:path extrusionOk="0" h="1812" w="283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54"/>
          <p:cNvGrpSpPr/>
          <p:nvPr/>
        </p:nvGrpSpPr>
        <p:grpSpPr>
          <a:xfrm>
            <a:off x="2661531" y="4759645"/>
            <a:ext cx="636336" cy="613800"/>
            <a:chOff x="2661531" y="4759645"/>
            <a:chExt cx="636336" cy="613800"/>
          </a:xfrm>
        </p:grpSpPr>
        <p:sp>
          <p:nvSpPr>
            <p:cNvPr id="834" name="Google Shape;834;p54"/>
            <p:cNvSpPr/>
            <p:nvPr/>
          </p:nvSpPr>
          <p:spPr>
            <a:xfrm>
              <a:off x="2661531" y="4759645"/>
              <a:ext cx="526601" cy="606916"/>
            </a:xfrm>
            <a:custGeom>
              <a:rect b="b" l="l" r="r" t="t"/>
              <a:pathLst>
                <a:path extrusionOk="0" h="18340" w="15913">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4"/>
            <p:cNvSpPr/>
            <p:nvPr/>
          </p:nvSpPr>
          <p:spPr>
            <a:xfrm>
              <a:off x="3141173" y="5288794"/>
              <a:ext cx="74193" cy="84651"/>
            </a:xfrm>
            <a:custGeom>
              <a:rect b="b" l="l" r="r" t="t"/>
              <a:pathLst>
                <a:path extrusionOk="0" h="2558" w="2242">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4"/>
            <p:cNvSpPr/>
            <p:nvPr/>
          </p:nvSpPr>
          <p:spPr>
            <a:xfrm>
              <a:off x="3220761" y="5295379"/>
              <a:ext cx="77106" cy="76973"/>
            </a:xfrm>
            <a:custGeom>
              <a:rect b="b" l="l" r="r" t="t"/>
              <a:pathLst>
                <a:path extrusionOk="0" h="2326" w="233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 name="Google Shape;837;p54"/>
          <p:cNvGrpSpPr/>
          <p:nvPr/>
        </p:nvGrpSpPr>
        <p:grpSpPr>
          <a:xfrm>
            <a:off x="3260869" y="4155210"/>
            <a:ext cx="1065612" cy="1051580"/>
            <a:chOff x="3260869" y="4155210"/>
            <a:chExt cx="1065612" cy="1051580"/>
          </a:xfrm>
        </p:grpSpPr>
        <p:grpSp>
          <p:nvGrpSpPr>
            <p:cNvPr id="838" name="Google Shape;838;p54"/>
            <p:cNvGrpSpPr/>
            <p:nvPr/>
          </p:nvGrpSpPr>
          <p:grpSpPr>
            <a:xfrm>
              <a:off x="3260869" y="4155210"/>
              <a:ext cx="1065612" cy="1051580"/>
              <a:chOff x="3260869" y="4155210"/>
              <a:chExt cx="1065612" cy="1051580"/>
            </a:xfrm>
          </p:grpSpPr>
          <p:sp>
            <p:nvSpPr>
              <p:cNvPr id="839" name="Google Shape;839;p54"/>
              <p:cNvSpPr/>
              <p:nvPr/>
            </p:nvSpPr>
            <p:spPr>
              <a:xfrm>
                <a:off x="3260869" y="4155210"/>
                <a:ext cx="1065612" cy="1051580"/>
              </a:xfrm>
              <a:custGeom>
                <a:rect b="b" l="l" r="r" t="t"/>
                <a:pathLst>
                  <a:path extrusionOk="0" h="31777" w="32201">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4"/>
              <p:cNvSpPr/>
              <p:nvPr/>
            </p:nvSpPr>
            <p:spPr>
              <a:xfrm>
                <a:off x="3412631" y="4384608"/>
                <a:ext cx="250146" cy="242800"/>
              </a:xfrm>
              <a:custGeom>
                <a:rect b="b" l="l" r="r" t="t"/>
                <a:pathLst>
                  <a:path extrusionOk="0" h="7337" w="7559">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4"/>
              <p:cNvSpPr/>
              <p:nvPr/>
            </p:nvSpPr>
            <p:spPr>
              <a:xfrm>
                <a:off x="3509923" y="4364918"/>
                <a:ext cx="413027" cy="344261"/>
              </a:xfrm>
              <a:custGeom>
                <a:rect b="b" l="l" r="r" t="t"/>
                <a:pathLst>
                  <a:path extrusionOk="0" h="10403" w="12481">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4"/>
              <p:cNvSpPr/>
              <p:nvPr/>
            </p:nvSpPr>
            <p:spPr>
              <a:xfrm>
                <a:off x="3598644" y="4439773"/>
                <a:ext cx="398467" cy="361172"/>
              </a:xfrm>
              <a:custGeom>
                <a:rect b="b" l="l" r="r" t="t"/>
                <a:pathLst>
                  <a:path extrusionOk="0" h="10914" w="12041">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4"/>
              <p:cNvSpPr/>
              <p:nvPr/>
            </p:nvSpPr>
            <p:spPr>
              <a:xfrm>
                <a:off x="3701264" y="4530512"/>
                <a:ext cx="379505" cy="352832"/>
              </a:xfrm>
              <a:custGeom>
                <a:rect b="b" l="l" r="r" t="t"/>
                <a:pathLst>
                  <a:path extrusionOk="0" h="10662" w="11468">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4"/>
              <p:cNvSpPr/>
              <p:nvPr/>
            </p:nvSpPr>
            <p:spPr>
              <a:xfrm>
                <a:off x="3803520" y="4626150"/>
                <a:ext cx="361866" cy="345320"/>
              </a:xfrm>
              <a:custGeom>
                <a:rect b="b" l="l" r="r" t="t"/>
                <a:pathLst>
                  <a:path extrusionOk="0" h="10435" w="10935">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5" name="Google Shape;845;p54"/>
            <p:cNvSpPr/>
            <p:nvPr/>
          </p:nvSpPr>
          <p:spPr>
            <a:xfrm>
              <a:off x="3992710" y="4206570"/>
              <a:ext cx="70950" cy="81573"/>
            </a:xfrm>
            <a:custGeom>
              <a:rect b="b" l="l" r="r" t="t"/>
              <a:pathLst>
                <a:path extrusionOk="0" h="2465" w="2144">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4"/>
            <p:cNvSpPr/>
            <p:nvPr/>
          </p:nvSpPr>
          <p:spPr>
            <a:xfrm>
              <a:off x="4071933" y="4230363"/>
              <a:ext cx="60890" cy="66946"/>
            </a:xfrm>
            <a:custGeom>
              <a:rect b="b" l="l" r="r" t="t"/>
              <a:pathLst>
                <a:path extrusionOk="0" h="2023" w="184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54"/>
          <p:cNvGrpSpPr/>
          <p:nvPr/>
        </p:nvGrpSpPr>
        <p:grpSpPr>
          <a:xfrm>
            <a:off x="4756021" y="3831533"/>
            <a:ext cx="142364" cy="69263"/>
            <a:chOff x="4756021" y="3831533"/>
            <a:chExt cx="142364" cy="69263"/>
          </a:xfrm>
        </p:grpSpPr>
        <p:sp>
          <p:nvSpPr>
            <p:cNvPr id="848" name="Google Shape;848;p54"/>
            <p:cNvSpPr/>
            <p:nvPr/>
          </p:nvSpPr>
          <p:spPr>
            <a:xfrm>
              <a:off x="4756021" y="3831533"/>
              <a:ext cx="118802" cy="28923"/>
            </a:xfrm>
            <a:custGeom>
              <a:rect b="b" l="l" r="r" t="t"/>
              <a:pathLst>
                <a:path extrusionOk="0" h="874" w="359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4"/>
            <p:cNvSpPr/>
            <p:nvPr/>
          </p:nvSpPr>
          <p:spPr>
            <a:xfrm>
              <a:off x="4801887" y="3872303"/>
              <a:ext cx="96498" cy="28493"/>
            </a:xfrm>
            <a:custGeom>
              <a:rect b="b" l="l" r="r" t="t"/>
              <a:pathLst>
                <a:path extrusionOk="0" h="861" w="2916">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0" name="Google Shape;850;p54"/>
          <p:cNvGrpSpPr/>
          <p:nvPr/>
        </p:nvGrpSpPr>
        <p:grpSpPr>
          <a:xfrm>
            <a:off x="4349976" y="4801904"/>
            <a:ext cx="591495" cy="708080"/>
            <a:chOff x="4349976" y="4801904"/>
            <a:chExt cx="591495" cy="708080"/>
          </a:xfrm>
        </p:grpSpPr>
        <p:sp>
          <p:nvSpPr>
            <p:cNvPr id="851" name="Google Shape;851;p54"/>
            <p:cNvSpPr/>
            <p:nvPr/>
          </p:nvSpPr>
          <p:spPr>
            <a:xfrm>
              <a:off x="4349976" y="4903597"/>
              <a:ext cx="591495" cy="606387"/>
            </a:xfrm>
            <a:custGeom>
              <a:rect b="b" l="l" r="r" t="t"/>
              <a:pathLst>
                <a:path extrusionOk="0" h="18324" w="17874">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4"/>
            <p:cNvSpPr/>
            <p:nvPr/>
          </p:nvSpPr>
          <p:spPr>
            <a:xfrm>
              <a:off x="4533971" y="4859452"/>
              <a:ext cx="92626" cy="57482"/>
            </a:xfrm>
            <a:custGeom>
              <a:rect b="b" l="l" r="r" t="t"/>
              <a:pathLst>
                <a:path extrusionOk="0" h="1737" w="2799">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4"/>
            <p:cNvSpPr/>
            <p:nvPr/>
          </p:nvSpPr>
          <p:spPr>
            <a:xfrm>
              <a:off x="4548134" y="4801904"/>
              <a:ext cx="94777" cy="51823"/>
            </a:xfrm>
            <a:custGeom>
              <a:rect b="b" l="l" r="r" t="t"/>
              <a:pathLst>
                <a:path extrusionOk="0" h="1566" w="2864">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54"/>
          <p:cNvGrpSpPr/>
          <p:nvPr/>
        </p:nvGrpSpPr>
        <p:grpSpPr>
          <a:xfrm>
            <a:off x="5630954" y="5096427"/>
            <a:ext cx="147626" cy="102487"/>
            <a:chOff x="5630954" y="5096427"/>
            <a:chExt cx="147626" cy="102487"/>
          </a:xfrm>
        </p:grpSpPr>
        <p:sp>
          <p:nvSpPr>
            <p:cNvPr id="855" name="Google Shape;855;p54"/>
            <p:cNvSpPr/>
            <p:nvPr/>
          </p:nvSpPr>
          <p:spPr>
            <a:xfrm>
              <a:off x="5630954" y="5129023"/>
              <a:ext cx="86173" cy="60195"/>
            </a:xfrm>
            <a:custGeom>
              <a:rect b="b" l="l" r="r" t="t"/>
              <a:pathLst>
                <a:path extrusionOk="0" h="1819" w="2604">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4"/>
            <p:cNvSpPr/>
            <p:nvPr/>
          </p:nvSpPr>
          <p:spPr>
            <a:xfrm>
              <a:off x="5696146" y="5096427"/>
              <a:ext cx="82433" cy="102487"/>
            </a:xfrm>
            <a:custGeom>
              <a:rect b="b" l="l" r="r" t="t"/>
              <a:pathLst>
                <a:path extrusionOk="0" h="3097" w="2491">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7" name="Google Shape;857;p54"/>
          <p:cNvGrpSpPr/>
          <p:nvPr/>
        </p:nvGrpSpPr>
        <p:grpSpPr>
          <a:xfrm>
            <a:off x="5703964" y="4002970"/>
            <a:ext cx="519354" cy="629618"/>
            <a:chOff x="5587702" y="3976345"/>
            <a:chExt cx="519354" cy="629618"/>
          </a:xfrm>
        </p:grpSpPr>
        <p:sp>
          <p:nvSpPr>
            <p:cNvPr id="858" name="Google Shape;858;p54"/>
            <p:cNvSpPr/>
            <p:nvPr/>
          </p:nvSpPr>
          <p:spPr>
            <a:xfrm>
              <a:off x="5587702" y="3976345"/>
              <a:ext cx="374839" cy="629618"/>
            </a:xfrm>
            <a:custGeom>
              <a:rect b="b" l="l" r="r" t="t"/>
              <a:pathLst>
                <a:path extrusionOk="0" h="19026" w="11327">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4"/>
            <p:cNvSpPr/>
            <p:nvPr/>
          </p:nvSpPr>
          <p:spPr>
            <a:xfrm>
              <a:off x="5989610" y="4164344"/>
              <a:ext cx="48050" cy="85544"/>
            </a:xfrm>
            <a:custGeom>
              <a:rect b="b" l="l" r="r" t="t"/>
              <a:pathLst>
                <a:path extrusionOk="0" h="2585" w="1452">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4"/>
            <p:cNvSpPr/>
            <p:nvPr/>
          </p:nvSpPr>
          <p:spPr>
            <a:xfrm>
              <a:off x="6052188" y="4181552"/>
              <a:ext cx="54867" cy="92891"/>
            </a:xfrm>
            <a:custGeom>
              <a:rect b="b" l="l" r="r" t="t"/>
              <a:pathLst>
                <a:path extrusionOk="0" h="2807" w="1658">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54"/>
          <p:cNvGrpSpPr/>
          <p:nvPr/>
        </p:nvGrpSpPr>
        <p:grpSpPr>
          <a:xfrm>
            <a:off x="6416107" y="3473604"/>
            <a:ext cx="72969" cy="114666"/>
            <a:chOff x="6416107" y="3473604"/>
            <a:chExt cx="72969" cy="114666"/>
          </a:xfrm>
        </p:grpSpPr>
        <p:sp>
          <p:nvSpPr>
            <p:cNvPr id="862" name="Google Shape;862;p54"/>
            <p:cNvSpPr/>
            <p:nvPr/>
          </p:nvSpPr>
          <p:spPr>
            <a:xfrm>
              <a:off x="6416107" y="3473604"/>
              <a:ext cx="23827" cy="114666"/>
            </a:xfrm>
            <a:custGeom>
              <a:rect b="b" l="l" r="r" t="t"/>
              <a:pathLst>
                <a:path extrusionOk="0" h="3465" w="72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4"/>
            <p:cNvSpPr/>
            <p:nvPr/>
          </p:nvSpPr>
          <p:spPr>
            <a:xfrm>
              <a:off x="6450457" y="3497199"/>
              <a:ext cx="38619" cy="67641"/>
            </a:xfrm>
            <a:custGeom>
              <a:rect b="b" l="l" r="r" t="t"/>
              <a:pathLst>
                <a:path extrusionOk="0" h="2044" w="1167">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4" name="Google Shape;864;p54"/>
          <p:cNvGrpSpPr/>
          <p:nvPr/>
        </p:nvGrpSpPr>
        <p:grpSpPr>
          <a:xfrm>
            <a:off x="6151764" y="3887194"/>
            <a:ext cx="1009123" cy="1235674"/>
            <a:chOff x="6151764" y="3887194"/>
            <a:chExt cx="1009123" cy="1235674"/>
          </a:xfrm>
        </p:grpSpPr>
        <p:sp>
          <p:nvSpPr>
            <p:cNvPr id="865" name="Google Shape;865;p54"/>
            <p:cNvSpPr/>
            <p:nvPr/>
          </p:nvSpPr>
          <p:spPr>
            <a:xfrm>
              <a:off x="6268944" y="4616950"/>
              <a:ext cx="769136" cy="427754"/>
            </a:xfrm>
            <a:custGeom>
              <a:rect b="b" l="l" r="r" t="t"/>
              <a:pathLst>
                <a:path extrusionOk="0" h="12926" w="23242">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09AB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4"/>
            <p:cNvSpPr/>
            <p:nvPr/>
          </p:nvSpPr>
          <p:spPr>
            <a:xfrm>
              <a:off x="6842073" y="4193896"/>
              <a:ext cx="185550" cy="96994"/>
            </a:xfrm>
            <a:custGeom>
              <a:rect b="b" l="l" r="r" t="t"/>
              <a:pathLst>
                <a:path extrusionOk="0" h="2931" w="5607">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54"/>
            <p:cNvSpPr/>
            <p:nvPr/>
          </p:nvSpPr>
          <p:spPr>
            <a:xfrm>
              <a:off x="6151764" y="4124236"/>
              <a:ext cx="1009123" cy="998632"/>
            </a:xfrm>
            <a:custGeom>
              <a:rect b="b" l="l" r="r" t="t"/>
              <a:pathLst>
                <a:path extrusionOk="0" h="30177" w="30494">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4"/>
            <p:cNvSpPr/>
            <p:nvPr/>
          </p:nvSpPr>
          <p:spPr>
            <a:xfrm>
              <a:off x="6248791" y="4604540"/>
              <a:ext cx="800077" cy="458497"/>
            </a:xfrm>
            <a:custGeom>
              <a:rect b="b" l="l" r="r" t="t"/>
              <a:pathLst>
                <a:path extrusionOk="0" h="13855" w="24177">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4"/>
            <p:cNvSpPr/>
            <p:nvPr/>
          </p:nvSpPr>
          <p:spPr>
            <a:xfrm>
              <a:off x="6738990" y="4680091"/>
              <a:ext cx="94777" cy="84254"/>
            </a:xfrm>
            <a:custGeom>
              <a:rect b="b" l="l" r="r" t="t"/>
              <a:pathLst>
                <a:path extrusionOk="0" h="2546" w="2864">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4"/>
            <p:cNvSpPr/>
            <p:nvPr/>
          </p:nvSpPr>
          <p:spPr>
            <a:xfrm>
              <a:off x="6721815" y="4540804"/>
              <a:ext cx="93817" cy="77999"/>
            </a:xfrm>
            <a:custGeom>
              <a:rect b="b" l="l" r="r" t="t"/>
              <a:pathLst>
                <a:path extrusionOk="0" h="2357" w="2835">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4"/>
            <p:cNvSpPr/>
            <p:nvPr/>
          </p:nvSpPr>
          <p:spPr>
            <a:xfrm>
              <a:off x="6838367" y="4387487"/>
              <a:ext cx="70652" cy="67211"/>
            </a:xfrm>
            <a:custGeom>
              <a:rect b="b" l="l" r="r" t="t"/>
              <a:pathLst>
                <a:path extrusionOk="0" h="2031" w="2135">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4"/>
            <p:cNvSpPr/>
            <p:nvPr/>
          </p:nvSpPr>
          <p:spPr>
            <a:xfrm>
              <a:off x="7021633" y="4067482"/>
              <a:ext cx="85842" cy="78231"/>
            </a:xfrm>
            <a:custGeom>
              <a:rect b="b" l="l" r="r" t="t"/>
              <a:pathLst>
                <a:path extrusionOk="0" h="2364" w="2594">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4"/>
            <p:cNvSpPr/>
            <p:nvPr/>
          </p:nvSpPr>
          <p:spPr>
            <a:xfrm>
              <a:off x="6945686" y="3887194"/>
              <a:ext cx="132767" cy="126149"/>
            </a:xfrm>
            <a:custGeom>
              <a:rect b="b" l="l" r="r" t="t"/>
              <a:pathLst>
                <a:path extrusionOk="0" h="3812" w="4012">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4" name="Google Shape;874;p54"/>
          <p:cNvGrpSpPr/>
          <p:nvPr/>
        </p:nvGrpSpPr>
        <p:grpSpPr>
          <a:xfrm>
            <a:off x="6648515" y="5156391"/>
            <a:ext cx="174596" cy="44774"/>
            <a:chOff x="6648515" y="5156391"/>
            <a:chExt cx="174596" cy="44774"/>
          </a:xfrm>
        </p:grpSpPr>
        <p:sp>
          <p:nvSpPr>
            <p:cNvPr id="875" name="Google Shape;875;p54"/>
            <p:cNvSpPr/>
            <p:nvPr/>
          </p:nvSpPr>
          <p:spPr>
            <a:xfrm>
              <a:off x="6648515" y="5156556"/>
              <a:ext cx="117875" cy="44609"/>
            </a:xfrm>
            <a:custGeom>
              <a:rect b="b" l="l" r="r" t="t"/>
              <a:pathLst>
                <a:path extrusionOk="0" h="1348" w="3562">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4"/>
            <p:cNvSpPr/>
            <p:nvPr/>
          </p:nvSpPr>
          <p:spPr>
            <a:xfrm>
              <a:off x="6713178" y="5156391"/>
              <a:ext cx="109933" cy="37262"/>
            </a:xfrm>
            <a:custGeom>
              <a:rect b="b" l="l" r="r" t="t"/>
              <a:pathLst>
                <a:path extrusionOk="0" h="1126" w="3322">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54"/>
          <p:cNvGrpSpPr/>
          <p:nvPr/>
        </p:nvGrpSpPr>
        <p:grpSpPr>
          <a:xfrm>
            <a:off x="5751609" y="213662"/>
            <a:ext cx="1480128" cy="1386642"/>
            <a:chOff x="5751609" y="213662"/>
            <a:chExt cx="1480128" cy="1386642"/>
          </a:xfrm>
        </p:grpSpPr>
        <p:grpSp>
          <p:nvGrpSpPr>
            <p:cNvPr id="878" name="Google Shape;878;p54"/>
            <p:cNvGrpSpPr/>
            <p:nvPr/>
          </p:nvGrpSpPr>
          <p:grpSpPr>
            <a:xfrm>
              <a:off x="5751609" y="213662"/>
              <a:ext cx="1480128" cy="1386642"/>
              <a:chOff x="5751609" y="213662"/>
              <a:chExt cx="1480128" cy="1386642"/>
            </a:xfrm>
          </p:grpSpPr>
          <p:sp>
            <p:nvSpPr>
              <p:cNvPr id="879" name="Google Shape;879;p54"/>
              <p:cNvSpPr/>
              <p:nvPr/>
            </p:nvSpPr>
            <p:spPr>
              <a:xfrm>
                <a:off x="5751609" y="213662"/>
                <a:ext cx="1480128" cy="1386642"/>
              </a:xfrm>
              <a:custGeom>
                <a:rect b="b" l="l" r="r" t="t"/>
                <a:pathLst>
                  <a:path extrusionOk="0" h="41902" w="44727">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4"/>
              <p:cNvSpPr/>
              <p:nvPr/>
            </p:nvSpPr>
            <p:spPr>
              <a:xfrm>
                <a:off x="6084917" y="757670"/>
                <a:ext cx="306734" cy="212917"/>
              </a:xfrm>
              <a:custGeom>
                <a:rect b="b" l="l" r="r" t="t"/>
                <a:pathLst>
                  <a:path extrusionOk="0" h="6434" w="9269">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4"/>
              <p:cNvSpPr/>
              <p:nvPr/>
            </p:nvSpPr>
            <p:spPr>
              <a:xfrm>
                <a:off x="6151201" y="657234"/>
                <a:ext cx="315769" cy="210303"/>
              </a:xfrm>
              <a:custGeom>
                <a:rect b="b" l="l" r="r" t="t"/>
                <a:pathLst>
                  <a:path extrusionOk="0" h="6355" w="9542">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4"/>
              <p:cNvSpPr/>
              <p:nvPr/>
            </p:nvSpPr>
            <p:spPr>
              <a:xfrm>
                <a:off x="6219041" y="566924"/>
                <a:ext cx="312360" cy="191639"/>
              </a:xfrm>
              <a:custGeom>
                <a:rect b="b" l="l" r="r" t="t"/>
                <a:pathLst>
                  <a:path extrusionOk="0" h="5791" w="9439">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4"/>
              <p:cNvSpPr/>
              <p:nvPr/>
            </p:nvSpPr>
            <p:spPr>
              <a:xfrm>
                <a:off x="6273213" y="468805"/>
                <a:ext cx="310474" cy="188892"/>
              </a:xfrm>
              <a:custGeom>
                <a:rect b="b" l="l" r="r" t="t"/>
                <a:pathLst>
                  <a:path extrusionOk="0" h="5708" w="9382">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4"/>
              <p:cNvSpPr/>
              <p:nvPr/>
            </p:nvSpPr>
            <p:spPr>
              <a:xfrm>
                <a:off x="6333508" y="346065"/>
                <a:ext cx="307429" cy="236744"/>
              </a:xfrm>
              <a:custGeom>
                <a:rect b="b" l="l" r="r" t="t"/>
                <a:pathLst>
                  <a:path extrusionOk="0" h="7154" w="929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4"/>
              <p:cNvSpPr/>
              <p:nvPr/>
            </p:nvSpPr>
            <p:spPr>
              <a:xfrm>
                <a:off x="6511281" y="1026679"/>
                <a:ext cx="302565" cy="211891"/>
              </a:xfrm>
              <a:custGeom>
                <a:rect b="b" l="l" r="r" t="t"/>
                <a:pathLst>
                  <a:path extrusionOk="0" h="6403" w="9143">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4"/>
              <p:cNvSpPr/>
              <p:nvPr/>
            </p:nvSpPr>
            <p:spPr>
              <a:xfrm>
                <a:off x="6557047" y="945271"/>
                <a:ext cx="330098" cy="214439"/>
              </a:xfrm>
              <a:custGeom>
                <a:rect b="b" l="l" r="r" t="t"/>
                <a:pathLst>
                  <a:path extrusionOk="0" h="6480" w="9975">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4"/>
              <p:cNvSpPr/>
              <p:nvPr/>
            </p:nvSpPr>
            <p:spPr>
              <a:xfrm>
                <a:off x="6628097" y="845795"/>
                <a:ext cx="335426" cy="208781"/>
              </a:xfrm>
              <a:custGeom>
                <a:rect b="b" l="l" r="r" t="t"/>
                <a:pathLst>
                  <a:path extrusionOk="0" h="6309" w="10136">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54"/>
              <p:cNvSpPr/>
              <p:nvPr/>
            </p:nvSpPr>
            <p:spPr>
              <a:xfrm>
                <a:off x="6685380" y="737715"/>
                <a:ext cx="339066" cy="214274"/>
              </a:xfrm>
              <a:custGeom>
                <a:rect b="b" l="l" r="r" t="t"/>
                <a:pathLst>
                  <a:path extrusionOk="0" h="6475" w="10246">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4"/>
              <p:cNvSpPr/>
              <p:nvPr/>
            </p:nvSpPr>
            <p:spPr>
              <a:xfrm>
                <a:off x="6732305" y="653428"/>
                <a:ext cx="348100" cy="213016"/>
              </a:xfrm>
              <a:custGeom>
                <a:rect b="b" l="l" r="r" t="t"/>
                <a:pathLst>
                  <a:path extrusionOk="0" h="6437" w="10519">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54"/>
            <p:cNvGrpSpPr/>
            <p:nvPr/>
          </p:nvGrpSpPr>
          <p:grpSpPr>
            <a:xfrm>
              <a:off x="6864708" y="521224"/>
              <a:ext cx="165992" cy="77337"/>
              <a:chOff x="6864708" y="521224"/>
              <a:chExt cx="165992" cy="77337"/>
            </a:xfrm>
          </p:grpSpPr>
          <p:sp>
            <p:nvSpPr>
              <p:cNvPr id="891" name="Google Shape;891;p54"/>
              <p:cNvSpPr/>
              <p:nvPr/>
            </p:nvSpPr>
            <p:spPr>
              <a:xfrm>
                <a:off x="6864708" y="537869"/>
                <a:ext cx="108576" cy="60692"/>
              </a:xfrm>
              <a:custGeom>
                <a:rect b="b" l="l" r="r" t="t"/>
                <a:pathLst>
                  <a:path extrusionOk="0" h="1834" w="3281">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4"/>
              <p:cNvSpPr/>
              <p:nvPr/>
            </p:nvSpPr>
            <p:spPr>
              <a:xfrm>
                <a:off x="6937711" y="521224"/>
                <a:ext cx="92990" cy="69196"/>
              </a:xfrm>
              <a:custGeom>
                <a:rect b="b" l="l" r="r" t="t"/>
                <a:pathLst>
                  <a:path extrusionOk="0" h="2091" w="281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3" name="Google Shape;893;p54"/>
            <p:cNvGrpSpPr/>
            <p:nvPr/>
          </p:nvGrpSpPr>
          <p:grpSpPr>
            <a:xfrm>
              <a:off x="6567637" y="1421737"/>
              <a:ext cx="96663" cy="114037"/>
              <a:chOff x="6567637" y="1421737"/>
              <a:chExt cx="96663" cy="114037"/>
            </a:xfrm>
          </p:grpSpPr>
          <p:sp>
            <p:nvSpPr>
              <p:cNvPr id="894" name="Google Shape;894;p54"/>
              <p:cNvSpPr/>
              <p:nvPr/>
            </p:nvSpPr>
            <p:spPr>
              <a:xfrm>
                <a:off x="6576407" y="1421737"/>
                <a:ext cx="87894" cy="75484"/>
              </a:xfrm>
              <a:custGeom>
                <a:rect b="b" l="l" r="r" t="t"/>
                <a:pathLst>
                  <a:path extrusionOk="0" h="2281" w="2656">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4"/>
              <p:cNvSpPr/>
              <p:nvPr/>
            </p:nvSpPr>
            <p:spPr>
              <a:xfrm>
                <a:off x="6567637" y="1464823"/>
                <a:ext cx="73862" cy="70950"/>
              </a:xfrm>
              <a:custGeom>
                <a:rect b="b" l="l" r="r" t="t"/>
                <a:pathLst>
                  <a:path extrusionOk="0" h="2144" w="2232">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6" name="Google Shape;896;p54"/>
          <p:cNvGrpSpPr/>
          <p:nvPr/>
        </p:nvGrpSpPr>
        <p:grpSpPr>
          <a:xfrm>
            <a:off x="7346204" y="3514142"/>
            <a:ext cx="540037" cy="623992"/>
            <a:chOff x="7346204" y="3514142"/>
            <a:chExt cx="540037" cy="623992"/>
          </a:xfrm>
        </p:grpSpPr>
        <p:sp>
          <p:nvSpPr>
            <p:cNvPr id="897" name="Google Shape;897;p54"/>
            <p:cNvSpPr/>
            <p:nvPr/>
          </p:nvSpPr>
          <p:spPr>
            <a:xfrm>
              <a:off x="7346204" y="3514142"/>
              <a:ext cx="469152" cy="577729"/>
            </a:xfrm>
            <a:custGeom>
              <a:rect b="b" l="l" r="r" t="t"/>
              <a:pathLst>
                <a:path extrusionOk="0" h="17458" w="14177">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4"/>
            <p:cNvSpPr/>
            <p:nvPr/>
          </p:nvSpPr>
          <p:spPr>
            <a:xfrm>
              <a:off x="7755062" y="4055370"/>
              <a:ext cx="79157" cy="80117"/>
            </a:xfrm>
            <a:custGeom>
              <a:rect b="b" l="l" r="r" t="t"/>
              <a:pathLst>
                <a:path extrusionOk="0" h="2421" w="2392">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4"/>
            <p:cNvSpPr/>
            <p:nvPr/>
          </p:nvSpPr>
          <p:spPr>
            <a:xfrm>
              <a:off x="7839084" y="4060731"/>
              <a:ext cx="47157" cy="77403"/>
            </a:xfrm>
            <a:custGeom>
              <a:rect b="b" l="l" r="r" t="t"/>
              <a:pathLst>
                <a:path extrusionOk="0" h="2339" w="1425">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 name="Google Shape;900;p54"/>
          <p:cNvGrpSpPr/>
          <p:nvPr/>
        </p:nvGrpSpPr>
        <p:grpSpPr>
          <a:xfrm rot="5257631">
            <a:off x="7170421" y="4673482"/>
            <a:ext cx="1375894" cy="924036"/>
            <a:chOff x="7485292" y="4430739"/>
            <a:chExt cx="1375953" cy="924075"/>
          </a:xfrm>
        </p:grpSpPr>
        <p:sp>
          <p:nvSpPr>
            <p:cNvPr id="901" name="Google Shape;901;p54"/>
            <p:cNvSpPr/>
            <p:nvPr/>
          </p:nvSpPr>
          <p:spPr>
            <a:xfrm>
              <a:off x="7485292" y="4430739"/>
              <a:ext cx="1375953" cy="924075"/>
            </a:xfrm>
            <a:custGeom>
              <a:rect b="b" l="l" r="r" t="t"/>
              <a:pathLst>
                <a:path extrusionOk="0" h="27924" w="41579">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4"/>
            <p:cNvSpPr/>
            <p:nvPr/>
          </p:nvSpPr>
          <p:spPr>
            <a:xfrm>
              <a:off x="8408507" y="4803526"/>
              <a:ext cx="134587" cy="42888"/>
            </a:xfrm>
            <a:custGeom>
              <a:rect b="b" l="l" r="r" t="t"/>
              <a:pathLst>
                <a:path extrusionOk="0" h="1296" w="4067">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4"/>
            <p:cNvSpPr/>
            <p:nvPr/>
          </p:nvSpPr>
          <p:spPr>
            <a:xfrm>
              <a:off x="8480218" y="4767819"/>
              <a:ext cx="105400" cy="27963"/>
            </a:xfrm>
            <a:custGeom>
              <a:rect b="b" l="l" r="r" t="t"/>
              <a:pathLst>
                <a:path extrusionOk="0" h="845" w="3185">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 name="Google Shape;904;p54"/>
          <p:cNvGrpSpPr/>
          <p:nvPr/>
        </p:nvGrpSpPr>
        <p:grpSpPr>
          <a:xfrm>
            <a:off x="8490510" y="1991557"/>
            <a:ext cx="536463" cy="705466"/>
            <a:chOff x="8490510" y="1991557"/>
            <a:chExt cx="536463" cy="705466"/>
          </a:xfrm>
        </p:grpSpPr>
        <p:grpSp>
          <p:nvGrpSpPr>
            <p:cNvPr id="905" name="Google Shape;905;p54"/>
            <p:cNvGrpSpPr/>
            <p:nvPr/>
          </p:nvGrpSpPr>
          <p:grpSpPr>
            <a:xfrm>
              <a:off x="8490510" y="1991557"/>
              <a:ext cx="536463" cy="576273"/>
              <a:chOff x="8490510" y="1991557"/>
              <a:chExt cx="536463" cy="576273"/>
            </a:xfrm>
          </p:grpSpPr>
          <p:sp>
            <p:nvSpPr>
              <p:cNvPr id="906" name="Google Shape;906;p54"/>
              <p:cNvSpPr/>
              <p:nvPr/>
            </p:nvSpPr>
            <p:spPr>
              <a:xfrm>
                <a:off x="8490510" y="1991557"/>
                <a:ext cx="536463" cy="576273"/>
              </a:xfrm>
              <a:custGeom>
                <a:rect b="b" l="l" r="r" t="t"/>
                <a:pathLst>
                  <a:path extrusionOk="0" h="17414" w="16211">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4"/>
              <p:cNvSpPr/>
              <p:nvPr/>
            </p:nvSpPr>
            <p:spPr>
              <a:xfrm>
                <a:off x="8614210" y="2115256"/>
                <a:ext cx="152192" cy="171982"/>
              </a:xfrm>
              <a:custGeom>
                <a:rect b="b" l="l" r="r" t="t"/>
                <a:pathLst>
                  <a:path extrusionOk="0" h="5197" w="4599">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8" name="Google Shape;908;p54"/>
            <p:cNvSpPr/>
            <p:nvPr/>
          </p:nvSpPr>
          <p:spPr>
            <a:xfrm>
              <a:off x="8597399" y="2575705"/>
              <a:ext cx="71844" cy="67674"/>
            </a:xfrm>
            <a:custGeom>
              <a:rect b="b" l="l" r="r" t="t"/>
              <a:pathLst>
                <a:path extrusionOk="0" h="2045" w="2171">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4"/>
            <p:cNvSpPr/>
            <p:nvPr/>
          </p:nvSpPr>
          <p:spPr>
            <a:xfrm>
              <a:off x="8587736" y="2657444"/>
              <a:ext cx="91137" cy="39579"/>
            </a:xfrm>
            <a:custGeom>
              <a:rect b="b" l="l" r="r" t="t"/>
              <a:pathLst>
                <a:path extrusionOk="0" h="1196" w="2754">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0" name="Google Shape;910;p54"/>
          <p:cNvGrpSpPr/>
          <p:nvPr/>
        </p:nvGrpSpPr>
        <p:grpSpPr>
          <a:xfrm>
            <a:off x="6765365" y="2520242"/>
            <a:ext cx="1413745" cy="811560"/>
            <a:chOff x="6765365" y="2520242"/>
            <a:chExt cx="1413745" cy="811560"/>
          </a:xfrm>
        </p:grpSpPr>
        <p:sp>
          <p:nvSpPr>
            <p:cNvPr id="911" name="Google Shape;911;p54"/>
            <p:cNvSpPr/>
            <p:nvPr/>
          </p:nvSpPr>
          <p:spPr>
            <a:xfrm>
              <a:off x="6765365" y="2520242"/>
              <a:ext cx="1413745" cy="811560"/>
            </a:xfrm>
            <a:custGeom>
              <a:rect b="b" l="l" r="r" t="t"/>
              <a:pathLst>
                <a:path extrusionOk="0" h="24524" w="42721">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4"/>
            <p:cNvSpPr/>
            <p:nvPr/>
          </p:nvSpPr>
          <p:spPr>
            <a:xfrm>
              <a:off x="6863484" y="3117827"/>
              <a:ext cx="66317" cy="60361"/>
            </a:xfrm>
            <a:custGeom>
              <a:rect b="b" l="l" r="r" t="t"/>
              <a:pathLst>
                <a:path extrusionOk="0" h="1824" w="2004">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4"/>
            <p:cNvSpPr/>
            <p:nvPr/>
          </p:nvSpPr>
          <p:spPr>
            <a:xfrm>
              <a:off x="7444754" y="2556545"/>
              <a:ext cx="102653" cy="56588"/>
            </a:xfrm>
            <a:custGeom>
              <a:rect b="b" l="l" r="r" t="t"/>
              <a:pathLst>
                <a:path extrusionOk="0" h="1710" w="3102">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4"/>
            <p:cNvSpPr/>
            <p:nvPr/>
          </p:nvSpPr>
          <p:spPr>
            <a:xfrm>
              <a:off x="7490388" y="2588082"/>
              <a:ext cx="121085" cy="54536"/>
            </a:xfrm>
            <a:custGeom>
              <a:rect b="b" l="l" r="r" t="t"/>
              <a:pathLst>
                <a:path extrusionOk="0" h="1648" w="3659">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5" name="Google Shape;915;p54"/>
          <p:cNvGrpSpPr/>
          <p:nvPr/>
        </p:nvGrpSpPr>
        <p:grpSpPr>
          <a:xfrm>
            <a:off x="8454538" y="1064636"/>
            <a:ext cx="841873" cy="594507"/>
            <a:chOff x="8454538" y="1064636"/>
            <a:chExt cx="841873" cy="594507"/>
          </a:xfrm>
        </p:grpSpPr>
        <p:sp>
          <p:nvSpPr>
            <p:cNvPr id="916" name="Google Shape;916;p54"/>
            <p:cNvSpPr/>
            <p:nvPr/>
          </p:nvSpPr>
          <p:spPr>
            <a:xfrm>
              <a:off x="8457550" y="1064636"/>
              <a:ext cx="838862" cy="594507"/>
            </a:xfrm>
            <a:custGeom>
              <a:rect b="b" l="l" r="r" t="t"/>
              <a:pathLst>
                <a:path extrusionOk="0" h="17965" w="25349">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4"/>
            <p:cNvSpPr/>
            <p:nvPr/>
          </p:nvSpPr>
          <p:spPr>
            <a:xfrm>
              <a:off x="8682546" y="1188600"/>
              <a:ext cx="424312" cy="302234"/>
            </a:xfrm>
            <a:custGeom>
              <a:rect b="b" l="l" r="r" t="t"/>
              <a:pathLst>
                <a:path extrusionOk="0" h="9133" w="12822">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4"/>
            <p:cNvSpPr/>
            <p:nvPr/>
          </p:nvSpPr>
          <p:spPr>
            <a:xfrm>
              <a:off x="8470754" y="1133435"/>
              <a:ext cx="70983" cy="92990"/>
            </a:xfrm>
            <a:custGeom>
              <a:rect b="b" l="l" r="r" t="t"/>
              <a:pathLst>
                <a:path extrusionOk="0" h="2810" w="2145">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4"/>
            <p:cNvSpPr/>
            <p:nvPr/>
          </p:nvSpPr>
          <p:spPr>
            <a:xfrm>
              <a:off x="8454538" y="1100574"/>
              <a:ext cx="79852" cy="60625"/>
            </a:xfrm>
            <a:custGeom>
              <a:rect b="b" l="l" r="r" t="t"/>
              <a:pathLst>
                <a:path extrusionOk="0" h="1832" w="2413">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0" name="Google Shape;920;p54"/>
          <p:cNvGrpSpPr/>
          <p:nvPr/>
        </p:nvGrpSpPr>
        <p:grpSpPr>
          <a:xfrm>
            <a:off x="7961559" y="-202278"/>
            <a:ext cx="1015476" cy="922487"/>
            <a:chOff x="7961559" y="-202278"/>
            <a:chExt cx="1015476" cy="922487"/>
          </a:xfrm>
        </p:grpSpPr>
        <p:grpSp>
          <p:nvGrpSpPr>
            <p:cNvPr id="921" name="Google Shape;921;p54"/>
            <p:cNvGrpSpPr/>
            <p:nvPr/>
          </p:nvGrpSpPr>
          <p:grpSpPr>
            <a:xfrm>
              <a:off x="7961559" y="-121102"/>
              <a:ext cx="1015476" cy="841311"/>
              <a:chOff x="7961559" y="-121102"/>
              <a:chExt cx="1015476" cy="841311"/>
            </a:xfrm>
          </p:grpSpPr>
          <p:sp>
            <p:nvSpPr>
              <p:cNvPr id="922" name="Google Shape;922;p54"/>
              <p:cNvSpPr/>
              <p:nvPr/>
            </p:nvSpPr>
            <p:spPr>
              <a:xfrm>
                <a:off x="7961559" y="-121102"/>
                <a:ext cx="1015476" cy="841311"/>
              </a:xfrm>
              <a:custGeom>
                <a:rect b="b" l="l" r="r" t="t"/>
                <a:pathLst>
                  <a:path extrusionOk="0" h="25423" w="30686">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4"/>
              <p:cNvSpPr/>
              <p:nvPr/>
            </p:nvSpPr>
            <p:spPr>
              <a:xfrm>
                <a:off x="8300393" y="-9514"/>
                <a:ext cx="454393" cy="238465"/>
              </a:xfrm>
              <a:custGeom>
                <a:rect b="b" l="l" r="r" t="t"/>
                <a:pathLst>
                  <a:path extrusionOk="0" h="7206" w="13731">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4"/>
              <p:cNvSpPr/>
              <p:nvPr/>
            </p:nvSpPr>
            <p:spPr>
              <a:xfrm>
                <a:off x="8035852" y="538101"/>
                <a:ext cx="467895" cy="136871"/>
              </a:xfrm>
              <a:custGeom>
                <a:rect b="b" l="l" r="r" t="t"/>
                <a:pathLst>
                  <a:path extrusionOk="0" h="4136" w="14139">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4"/>
              <p:cNvSpPr/>
              <p:nvPr/>
            </p:nvSpPr>
            <p:spPr>
              <a:xfrm>
                <a:off x="8065073" y="496669"/>
                <a:ext cx="284728" cy="96829"/>
              </a:xfrm>
              <a:custGeom>
                <a:rect b="b" l="l" r="r" t="t"/>
                <a:pathLst>
                  <a:path extrusionOk="0" h="2926" w="8604">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4"/>
              <p:cNvSpPr/>
              <p:nvPr/>
            </p:nvSpPr>
            <p:spPr>
              <a:xfrm>
                <a:off x="8062458" y="453450"/>
                <a:ext cx="442447" cy="137566"/>
              </a:xfrm>
              <a:custGeom>
                <a:rect b="b" l="l" r="r" t="t"/>
                <a:pathLst>
                  <a:path extrusionOk="0" h="4157" w="1337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4"/>
              <p:cNvSpPr/>
              <p:nvPr/>
            </p:nvSpPr>
            <p:spPr>
              <a:xfrm>
                <a:off x="8133177" y="416684"/>
                <a:ext cx="277381" cy="106657"/>
              </a:xfrm>
              <a:custGeom>
                <a:rect b="b" l="l" r="r" t="t"/>
                <a:pathLst>
                  <a:path extrusionOk="0" h="3223" w="8382">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8" name="Google Shape;928;p54"/>
            <p:cNvGrpSpPr/>
            <p:nvPr/>
          </p:nvGrpSpPr>
          <p:grpSpPr>
            <a:xfrm>
              <a:off x="8502092" y="-202278"/>
              <a:ext cx="136937" cy="83459"/>
              <a:chOff x="8502092" y="-202278"/>
              <a:chExt cx="136937" cy="83459"/>
            </a:xfrm>
          </p:grpSpPr>
          <p:sp>
            <p:nvSpPr>
              <p:cNvPr id="929" name="Google Shape;929;p54"/>
              <p:cNvSpPr/>
              <p:nvPr/>
            </p:nvSpPr>
            <p:spPr>
              <a:xfrm>
                <a:off x="8502092" y="-153466"/>
                <a:ext cx="103910" cy="34648"/>
              </a:xfrm>
              <a:custGeom>
                <a:rect b="b" l="l" r="r" t="t"/>
                <a:pathLst>
                  <a:path extrusionOk="0" h="1047" w="314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4"/>
              <p:cNvSpPr/>
              <p:nvPr/>
            </p:nvSpPr>
            <p:spPr>
              <a:xfrm>
                <a:off x="8542101" y="-202278"/>
                <a:ext cx="96928" cy="43881"/>
              </a:xfrm>
              <a:custGeom>
                <a:rect b="b" l="l" r="r" t="t"/>
                <a:pathLst>
                  <a:path extrusionOk="0" h="1326" w="2929">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31" name="Google Shape;931;p54"/>
          <p:cNvSpPr/>
          <p:nvPr/>
        </p:nvSpPr>
        <p:spPr>
          <a:xfrm>
            <a:off x="4925186" y="4301061"/>
            <a:ext cx="627897" cy="471965"/>
          </a:xfrm>
          <a:custGeom>
            <a:rect b="b" l="l" r="r" t="t"/>
            <a:pathLst>
              <a:path extrusionOk="0" h="14262" w="18974">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4"/>
          <p:cNvSpPr/>
          <p:nvPr/>
        </p:nvSpPr>
        <p:spPr>
          <a:xfrm>
            <a:off x="4816519" y="4288164"/>
            <a:ext cx="772313" cy="497744"/>
          </a:xfrm>
          <a:custGeom>
            <a:rect b="b" l="l" r="r" t="t"/>
            <a:pathLst>
              <a:path extrusionOk="0" h="15041" w="23338">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4"/>
          <p:cNvSpPr/>
          <p:nvPr/>
        </p:nvSpPr>
        <p:spPr>
          <a:xfrm>
            <a:off x="1659027" y="2860301"/>
            <a:ext cx="177475" cy="191539"/>
          </a:xfrm>
          <a:custGeom>
            <a:rect b="b" l="l" r="r" t="t"/>
            <a:pathLst>
              <a:path extrusionOk="0" h="5788" w="5363">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800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4"/>
          <p:cNvSpPr/>
          <p:nvPr/>
        </p:nvSpPr>
        <p:spPr>
          <a:xfrm>
            <a:off x="1977310" y="3359865"/>
            <a:ext cx="481198" cy="382053"/>
          </a:xfrm>
          <a:custGeom>
            <a:rect b="b" l="l" r="r" t="t"/>
            <a:pathLst>
              <a:path extrusionOk="0" h="11545" w="14541">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FC5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4"/>
          <p:cNvSpPr/>
          <p:nvPr/>
        </p:nvSpPr>
        <p:spPr>
          <a:xfrm>
            <a:off x="1637980" y="2854741"/>
            <a:ext cx="851139" cy="910474"/>
          </a:xfrm>
          <a:custGeom>
            <a:rect b="b" l="l" r="r" t="t"/>
            <a:pathLst>
              <a:path extrusionOk="0" h="27513" w="2572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6" name="Google Shape;936;p54"/>
          <p:cNvGrpSpPr/>
          <p:nvPr/>
        </p:nvGrpSpPr>
        <p:grpSpPr>
          <a:xfrm>
            <a:off x="2299466" y="3346165"/>
            <a:ext cx="124295" cy="108279"/>
            <a:chOff x="2299466" y="3346165"/>
            <a:chExt cx="124295" cy="108279"/>
          </a:xfrm>
        </p:grpSpPr>
        <p:sp>
          <p:nvSpPr>
            <p:cNvPr id="937" name="Google Shape;937;p54"/>
            <p:cNvSpPr/>
            <p:nvPr/>
          </p:nvSpPr>
          <p:spPr>
            <a:xfrm>
              <a:off x="2299466" y="3346165"/>
              <a:ext cx="89581" cy="92924"/>
            </a:xfrm>
            <a:custGeom>
              <a:rect b="b" l="l" r="r" t="t"/>
              <a:pathLst>
                <a:path extrusionOk="0" h="2808" w="2707">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54"/>
            <p:cNvSpPr/>
            <p:nvPr/>
          </p:nvSpPr>
          <p:spPr>
            <a:xfrm>
              <a:off x="2361680" y="3363936"/>
              <a:ext cx="62082" cy="90508"/>
            </a:xfrm>
            <a:custGeom>
              <a:rect b="b" l="l" r="r" t="t"/>
              <a:pathLst>
                <a:path extrusionOk="0" h="2735" w="1876">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39" name="Google Shape;939;p54"/>
          <p:cNvPicPr preferRelativeResize="0"/>
          <p:nvPr/>
        </p:nvPicPr>
        <p:blipFill>
          <a:blip r:embed="rId3">
            <a:alphaModFix/>
          </a:blip>
          <a:stretch>
            <a:fillRect/>
          </a:stretch>
        </p:blipFill>
        <p:spPr>
          <a:xfrm>
            <a:off x="8323226" y="4370125"/>
            <a:ext cx="820774" cy="7733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pic>
        <p:nvPicPr>
          <p:cNvPr descr="Printed Pattern - College Ruled- Notebook Paper-12&quot;x12&quot; Permanent Adhesive  Vinyl" id="1193" name="Google Shape;1193;p72"/>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194" name="Google Shape;1194;p72"/>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195" name="Google Shape;1195;p72"/>
          <p:cNvPicPr preferRelativeResize="0"/>
          <p:nvPr/>
        </p:nvPicPr>
        <p:blipFill>
          <a:blip r:embed="rId5">
            <a:alphaModFix/>
          </a:blip>
          <a:stretch>
            <a:fillRect/>
          </a:stretch>
        </p:blipFill>
        <p:spPr>
          <a:xfrm>
            <a:off x="175925" y="1214838"/>
            <a:ext cx="4538950" cy="3006500"/>
          </a:xfrm>
          <a:prstGeom prst="rect">
            <a:avLst/>
          </a:prstGeom>
          <a:noFill/>
          <a:ln>
            <a:noFill/>
          </a:ln>
        </p:spPr>
      </p:pic>
      <p:sp>
        <p:nvSpPr>
          <p:cNvPr id="1196" name="Google Shape;1196;p72"/>
          <p:cNvSpPr txBox="1"/>
          <p:nvPr/>
        </p:nvSpPr>
        <p:spPr>
          <a:xfrm>
            <a:off x="655701" y="1579088"/>
            <a:ext cx="3585300" cy="185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solidFill>
                  <a:schemeClr val="lt1"/>
                </a:solidFill>
                <a:latin typeface="Montserrat Medium"/>
                <a:ea typeface="Montserrat Medium"/>
                <a:cs typeface="Montserrat Medium"/>
                <a:sym typeface="Montserrat Medium"/>
              </a:rPr>
              <a:t>1. ¿Qué debo hacer cuando llego a una palabra difícil?</a:t>
            </a:r>
            <a:endParaRPr sz="2400">
              <a:solidFill>
                <a:schemeClr val="lt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2600">
              <a:solidFill>
                <a:schemeClr val="lt1"/>
              </a:solidFill>
              <a:latin typeface="Montserrat SemiBold"/>
              <a:ea typeface="Montserrat SemiBold"/>
              <a:cs typeface="Montserrat SemiBold"/>
              <a:sym typeface="Montserrat SemiBold"/>
            </a:endParaRPr>
          </a:p>
        </p:txBody>
      </p:sp>
      <p:pic>
        <p:nvPicPr>
          <p:cNvPr id="1197" name="Google Shape;1197;p72"/>
          <p:cNvPicPr preferRelativeResize="0"/>
          <p:nvPr/>
        </p:nvPicPr>
        <p:blipFill>
          <a:blip r:embed="rId6">
            <a:alphaModFix/>
          </a:blip>
          <a:stretch>
            <a:fillRect/>
          </a:stretch>
        </p:blipFill>
        <p:spPr>
          <a:xfrm flipH="1">
            <a:off x="4820726" y="1262688"/>
            <a:ext cx="4235174" cy="2910800"/>
          </a:xfrm>
          <a:prstGeom prst="rect">
            <a:avLst/>
          </a:prstGeom>
          <a:noFill/>
          <a:ln>
            <a:noFill/>
          </a:ln>
        </p:spPr>
      </p:pic>
      <p:sp>
        <p:nvSpPr>
          <p:cNvPr id="1198" name="Google Shape;1198;p72"/>
          <p:cNvSpPr txBox="1"/>
          <p:nvPr/>
        </p:nvSpPr>
        <p:spPr>
          <a:xfrm>
            <a:off x="5289038" y="1626938"/>
            <a:ext cx="3585300" cy="151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chemeClr val="lt1"/>
                </a:solidFill>
                <a:latin typeface="Montserrat"/>
                <a:ea typeface="Montserrat"/>
                <a:cs typeface="Montserrat"/>
                <a:sym typeface="Montserrat"/>
              </a:rPr>
              <a:t>2. </a:t>
            </a:r>
            <a:r>
              <a:rPr b="1" lang="en" sz="2400">
                <a:solidFill>
                  <a:schemeClr val="lt1"/>
                </a:solidFill>
                <a:latin typeface="Montserrat"/>
                <a:ea typeface="Montserrat"/>
                <a:cs typeface="Montserrat"/>
                <a:sym typeface="Montserrat"/>
              </a:rPr>
              <a:t>¿Cómo me ayuda Amira?</a:t>
            </a:r>
            <a:endParaRPr b="1" sz="24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100">
              <a:solidFill>
                <a:schemeClr val="lt1"/>
              </a:solidFill>
              <a:latin typeface="Montserrat SemiBold"/>
              <a:ea typeface="Montserrat SemiBold"/>
              <a:cs typeface="Montserrat SemiBold"/>
              <a:sym typeface="Montserrat SemiBold"/>
            </a:endParaRPr>
          </a:p>
        </p:txBody>
      </p:sp>
      <p:pic>
        <p:nvPicPr>
          <p:cNvPr id="1199" name="Google Shape;1199;p72"/>
          <p:cNvPicPr preferRelativeResize="0"/>
          <p:nvPr/>
        </p:nvPicPr>
        <p:blipFill rotWithShape="1">
          <a:blip r:embed="rId7">
            <a:alphaModFix/>
          </a:blip>
          <a:srcRect b="41023" l="0" r="0" t="0"/>
          <a:stretch/>
        </p:blipFill>
        <p:spPr>
          <a:xfrm>
            <a:off x="4085725" y="3084500"/>
            <a:ext cx="1433775" cy="2051350"/>
          </a:xfrm>
          <a:prstGeom prst="rect">
            <a:avLst/>
          </a:prstGeom>
          <a:noFill/>
          <a:ln>
            <a:noFill/>
          </a:ln>
        </p:spPr>
      </p:pic>
      <p:sp>
        <p:nvSpPr>
          <p:cNvPr id="1200" name="Google Shape;1200;p72"/>
          <p:cNvSpPr txBox="1"/>
          <p:nvPr>
            <p:ph type="ctrTitle"/>
          </p:nvPr>
        </p:nvSpPr>
        <p:spPr>
          <a:xfrm>
            <a:off x="2949450" y="259150"/>
            <a:ext cx="3245100" cy="619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990"/>
              <a:buFont typeface="Arial"/>
              <a:buNone/>
            </a:pPr>
            <a:r>
              <a:rPr b="1" lang="en" sz="3000">
                <a:latin typeface="Manjari"/>
                <a:ea typeface="Manjari"/>
                <a:cs typeface="Manjari"/>
                <a:sym typeface="Manjari"/>
              </a:rPr>
              <a:t>Reflexiones de aprendizaje</a:t>
            </a:r>
            <a:endParaRPr b="1" sz="3000">
              <a:latin typeface="Manjari"/>
              <a:ea typeface="Manjari"/>
              <a:cs typeface="Manjari"/>
              <a:sym typeface="Manjari"/>
            </a:endParaRPr>
          </a:p>
          <a:p>
            <a:pPr indent="0" lvl="0" marL="0" rtl="0" algn="ctr">
              <a:lnSpc>
                <a:spcPct val="115000"/>
              </a:lnSpc>
              <a:spcBef>
                <a:spcPts val="0"/>
              </a:spcBef>
              <a:spcAft>
                <a:spcPts val="0"/>
              </a:spcAft>
              <a:buSzPts val="990"/>
              <a:buNone/>
            </a:pPr>
            <a:r>
              <a:t/>
            </a:r>
            <a:endParaRPr b="1" sz="3000">
              <a:latin typeface="Manjari"/>
              <a:ea typeface="Manjari"/>
              <a:cs typeface="Manjari"/>
              <a:sym typeface="Manja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04" name="Shape 1204"/>
        <p:cNvGrpSpPr/>
        <p:nvPr/>
      </p:nvGrpSpPr>
      <p:grpSpPr>
        <a:xfrm>
          <a:off x="0" y="0"/>
          <a:ext cx="0" cy="0"/>
          <a:chOff x="0" y="0"/>
          <a:chExt cx="0" cy="0"/>
        </a:xfrm>
      </p:grpSpPr>
      <p:sp>
        <p:nvSpPr>
          <p:cNvPr id="1205" name="Google Shape;1205;p73"/>
          <p:cNvSpPr/>
          <p:nvPr/>
        </p:nvSpPr>
        <p:spPr>
          <a:xfrm>
            <a:off x="36336" y="2283499"/>
            <a:ext cx="627897" cy="471965"/>
          </a:xfrm>
          <a:custGeom>
            <a:rect b="b" l="l" r="r" t="t"/>
            <a:pathLst>
              <a:path extrusionOk="0" h="14262" w="18974">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73"/>
          <p:cNvSpPr/>
          <p:nvPr/>
        </p:nvSpPr>
        <p:spPr>
          <a:xfrm>
            <a:off x="-75881" y="2283664"/>
            <a:ext cx="772313" cy="497744"/>
          </a:xfrm>
          <a:custGeom>
            <a:rect b="b" l="l" r="r" t="t"/>
            <a:pathLst>
              <a:path extrusionOk="0" h="15041" w="23338">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3"/>
          <p:cNvSpPr/>
          <p:nvPr/>
        </p:nvSpPr>
        <p:spPr>
          <a:xfrm>
            <a:off x="5379886" y="136118"/>
            <a:ext cx="286978" cy="165098"/>
          </a:xfrm>
          <a:custGeom>
            <a:rect b="b" l="l" r="r" t="t"/>
            <a:pathLst>
              <a:path extrusionOk="0" h="4989" w="8672">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800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73"/>
          <p:cNvSpPr/>
          <p:nvPr/>
        </p:nvSpPr>
        <p:spPr>
          <a:xfrm>
            <a:off x="5350141" y="100301"/>
            <a:ext cx="420904" cy="498241"/>
          </a:xfrm>
          <a:custGeom>
            <a:rect b="b" l="l" r="r" t="t"/>
            <a:pathLst>
              <a:path extrusionOk="0" h="15056" w="12719">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3"/>
          <p:cNvSpPr/>
          <p:nvPr/>
        </p:nvSpPr>
        <p:spPr>
          <a:xfrm>
            <a:off x="7310663" y="1269842"/>
            <a:ext cx="643583" cy="541095"/>
          </a:xfrm>
          <a:custGeom>
            <a:rect b="b" l="l" r="r" t="t"/>
            <a:pathLst>
              <a:path extrusionOk="0" h="16351" w="19448">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09AB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73"/>
          <p:cNvSpPr/>
          <p:nvPr/>
        </p:nvSpPr>
        <p:spPr>
          <a:xfrm>
            <a:off x="7305997" y="1358960"/>
            <a:ext cx="373581" cy="455948"/>
          </a:xfrm>
          <a:custGeom>
            <a:rect b="b" l="l" r="r" t="t"/>
            <a:pathLst>
              <a:path extrusionOk="0" h="13778" w="11289">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FC5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73"/>
          <p:cNvSpPr/>
          <p:nvPr/>
        </p:nvSpPr>
        <p:spPr>
          <a:xfrm>
            <a:off x="7675144" y="1298997"/>
            <a:ext cx="242403" cy="384568"/>
          </a:xfrm>
          <a:custGeom>
            <a:rect b="b" l="l" r="r" t="t"/>
            <a:pathLst>
              <a:path extrusionOk="0" h="11621" w="7325">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FC5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3"/>
          <p:cNvSpPr/>
          <p:nvPr/>
        </p:nvSpPr>
        <p:spPr>
          <a:xfrm>
            <a:off x="7281641" y="1136546"/>
            <a:ext cx="892968" cy="986057"/>
          </a:xfrm>
          <a:custGeom>
            <a:rect b="b" l="l" r="r" t="t"/>
            <a:pathLst>
              <a:path extrusionOk="0" h="29797" w="26984">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3" name="Google Shape;1213;p73"/>
          <p:cNvGrpSpPr/>
          <p:nvPr/>
        </p:nvGrpSpPr>
        <p:grpSpPr>
          <a:xfrm>
            <a:off x="8084663" y="3138245"/>
            <a:ext cx="1026629" cy="1056842"/>
            <a:chOff x="8084663" y="3138245"/>
            <a:chExt cx="1026629" cy="1056842"/>
          </a:xfrm>
        </p:grpSpPr>
        <p:sp>
          <p:nvSpPr>
            <p:cNvPr id="1214" name="Google Shape;1214;p73"/>
            <p:cNvSpPr/>
            <p:nvPr/>
          </p:nvSpPr>
          <p:spPr>
            <a:xfrm>
              <a:off x="8084663" y="3138245"/>
              <a:ext cx="1026629" cy="1056842"/>
            </a:xfrm>
            <a:custGeom>
              <a:rect b="b" l="l" r="r" t="t"/>
              <a:pathLst>
                <a:path extrusionOk="0" h="31936" w="31023">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73"/>
            <p:cNvSpPr/>
            <p:nvPr/>
          </p:nvSpPr>
          <p:spPr>
            <a:xfrm>
              <a:off x="8533166" y="3299372"/>
              <a:ext cx="302929" cy="174232"/>
            </a:xfrm>
            <a:custGeom>
              <a:rect b="b" l="l" r="r" t="t"/>
              <a:pathLst>
                <a:path extrusionOk="0" h="5265" w="9154">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73"/>
            <p:cNvSpPr/>
            <p:nvPr/>
          </p:nvSpPr>
          <p:spPr>
            <a:xfrm>
              <a:off x="8481443" y="3415692"/>
              <a:ext cx="443539" cy="302796"/>
            </a:xfrm>
            <a:custGeom>
              <a:rect b="b" l="l" r="r" t="t"/>
              <a:pathLst>
                <a:path extrusionOk="0" h="9150" w="13403">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73"/>
            <p:cNvSpPr/>
            <p:nvPr/>
          </p:nvSpPr>
          <p:spPr>
            <a:xfrm>
              <a:off x="8416515" y="3524964"/>
              <a:ext cx="456577" cy="285423"/>
            </a:xfrm>
            <a:custGeom>
              <a:rect b="b" l="l" r="r" t="t"/>
              <a:pathLst>
                <a:path extrusionOk="0" h="8625" w="13797">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73"/>
            <p:cNvSpPr/>
            <p:nvPr/>
          </p:nvSpPr>
          <p:spPr>
            <a:xfrm>
              <a:off x="8364659" y="3646678"/>
              <a:ext cx="443539" cy="268612"/>
            </a:xfrm>
            <a:custGeom>
              <a:rect b="b" l="l" r="r" t="t"/>
              <a:pathLst>
                <a:path extrusionOk="0" h="8117" w="13403">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73"/>
            <p:cNvSpPr/>
            <p:nvPr/>
          </p:nvSpPr>
          <p:spPr>
            <a:xfrm>
              <a:off x="8307773" y="3769087"/>
              <a:ext cx="428051" cy="257559"/>
            </a:xfrm>
            <a:custGeom>
              <a:rect b="b" l="l" r="r" t="t"/>
              <a:pathLst>
                <a:path extrusionOk="0" h="7783" w="12935">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0" name="Google Shape;1220;p73"/>
          <p:cNvSpPr/>
          <p:nvPr/>
        </p:nvSpPr>
        <p:spPr>
          <a:xfrm>
            <a:off x="864310" y="336336"/>
            <a:ext cx="515085" cy="529745"/>
          </a:xfrm>
          <a:custGeom>
            <a:rect b="b" l="l" r="r" t="t"/>
            <a:pathLst>
              <a:path extrusionOk="0" h="16008" w="15565">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FC5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73"/>
          <p:cNvSpPr/>
          <p:nvPr/>
        </p:nvSpPr>
        <p:spPr>
          <a:xfrm>
            <a:off x="734290" y="251983"/>
            <a:ext cx="800177" cy="752193"/>
          </a:xfrm>
          <a:custGeom>
            <a:rect b="b" l="l" r="r" t="t"/>
            <a:pathLst>
              <a:path extrusionOk="0" h="22730" w="2418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2" name="Google Shape;1222;p73"/>
          <p:cNvGrpSpPr/>
          <p:nvPr/>
        </p:nvGrpSpPr>
        <p:grpSpPr>
          <a:xfrm>
            <a:off x="3168309" y="517749"/>
            <a:ext cx="1084309" cy="565452"/>
            <a:chOff x="3168309" y="517749"/>
            <a:chExt cx="1084309" cy="565452"/>
          </a:xfrm>
        </p:grpSpPr>
        <p:sp>
          <p:nvSpPr>
            <p:cNvPr id="1223" name="Google Shape;1223;p73"/>
            <p:cNvSpPr/>
            <p:nvPr/>
          </p:nvSpPr>
          <p:spPr>
            <a:xfrm>
              <a:off x="3179726" y="531913"/>
              <a:ext cx="1066571" cy="534378"/>
            </a:xfrm>
            <a:custGeom>
              <a:rect b="b" l="l" r="r" t="t"/>
              <a:pathLst>
                <a:path extrusionOk="0" h="16148" w="3223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09AB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73"/>
            <p:cNvSpPr/>
            <p:nvPr/>
          </p:nvSpPr>
          <p:spPr>
            <a:xfrm>
              <a:off x="3168309" y="517749"/>
              <a:ext cx="1084309" cy="565452"/>
            </a:xfrm>
            <a:custGeom>
              <a:rect b="b" l="l" r="r" t="t"/>
              <a:pathLst>
                <a:path extrusionOk="0" h="17087" w="32766">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5" name="Google Shape;1225;p73"/>
          <p:cNvGrpSpPr/>
          <p:nvPr/>
        </p:nvGrpSpPr>
        <p:grpSpPr>
          <a:xfrm>
            <a:off x="4114622" y="474596"/>
            <a:ext cx="141868" cy="100403"/>
            <a:chOff x="4114622" y="474596"/>
            <a:chExt cx="141868" cy="100403"/>
          </a:xfrm>
        </p:grpSpPr>
        <p:sp>
          <p:nvSpPr>
            <p:cNvPr id="1226" name="Google Shape;1226;p73"/>
            <p:cNvSpPr/>
            <p:nvPr/>
          </p:nvSpPr>
          <p:spPr>
            <a:xfrm>
              <a:off x="4114622" y="474596"/>
              <a:ext cx="70851" cy="90839"/>
            </a:xfrm>
            <a:custGeom>
              <a:rect b="b" l="l" r="r" t="t"/>
              <a:pathLst>
                <a:path extrusionOk="0" h="2745" w="2141">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73"/>
            <p:cNvSpPr/>
            <p:nvPr/>
          </p:nvSpPr>
          <p:spPr>
            <a:xfrm>
              <a:off x="4199339" y="480752"/>
              <a:ext cx="57151" cy="94247"/>
            </a:xfrm>
            <a:custGeom>
              <a:rect b="b" l="l" r="r" t="t"/>
              <a:pathLst>
                <a:path extrusionOk="0" h="2848" w="1727">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8" name="Google Shape;1228;p73"/>
          <p:cNvGrpSpPr/>
          <p:nvPr/>
        </p:nvGrpSpPr>
        <p:grpSpPr>
          <a:xfrm>
            <a:off x="4554058" y="287028"/>
            <a:ext cx="820760" cy="899951"/>
            <a:chOff x="4554058" y="287028"/>
            <a:chExt cx="820760" cy="899951"/>
          </a:xfrm>
        </p:grpSpPr>
        <p:grpSp>
          <p:nvGrpSpPr>
            <p:cNvPr id="1229" name="Google Shape;1229;p73"/>
            <p:cNvGrpSpPr/>
            <p:nvPr/>
          </p:nvGrpSpPr>
          <p:grpSpPr>
            <a:xfrm>
              <a:off x="4554058" y="287028"/>
              <a:ext cx="820760" cy="807258"/>
              <a:chOff x="4554058" y="287028"/>
              <a:chExt cx="820760" cy="807258"/>
            </a:xfrm>
          </p:grpSpPr>
          <p:sp>
            <p:nvSpPr>
              <p:cNvPr id="1230" name="Google Shape;1230;p73"/>
              <p:cNvSpPr/>
              <p:nvPr/>
            </p:nvSpPr>
            <p:spPr>
              <a:xfrm>
                <a:off x="4642315" y="348977"/>
                <a:ext cx="463924" cy="360179"/>
              </a:xfrm>
              <a:custGeom>
                <a:rect b="b" l="l" r="r" t="t"/>
                <a:pathLst>
                  <a:path extrusionOk="0" h="10884" w="14019">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73"/>
              <p:cNvSpPr/>
              <p:nvPr/>
            </p:nvSpPr>
            <p:spPr>
              <a:xfrm>
                <a:off x="4554058" y="287028"/>
                <a:ext cx="820760" cy="807258"/>
              </a:xfrm>
              <a:custGeom>
                <a:rect b="b" l="l" r="r" t="t"/>
                <a:pathLst>
                  <a:path extrusionOk="0" h="24394" w="24802">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2" name="Google Shape;1232;p73"/>
            <p:cNvGrpSpPr/>
            <p:nvPr/>
          </p:nvGrpSpPr>
          <p:grpSpPr>
            <a:xfrm>
              <a:off x="5063947" y="1041305"/>
              <a:ext cx="89912" cy="145673"/>
              <a:chOff x="5063947" y="1041305"/>
              <a:chExt cx="89912" cy="145673"/>
            </a:xfrm>
          </p:grpSpPr>
          <p:sp>
            <p:nvSpPr>
              <p:cNvPr id="1233" name="Google Shape;1233;p73"/>
              <p:cNvSpPr/>
              <p:nvPr/>
            </p:nvSpPr>
            <p:spPr>
              <a:xfrm>
                <a:off x="5063947" y="1041305"/>
                <a:ext cx="81110" cy="80481"/>
              </a:xfrm>
              <a:custGeom>
                <a:rect b="b" l="l" r="r" t="t"/>
                <a:pathLst>
                  <a:path extrusionOk="0" h="2432" w="2451">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73"/>
              <p:cNvSpPr/>
              <p:nvPr/>
            </p:nvSpPr>
            <p:spPr>
              <a:xfrm>
                <a:off x="5073643" y="1111958"/>
                <a:ext cx="80216" cy="75021"/>
              </a:xfrm>
              <a:custGeom>
                <a:rect b="b" l="l" r="r" t="t"/>
                <a:pathLst>
                  <a:path extrusionOk="0" h="2267" w="2424">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35" name="Google Shape;1235;p73"/>
          <p:cNvGrpSpPr/>
          <p:nvPr/>
        </p:nvGrpSpPr>
        <p:grpSpPr>
          <a:xfrm>
            <a:off x="7100592" y="-366483"/>
            <a:ext cx="638917" cy="1022558"/>
            <a:chOff x="7100592" y="-366483"/>
            <a:chExt cx="638917" cy="1022558"/>
          </a:xfrm>
        </p:grpSpPr>
        <p:sp>
          <p:nvSpPr>
            <p:cNvPr id="1236" name="Google Shape;1236;p73"/>
            <p:cNvSpPr/>
            <p:nvPr/>
          </p:nvSpPr>
          <p:spPr>
            <a:xfrm>
              <a:off x="7100592" y="-366483"/>
              <a:ext cx="638917" cy="1022558"/>
            </a:xfrm>
            <a:custGeom>
              <a:rect b="b" l="l" r="r" t="t"/>
              <a:pathLst>
                <a:path extrusionOk="0" h="30900" w="19307">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73"/>
            <p:cNvSpPr/>
            <p:nvPr/>
          </p:nvSpPr>
          <p:spPr>
            <a:xfrm>
              <a:off x="7316454" y="-154591"/>
              <a:ext cx="302929" cy="469417"/>
            </a:xfrm>
            <a:custGeom>
              <a:rect b="b" l="l" r="r" t="t"/>
              <a:pathLst>
                <a:path extrusionOk="0" h="14185" w="9154">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73"/>
            <p:cNvSpPr/>
            <p:nvPr/>
          </p:nvSpPr>
          <p:spPr>
            <a:xfrm>
              <a:off x="7166347" y="-209426"/>
              <a:ext cx="119332" cy="80183"/>
            </a:xfrm>
            <a:custGeom>
              <a:rect b="b" l="l" r="r" t="t"/>
              <a:pathLst>
                <a:path extrusionOk="0" h="2423" w="3606">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73"/>
            <p:cNvSpPr/>
            <p:nvPr/>
          </p:nvSpPr>
          <p:spPr>
            <a:xfrm>
              <a:off x="7173991" y="-234708"/>
              <a:ext cx="72870" cy="53643"/>
            </a:xfrm>
            <a:custGeom>
              <a:rect b="b" l="l" r="r" t="t"/>
              <a:pathLst>
                <a:path extrusionOk="0" h="1621" w="2202">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0" name="Google Shape;1240;p73"/>
          <p:cNvGrpSpPr/>
          <p:nvPr/>
        </p:nvGrpSpPr>
        <p:grpSpPr>
          <a:xfrm>
            <a:off x="5910718" y="-131360"/>
            <a:ext cx="105830" cy="85015"/>
            <a:chOff x="5910718" y="-131360"/>
            <a:chExt cx="105830" cy="85015"/>
          </a:xfrm>
        </p:grpSpPr>
        <p:sp>
          <p:nvSpPr>
            <p:cNvPr id="1241" name="Google Shape;1241;p73"/>
            <p:cNvSpPr/>
            <p:nvPr/>
          </p:nvSpPr>
          <p:spPr>
            <a:xfrm>
              <a:off x="5910718" y="-129342"/>
              <a:ext cx="37097" cy="58342"/>
            </a:xfrm>
            <a:custGeom>
              <a:rect b="b" l="l" r="r" t="t"/>
              <a:pathLst>
                <a:path extrusionOk="0" h="1763" w="1121">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73"/>
            <p:cNvSpPr/>
            <p:nvPr/>
          </p:nvSpPr>
          <p:spPr>
            <a:xfrm>
              <a:off x="5974255" y="-131360"/>
              <a:ext cx="42292" cy="85015"/>
            </a:xfrm>
            <a:custGeom>
              <a:rect b="b" l="l" r="r" t="t"/>
              <a:pathLst>
                <a:path extrusionOk="0" h="2569" w="1278">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3" name="Google Shape;1243;p73"/>
          <p:cNvGrpSpPr/>
          <p:nvPr/>
        </p:nvGrpSpPr>
        <p:grpSpPr>
          <a:xfrm>
            <a:off x="3894690" y="-306155"/>
            <a:ext cx="432221" cy="578920"/>
            <a:chOff x="3894690" y="-306155"/>
            <a:chExt cx="432221" cy="578920"/>
          </a:xfrm>
        </p:grpSpPr>
        <p:sp>
          <p:nvSpPr>
            <p:cNvPr id="1244" name="Google Shape;1244;p73"/>
            <p:cNvSpPr/>
            <p:nvPr/>
          </p:nvSpPr>
          <p:spPr>
            <a:xfrm>
              <a:off x="3975568" y="-294506"/>
              <a:ext cx="351343" cy="567272"/>
            </a:xfrm>
            <a:custGeom>
              <a:rect b="b" l="l" r="r" t="t"/>
              <a:pathLst>
                <a:path extrusionOk="0" h="17142" w="10617">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5" name="Google Shape;1245;p73"/>
            <p:cNvGrpSpPr/>
            <p:nvPr/>
          </p:nvGrpSpPr>
          <p:grpSpPr>
            <a:xfrm>
              <a:off x="3894690" y="-306155"/>
              <a:ext cx="98086" cy="107551"/>
              <a:chOff x="3894690" y="-306155"/>
              <a:chExt cx="98086" cy="107551"/>
            </a:xfrm>
          </p:grpSpPr>
          <p:sp>
            <p:nvSpPr>
              <p:cNvPr id="1246" name="Google Shape;1246;p73"/>
              <p:cNvSpPr/>
              <p:nvPr/>
            </p:nvSpPr>
            <p:spPr>
              <a:xfrm>
                <a:off x="3925797" y="-273029"/>
                <a:ext cx="66979" cy="74425"/>
              </a:xfrm>
              <a:custGeom>
                <a:rect b="b" l="l" r="r" t="t"/>
                <a:pathLst>
                  <a:path extrusionOk="0" h="2249" w="2024">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73"/>
              <p:cNvSpPr/>
              <p:nvPr/>
            </p:nvSpPr>
            <p:spPr>
              <a:xfrm>
                <a:off x="3894690" y="-306155"/>
                <a:ext cx="73333" cy="65292"/>
              </a:xfrm>
              <a:custGeom>
                <a:rect b="b" l="l" r="r" t="t"/>
                <a:pathLst>
                  <a:path extrusionOk="0" h="1973" w="2216">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48" name="Google Shape;1248;p73"/>
          <p:cNvGrpSpPr/>
          <p:nvPr/>
        </p:nvGrpSpPr>
        <p:grpSpPr>
          <a:xfrm>
            <a:off x="2775700" y="-243577"/>
            <a:ext cx="641763" cy="660328"/>
            <a:chOff x="2775700" y="-243577"/>
            <a:chExt cx="641763" cy="660328"/>
          </a:xfrm>
        </p:grpSpPr>
        <p:grpSp>
          <p:nvGrpSpPr>
            <p:cNvPr id="1249" name="Google Shape;1249;p73"/>
            <p:cNvGrpSpPr/>
            <p:nvPr/>
          </p:nvGrpSpPr>
          <p:grpSpPr>
            <a:xfrm>
              <a:off x="2880967" y="-159588"/>
              <a:ext cx="536496" cy="576339"/>
              <a:chOff x="2880967" y="-159588"/>
              <a:chExt cx="536496" cy="576339"/>
            </a:xfrm>
          </p:grpSpPr>
          <p:sp>
            <p:nvSpPr>
              <p:cNvPr id="1250" name="Google Shape;1250;p73"/>
              <p:cNvSpPr/>
              <p:nvPr/>
            </p:nvSpPr>
            <p:spPr>
              <a:xfrm>
                <a:off x="2880967" y="-159588"/>
                <a:ext cx="536496" cy="576339"/>
              </a:xfrm>
              <a:custGeom>
                <a:rect b="b" l="l" r="r" t="t"/>
                <a:pathLst>
                  <a:path extrusionOk="0" h="17416" w="16212">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73"/>
              <p:cNvSpPr/>
              <p:nvPr/>
            </p:nvSpPr>
            <p:spPr>
              <a:xfrm>
                <a:off x="3004700" y="-35855"/>
                <a:ext cx="152192" cy="171982"/>
              </a:xfrm>
              <a:custGeom>
                <a:rect b="b" l="l" r="r" t="t"/>
                <a:pathLst>
                  <a:path extrusionOk="0" h="5197" w="4599">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2" name="Google Shape;1252;p73"/>
            <p:cNvGrpSpPr/>
            <p:nvPr/>
          </p:nvGrpSpPr>
          <p:grpSpPr>
            <a:xfrm>
              <a:off x="2775700" y="-243577"/>
              <a:ext cx="100965" cy="123965"/>
              <a:chOff x="2775700" y="-243577"/>
              <a:chExt cx="100965" cy="123965"/>
            </a:xfrm>
          </p:grpSpPr>
          <p:sp>
            <p:nvSpPr>
              <p:cNvPr id="1253" name="Google Shape;1253;p73"/>
              <p:cNvSpPr/>
              <p:nvPr/>
            </p:nvSpPr>
            <p:spPr>
              <a:xfrm>
                <a:off x="2805251" y="-184540"/>
                <a:ext cx="71414" cy="64927"/>
              </a:xfrm>
              <a:custGeom>
                <a:rect b="b" l="l" r="r" t="t"/>
                <a:pathLst>
                  <a:path extrusionOk="0" h="1962" w="2158">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73"/>
              <p:cNvSpPr/>
              <p:nvPr/>
            </p:nvSpPr>
            <p:spPr>
              <a:xfrm>
                <a:off x="2775700" y="-243577"/>
                <a:ext cx="77999" cy="45833"/>
              </a:xfrm>
              <a:custGeom>
                <a:rect b="b" l="l" r="r" t="t"/>
                <a:pathLst>
                  <a:path extrusionOk="0" h="1385" w="2357">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55" name="Google Shape;1255;p73"/>
          <p:cNvGrpSpPr/>
          <p:nvPr/>
        </p:nvGrpSpPr>
        <p:grpSpPr>
          <a:xfrm>
            <a:off x="1588573" y="-296128"/>
            <a:ext cx="730914" cy="557013"/>
            <a:chOff x="1588573" y="-296128"/>
            <a:chExt cx="730914" cy="557013"/>
          </a:xfrm>
        </p:grpSpPr>
        <p:sp>
          <p:nvSpPr>
            <p:cNvPr id="1256" name="Google Shape;1256;p73"/>
            <p:cNvSpPr/>
            <p:nvPr/>
          </p:nvSpPr>
          <p:spPr>
            <a:xfrm>
              <a:off x="1588573" y="-164387"/>
              <a:ext cx="730914" cy="425272"/>
            </a:xfrm>
            <a:custGeom>
              <a:rect b="b" l="l" r="r" t="t"/>
              <a:pathLst>
                <a:path extrusionOk="0" h="12851" w="22087">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7" name="Google Shape;1257;p73"/>
            <p:cNvGrpSpPr/>
            <p:nvPr/>
          </p:nvGrpSpPr>
          <p:grpSpPr>
            <a:xfrm>
              <a:off x="2028140" y="-296128"/>
              <a:ext cx="162319" cy="81341"/>
              <a:chOff x="2028140" y="-296128"/>
              <a:chExt cx="162319" cy="81341"/>
            </a:xfrm>
          </p:grpSpPr>
          <p:sp>
            <p:nvSpPr>
              <p:cNvPr id="1258" name="Google Shape;1258;p73"/>
              <p:cNvSpPr/>
              <p:nvPr/>
            </p:nvSpPr>
            <p:spPr>
              <a:xfrm>
                <a:off x="2028140" y="-264690"/>
                <a:ext cx="106194" cy="43153"/>
              </a:xfrm>
              <a:custGeom>
                <a:rect b="b" l="l" r="r" t="t"/>
                <a:pathLst>
                  <a:path extrusionOk="0" h="1304" w="3209">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73"/>
              <p:cNvSpPr/>
              <p:nvPr/>
            </p:nvSpPr>
            <p:spPr>
              <a:xfrm>
                <a:off x="2090619" y="-296128"/>
                <a:ext cx="99840" cy="81341"/>
              </a:xfrm>
              <a:custGeom>
                <a:rect b="b" l="l" r="r" t="t"/>
                <a:pathLst>
                  <a:path extrusionOk="0" h="2458" w="3017">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0" name="Google Shape;1260;p73"/>
          <p:cNvGrpSpPr/>
          <p:nvPr/>
        </p:nvGrpSpPr>
        <p:grpSpPr>
          <a:xfrm>
            <a:off x="1739309" y="566891"/>
            <a:ext cx="853058" cy="594507"/>
            <a:chOff x="1739309" y="566891"/>
            <a:chExt cx="853058" cy="594507"/>
          </a:xfrm>
        </p:grpSpPr>
        <p:grpSp>
          <p:nvGrpSpPr>
            <p:cNvPr id="1261" name="Google Shape;1261;p73"/>
            <p:cNvGrpSpPr/>
            <p:nvPr/>
          </p:nvGrpSpPr>
          <p:grpSpPr>
            <a:xfrm>
              <a:off x="1753572" y="566891"/>
              <a:ext cx="838796" cy="594507"/>
              <a:chOff x="1753572" y="566891"/>
              <a:chExt cx="838796" cy="594507"/>
            </a:xfrm>
          </p:grpSpPr>
          <p:sp>
            <p:nvSpPr>
              <p:cNvPr id="1262" name="Google Shape;1262;p73"/>
              <p:cNvSpPr/>
              <p:nvPr/>
            </p:nvSpPr>
            <p:spPr>
              <a:xfrm>
                <a:off x="1753572" y="566891"/>
                <a:ext cx="838796" cy="594507"/>
              </a:xfrm>
              <a:custGeom>
                <a:rect b="b" l="l" r="r" t="t"/>
                <a:pathLst>
                  <a:path extrusionOk="0" h="17965" w="25347">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73"/>
              <p:cNvSpPr/>
              <p:nvPr/>
            </p:nvSpPr>
            <p:spPr>
              <a:xfrm>
                <a:off x="1978502" y="690823"/>
                <a:ext cx="424312" cy="302234"/>
              </a:xfrm>
              <a:custGeom>
                <a:rect b="b" l="l" r="r" t="t"/>
                <a:pathLst>
                  <a:path extrusionOk="0" h="9133" w="12822">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4" name="Google Shape;1264;p73"/>
            <p:cNvGrpSpPr/>
            <p:nvPr/>
          </p:nvGrpSpPr>
          <p:grpSpPr>
            <a:xfrm>
              <a:off x="1739309" y="617821"/>
              <a:ext cx="85081" cy="113673"/>
              <a:chOff x="1739309" y="617821"/>
              <a:chExt cx="85081" cy="113673"/>
            </a:xfrm>
          </p:grpSpPr>
          <p:sp>
            <p:nvSpPr>
              <p:cNvPr id="1265" name="Google Shape;1265;p73"/>
              <p:cNvSpPr/>
              <p:nvPr/>
            </p:nvSpPr>
            <p:spPr>
              <a:xfrm>
                <a:off x="1764923" y="657466"/>
                <a:ext cx="59467" cy="74028"/>
              </a:xfrm>
              <a:custGeom>
                <a:rect b="b" l="l" r="r" t="t"/>
                <a:pathLst>
                  <a:path extrusionOk="0" h="2237" w="1797">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73"/>
              <p:cNvSpPr/>
              <p:nvPr/>
            </p:nvSpPr>
            <p:spPr>
              <a:xfrm>
                <a:off x="1739309" y="617821"/>
                <a:ext cx="55298" cy="57449"/>
              </a:xfrm>
              <a:custGeom>
                <a:rect b="b" l="l" r="r" t="t"/>
                <a:pathLst>
                  <a:path extrusionOk="0" h="1736" w="1671">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7" name="Google Shape;1267;p73"/>
          <p:cNvGrpSpPr/>
          <p:nvPr/>
        </p:nvGrpSpPr>
        <p:grpSpPr>
          <a:xfrm>
            <a:off x="291413" y="-295003"/>
            <a:ext cx="420937" cy="645006"/>
            <a:chOff x="291413" y="-295003"/>
            <a:chExt cx="420937" cy="645006"/>
          </a:xfrm>
        </p:grpSpPr>
        <p:sp>
          <p:nvSpPr>
            <p:cNvPr id="1268" name="Google Shape;1268;p73"/>
            <p:cNvSpPr/>
            <p:nvPr/>
          </p:nvSpPr>
          <p:spPr>
            <a:xfrm>
              <a:off x="291413" y="-295003"/>
              <a:ext cx="420937" cy="498274"/>
            </a:xfrm>
            <a:custGeom>
              <a:rect b="b" l="l" r="r" t="t"/>
              <a:pathLst>
                <a:path extrusionOk="0" h="15057" w="1272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9" name="Google Shape;1269;p73"/>
            <p:cNvGrpSpPr/>
            <p:nvPr/>
          </p:nvGrpSpPr>
          <p:grpSpPr>
            <a:xfrm>
              <a:off x="317622" y="261977"/>
              <a:ext cx="171618" cy="88026"/>
              <a:chOff x="317622" y="261977"/>
              <a:chExt cx="171618" cy="88026"/>
            </a:xfrm>
          </p:grpSpPr>
          <p:sp>
            <p:nvSpPr>
              <p:cNvPr id="1270" name="Google Shape;1270;p73"/>
              <p:cNvSpPr/>
              <p:nvPr/>
            </p:nvSpPr>
            <p:spPr>
              <a:xfrm>
                <a:off x="317622" y="261977"/>
                <a:ext cx="146732" cy="34879"/>
              </a:xfrm>
              <a:custGeom>
                <a:rect b="b" l="l" r="r" t="t"/>
                <a:pathLst>
                  <a:path extrusionOk="0" h="1054" w="4434">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73"/>
              <p:cNvSpPr/>
              <p:nvPr/>
            </p:nvSpPr>
            <p:spPr>
              <a:xfrm>
                <a:off x="371629" y="323099"/>
                <a:ext cx="117611" cy="26904"/>
              </a:xfrm>
              <a:custGeom>
                <a:rect b="b" l="l" r="r" t="t"/>
                <a:pathLst>
                  <a:path extrusionOk="0" h="813" w="3554">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72" name="Google Shape;1272;p73"/>
          <p:cNvGrpSpPr/>
          <p:nvPr/>
        </p:nvGrpSpPr>
        <p:grpSpPr>
          <a:xfrm>
            <a:off x="1214230" y="1280862"/>
            <a:ext cx="693917" cy="709106"/>
            <a:chOff x="1214230" y="1280862"/>
            <a:chExt cx="693917" cy="709106"/>
          </a:xfrm>
        </p:grpSpPr>
        <p:sp>
          <p:nvSpPr>
            <p:cNvPr id="1273" name="Google Shape;1273;p73"/>
            <p:cNvSpPr/>
            <p:nvPr/>
          </p:nvSpPr>
          <p:spPr>
            <a:xfrm>
              <a:off x="1265424" y="1280862"/>
              <a:ext cx="642723" cy="709106"/>
            </a:xfrm>
            <a:custGeom>
              <a:rect b="b" l="l" r="r" t="t"/>
              <a:pathLst>
                <a:path extrusionOk="0" h="21428" w="19422">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73"/>
            <p:cNvSpPr/>
            <p:nvPr/>
          </p:nvSpPr>
          <p:spPr>
            <a:xfrm>
              <a:off x="1216414" y="1365116"/>
              <a:ext cx="83195" cy="91600"/>
            </a:xfrm>
            <a:custGeom>
              <a:rect b="b" l="l" r="r" t="t"/>
              <a:pathLst>
                <a:path extrusionOk="0" h="2768" w="2514">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73"/>
            <p:cNvSpPr/>
            <p:nvPr/>
          </p:nvSpPr>
          <p:spPr>
            <a:xfrm>
              <a:off x="1214230" y="1326463"/>
              <a:ext cx="63538" cy="48745"/>
            </a:xfrm>
            <a:custGeom>
              <a:rect b="b" l="l" r="r" t="t"/>
              <a:pathLst>
                <a:path extrusionOk="0" h="1473" w="192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6" name="Google Shape;1276;p73"/>
          <p:cNvGrpSpPr/>
          <p:nvPr/>
        </p:nvGrpSpPr>
        <p:grpSpPr>
          <a:xfrm>
            <a:off x="-182869" y="835238"/>
            <a:ext cx="1277205" cy="1131333"/>
            <a:chOff x="-182869" y="835238"/>
            <a:chExt cx="1277205" cy="1131333"/>
          </a:xfrm>
        </p:grpSpPr>
        <p:sp>
          <p:nvSpPr>
            <p:cNvPr id="1277" name="Google Shape;1277;p73"/>
            <p:cNvSpPr/>
            <p:nvPr/>
          </p:nvSpPr>
          <p:spPr>
            <a:xfrm>
              <a:off x="-182869" y="851983"/>
              <a:ext cx="1277205" cy="1076929"/>
            </a:xfrm>
            <a:custGeom>
              <a:rect b="b" l="l" r="r" t="t"/>
              <a:pathLst>
                <a:path extrusionOk="0" h="32543" w="38595">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8" name="Google Shape;1278;p73"/>
            <p:cNvGrpSpPr/>
            <p:nvPr/>
          </p:nvGrpSpPr>
          <p:grpSpPr>
            <a:xfrm>
              <a:off x="454360" y="835238"/>
              <a:ext cx="112382" cy="56555"/>
              <a:chOff x="454360" y="835238"/>
              <a:chExt cx="112382" cy="56555"/>
            </a:xfrm>
          </p:grpSpPr>
          <p:sp>
            <p:nvSpPr>
              <p:cNvPr id="1279" name="Google Shape;1279;p73"/>
              <p:cNvSpPr/>
              <p:nvPr/>
            </p:nvSpPr>
            <p:spPr>
              <a:xfrm>
                <a:off x="454360" y="840897"/>
                <a:ext cx="72870" cy="50896"/>
              </a:xfrm>
              <a:custGeom>
                <a:rect b="b" l="l" r="r" t="t"/>
                <a:pathLst>
                  <a:path extrusionOk="0" h="1538" w="2202">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73"/>
              <p:cNvSpPr/>
              <p:nvPr/>
            </p:nvSpPr>
            <p:spPr>
              <a:xfrm>
                <a:off x="509095" y="835238"/>
                <a:ext cx="57647" cy="54934"/>
              </a:xfrm>
              <a:custGeom>
                <a:rect b="b" l="l" r="r" t="t"/>
                <a:pathLst>
                  <a:path extrusionOk="0" h="1660" w="1742">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1" name="Google Shape;1281;p73"/>
            <p:cNvGrpSpPr/>
            <p:nvPr/>
          </p:nvGrpSpPr>
          <p:grpSpPr>
            <a:xfrm>
              <a:off x="588484" y="1891352"/>
              <a:ext cx="127241" cy="75219"/>
              <a:chOff x="588484" y="1891352"/>
              <a:chExt cx="127241" cy="75219"/>
            </a:xfrm>
          </p:grpSpPr>
          <p:sp>
            <p:nvSpPr>
              <p:cNvPr id="1282" name="Google Shape;1282;p73"/>
              <p:cNvSpPr/>
              <p:nvPr/>
            </p:nvSpPr>
            <p:spPr>
              <a:xfrm>
                <a:off x="588484" y="1891352"/>
                <a:ext cx="82268" cy="56919"/>
              </a:xfrm>
              <a:custGeom>
                <a:rect b="b" l="l" r="r" t="t"/>
                <a:pathLst>
                  <a:path extrusionOk="0" h="1720" w="2486">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73"/>
              <p:cNvSpPr/>
              <p:nvPr/>
            </p:nvSpPr>
            <p:spPr>
              <a:xfrm>
                <a:off x="652849" y="1914782"/>
                <a:ext cx="62876" cy="51790"/>
              </a:xfrm>
              <a:custGeom>
                <a:rect b="b" l="l" r="r" t="t"/>
                <a:pathLst>
                  <a:path extrusionOk="0" h="1565" w="190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84" name="Google Shape;1284;p73"/>
          <p:cNvGrpSpPr/>
          <p:nvPr/>
        </p:nvGrpSpPr>
        <p:grpSpPr>
          <a:xfrm>
            <a:off x="1004821" y="2303619"/>
            <a:ext cx="413557" cy="605096"/>
            <a:chOff x="1004821" y="2303619"/>
            <a:chExt cx="413557" cy="605096"/>
          </a:xfrm>
        </p:grpSpPr>
        <p:grpSp>
          <p:nvGrpSpPr>
            <p:cNvPr id="1285" name="Google Shape;1285;p73"/>
            <p:cNvGrpSpPr/>
            <p:nvPr/>
          </p:nvGrpSpPr>
          <p:grpSpPr>
            <a:xfrm>
              <a:off x="1004821" y="2303619"/>
              <a:ext cx="344559" cy="605096"/>
              <a:chOff x="1004821" y="2303619"/>
              <a:chExt cx="344559" cy="605096"/>
            </a:xfrm>
          </p:grpSpPr>
          <p:sp>
            <p:nvSpPr>
              <p:cNvPr id="1286" name="Google Shape;1286;p73"/>
              <p:cNvSpPr/>
              <p:nvPr/>
            </p:nvSpPr>
            <p:spPr>
              <a:xfrm>
                <a:off x="1004821" y="2303619"/>
                <a:ext cx="344559" cy="605096"/>
              </a:xfrm>
              <a:custGeom>
                <a:rect b="b" l="l" r="r" t="t"/>
                <a:pathLst>
                  <a:path extrusionOk="0" h="18285" w="10412">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73"/>
              <p:cNvSpPr/>
              <p:nvPr/>
            </p:nvSpPr>
            <p:spPr>
              <a:xfrm>
                <a:off x="1099896" y="2690900"/>
                <a:ext cx="119960" cy="115691"/>
              </a:xfrm>
              <a:custGeom>
                <a:rect b="b" l="l" r="r" t="t"/>
                <a:pathLst>
                  <a:path extrusionOk="0" h="3496" w="3625">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73"/>
              <p:cNvSpPr/>
              <p:nvPr/>
            </p:nvSpPr>
            <p:spPr>
              <a:xfrm>
                <a:off x="1100160" y="2414181"/>
                <a:ext cx="100006" cy="87298"/>
              </a:xfrm>
              <a:custGeom>
                <a:rect b="b" l="l" r="r" t="t"/>
                <a:pathLst>
                  <a:path extrusionOk="0" h="2638" w="3022">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9" name="Google Shape;1289;p73"/>
            <p:cNvGrpSpPr/>
            <p:nvPr/>
          </p:nvGrpSpPr>
          <p:grpSpPr>
            <a:xfrm>
              <a:off x="1332668" y="2362060"/>
              <a:ext cx="85710" cy="97126"/>
              <a:chOff x="1332668" y="2362060"/>
              <a:chExt cx="85710" cy="97126"/>
            </a:xfrm>
          </p:grpSpPr>
          <p:sp>
            <p:nvSpPr>
              <p:cNvPr id="1290" name="Google Shape;1290;p73"/>
              <p:cNvSpPr/>
              <p:nvPr/>
            </p:nvSpPr>
            <p:spPr>
              <a:xfrm>
                <a:off x="1332668" y="2362060"/>
                <a:ext cx="23926" cy="80911"/>
              </a:xfrm>
              <a:custGeom>
                <a:rect b="b" l="l" r="r" t="t"/>
                <a:pathLst>
                  <a:path extrusionOk="0" h="2445" w="723">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73"/>
              <p:cNvSpPr/>
              <p:nvPr/>
            </p:nvSpPr>
            <p:spPr>
              <a:xfrm>
                <a:off x="1385980" y="2383736"/>
                <a:ext cx="32398" cy="75451"/>
              </a:xfrm>
              <a:custGeom>
                <a:rect b="b" l="l" r="r" t="t"/>
                <a:pathLst>
                  <a:path extrusionOk="0" h="2280" w="979">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92" name="Google Shape;1292;p73"/>
          <p:cNvGrpSpPr/>
          <p:nvPr/>
        </p:nvGrpSpPr>
        <p:grpSpPr>
          <a:xfrm>
            <a:off x="319707" y="3143540"/>
            <a:ext cx="638983" cy="1054658"/>
            <a:chOff x="319707" y="3143540"/>
            <a:chExt cx="638983" cy="1054658"/>
          </a:xfrm>
        </p:grpSpPr>
        <p:sp>
          <p:nvSpPr>
            <p:cNvPr id="1293" name="Google Shape;1293;p73"/>
            <p:cNvSpPr/>
            <p:nvPr/>
          </p:nvSpPr>
          <p:spPr>
            <a:xfrm>
              <a:off x="319707" y="3143540"/>
              <a:ext cx="638983" cy="1022558"/>
            </a:xfrm>
            <a:custGeom>
              <a:rect b="b" l="l" r="r" t="t"/>
              <a:pathLst>
                <a:path extrusionOk="0" h="30900" w="19309">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73"/>
            <p:cNvSpPr/>
            <p:nvPr/>
          </p:nvSpPr>
          <p:spPr>
            <a:xfrm>
              <a:off x="535602" y="3355431"/>
              <a:ext cx="302896" cy="469417"/>
            </a:xfrm>
            <a:custGeom>
              <a:rect b="b" l="l" r="r" t="t"/>
              <a:pathLst>
                <a:path extrusionOk="0" h="14185" w="9153">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73"/>
            <p:cNvSpPr/>
            <p:nvPr/>
          </p:nvSpPr>
          <p:spPr>
            <a:xfrm>
              <a:off x="692262" y="4059275"/>
              <a:ext cx="96332" cy="96630"/>
            </a:xfrm>
            <a:custGeom>
              <a:rect b="b" l="l" r="r" t="t"/>
              <a:pathLst>
                <a:path extrusionOk="0" h="2920" w="2911">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73"/>
            <p:cNvSpPr/>
            <p:nvPr/>
          </p:nvSpPr>
          <p:spPr>
            <a:xfrm>
              <a:off x="692560" y="4142106"/>
              <a:ext cx="89482" cy="56092"/>
            </a:xfrm>
            <a:custGeom>
              <a:rect b="b" l="l" r="r" t="t"/>
              <a:pathLst>
                <a:path extrusionOk="0" h="1695" w="2704">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7" name="Google Shape;1297;p73"/>
          <p:cNvGrpSpPr/>
          <p:nvPr/>
        </p:nvGrpSpPr>
        <p:grpSpPr>
          <a:xfrm>
            <a:off x="1344284" y="3702273"/>
            <a:ext cx="388340" cy="497513"/>
            <a:chOff x="1344284" y="3702273"/>
            <a:chExt cx="388340" cy="497513"/>
          </a:xfrm>
        </p:grpSpPr>
        <p:sp>
          <p:nvSpPr>
            <p:cNvPr id="1298" name="Google Shape;1298;p73"/>
            <p:cNvSpPr/>
            <p:nvPr/>
          </p:nvSpPr>
          <p:spPr>
            <a:xfrm>
              <a:off x="1344284" y="3702273"/>
              <a:ext cx="388340" cy="424411"/>
            </a:xfrm>
            <a:custGeom>
              <a:rect b="b" l="l" r="r" t="t"/>
              <a:pathLst>
                <a:path extrusionOk="0" h="12825" w="11735">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73"/>
            <p:cNvSpPr/>
            <p:nvPr/>
          </p:nvSpPr>
          <p:spPr>
            <a:xfrm>
              <a:off x="1494921" y="4110304"/>
              <a:ext cx="98450" cy="66549"/>
            </a:xfrm>
            <a:custGeom>
              <a:rect b="b" l="l" r="r" t="t"/>
              <a:pathLst>
                <a:path extrusionOk="0" h="2011" w="2975">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73"/>
            <p:cNvSpPr/>
            <p:nvPr/>
          </p:nvSpPr>
          <p:spPr>
            <a:xfrm>
              <a:off x="1556539" y="4135587"/>
              <a:ext cx="72936" cy="64199"/>
            </a:xfrm>
            <a:custGeom>
              <a:rect b="b" l="l" r="r" t="t"/>
              <a:pathLst>
                <a:path extrusionOk="0" h="1940" w="2204">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1" name="Google Shape;1301;p73"/>
          <p:cNvGrpSpPr/>
          <p:nvPr/>
        </p:nvGrpSpPr>
        <p:grpSpPr>
          <a:xfrm>
            <a:off x="4368" y="4500332"/>
            <a:ext cx="1550979" cy="1347924"/>
            <a:chOff x="4368" y="4500332"/>
            <a:chExt cx="1550979" cy="1347924"/>
          </a:xfrm>
        </p:grpSpPr>
        <p:grpSp>
          <p:nvGrpSpPr>
            <p:cNvPr id="1302" name="Google Shape;1302;p73"/>
            <p:cNvGrpSpPr/>
            <p:nvPr/>
          </p:nvGrpSpPr>
          <p:grpSpPr>
            <a:xfrm>
              <a:off x="4368" y="4500332"/>
              <a:ext cx="1507264" cy="1347924"/>
              <a:chOff x="4368" y="4500332"/>
              <a:chExt cx="1507264" cy="1347924"/>
            </a:xfrm>
          </p:grpSpPr>
          <p:sp>
            <p:nvSpPr>
              <p:cNvPr id="1303" name="Google Shape;1303;p73"/>
              <p:cNvSpPr/>
              <p:nvPr/>
            </p:nvSpPr>
            <p:spPr>
              <a:xfrm>
                <a:off x="4368" y="4500332"/>
                <a:ext cx="1507264" cy="1347924"/>
              </a:xfrm>
              <a:custGeom>
                <a:rect b="b" l="l" r="r" t="t"/>
                <a:pathLst>
                  <a:path extrusionOk="0" h="40732" w="45547">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73"/>
              <p:cNvSpPr/>
              <p:nvPr/>
            </p:nvSpPr>
            <p:spPr>
              <a:xfrm>
                <a:off x="454890" y="5262949"/>
                <a:ext cx="305477" cy="214175"/>
              </a:xfrm>
              <a:custGeom>
                <a:rect b="b" l="l" r="r" t="t"/>
                <a:pathLst>
                  <a:path extrusionOk="0" h="6472" w="9231">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73"/>
              <p:cNvSpPr/>
              <p:nvPr/>
            </p:nvSpPr>
            <p:spPr>
              <a:xfrm>
                <a:off x="384105" y="5156755"/>
                <a:ext cx="306900" cy="223209"/>
              </a:xfrm>
              <a:custGeom>
                <a:rect b="b" l="l" r="r" t="t"/>
                <a:pathLst>
                  <a:path extrusionOk="0" h="6745" w="9274">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73"/>
              <p:cNvSpPr/>
              <p:nvPr/>
            </p:nvSpPr>
            <p:spPr>
              <a:xfrm>
                <a:off x="323910" y="5058404"/>
                <a:ext cx="287441" cy="225989"/>
              </a:xfrm>
              <a:custGeom>
                <a:rect b="b" l="l" r="r" t="t"/>
                <a:pathLst>
                  <a:path extrusionOk="0" h="6829" w="8686">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3"/>
              <p:cNvSpPr/>
              <p:nvPr/>
            </p:nvSpPr>
            <p:spPr>
              <a:xfrm>
                <a:off x="251239" y="4971867"/>
                <a:ext cx="284331" cy="227345"/>
              </a:xfrm>
              <a:custGeom>
                <a:rect b="b" l="l" r="r" t="t"/>
                <a:pathLst>
                  <a:path extrusionOk="0" h="6870" w="8592">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3"/>
              <p:cNvSpPr/>
              <p:nvPr/>
            </p:nvSpPr>
            <p:spPr>
              <a:xfrm>
                <a:off x="157223" y="4893206"/>
                <a:ext cx="328873" cy="206530"/>
              </a:xfrm>
              <a:custGeom>
                <a:rect b="b" l="l" r="r" t="t"/>
                <a:pathLst>
                  <a:path extrusionOk="0" h="6241" w="9938">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73"/>
              <p:cNvSpPr/>
              <p:nvPr/>
            </p:nvSpPr>
            <p:spPr>
              <a:xfrm>
                <a:off x="856798" y="4962469"/>
                <a:ext cx="304054" cy="210667"/>
              </a:xfrm>
              <a:custGeom>
                <a:rect b="b" l="l" r="r" t="t"/>
                <a:pathLst>
                  <a:path extrusionOk="0" h="6366" w="9188">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73"/>
              <p:cNvSpPr/>
              <p:nvPr/>
            </p:nvSpPr>
            <p:spPr>
              <a:xfrm>
                <a:off x="797894" y="4865475"/>
                <a:ext cx="315338" cy="236280"/>
              </a:xfrm>
              <a:custGeom>
                <a:rect b="b" l="l" r="r" t="t"/>
                <a:pathLst>
                  <a:path extrusionOk="0" h="7140" w="9529">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3"/>
              <p:cNvSpPr/>
              <p:nvPr/>
            </p:nvSpPr>
            <p:spPr>
              <a:xfrm>
                <a:off x="732437" y="4757031"/>
                <a:ext cx="309216" cy="243098"/>
              </a:xfrm>
              <a:custGeom>
                <a:rect b="b" l="l" r="r" t="t"/>
                <a:pathLst>
                  <a:path extrusionOk="0" h="7346" w="9344">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3"/>
              <p:cNvSpPr/>
              <p:nvPr/>
            </p:nvSpPr>
            <p:spPr>
              <a:xfrm>
                <a:off x="647422" y="4663743"/>
                <a:ext cx="319740" cy="244719"/>
              </a:xfrm>
              <a:custGeom>
                <a:rect b="b" l="l" r="r" t="t"/>
                <a:pathLst>
                  <a:path extrusionOk="0" h="7395" w="9662">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73"/>
              <p:cNvSpPr/>
              <p:nvPr/>
            </p:nvSpPr>
            <p:spPr>
              <a:xfrm>
                <a:off x="585241" y="4582997"/>
                <a:ext cx="320335" cy="251768"/>
              </a:xfrm>
              <a:custGeom>
                <a:rect b="b" l="l" r="r" t="t"/>
                <a:pathLst>
                  <a:path extrusionOk="0" h="7608" w="968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4" name="Google Shape;1314;p73"/>
            <p:cNvSpPr/>
            <p:nvPr/>
          </p:nvSpPr>
          <p:spPr>
            <a:xfrm>
              <a:off x="1364603" y="5136171"/>
              <a:ext cx="119166" cy="46296"/>
            </a:xfrm>
            <a:custGeom>
              <a:rect b="b" l="l" r="r" t="t"/>
              <a:pathLst>
                <a:path extrusionOk="0" h="1399" w="3601">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73"/>
            <p:cNvSpPr/>
            <p:nvPr/>
          </p:nvSpPr>
          <p:spPr>
            <a:xfrm>
              <a:off x="1437505" y="5176610"/>
              <a:ext cx="117842" cy="27599"/>
            </a:xfrm>
            <a:custGeom>
              <a:rect b="b" l="l" r="r" t="t"/>
              <a:pathLst>
                <a:path extrusionOk="0" h="834" w="3561">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6" name="Google Shape;1316;p73"/>
          <p:cNvGrpSpPr/>
          <p:nvPr/>
        </p:nvGrpSpPr>
        <p:grpSpPr>
          <a:xfrm>
            <a:off x="1664354" y="4088694"/>
            <a:ext cx="1037582" cy="832607"/>
            <a:chOff x="1664354" y="4088694"/>
            <a:chExt cx="1037582" cy="832607"/>
          </a:xfrm>
        </p:grpSpPr>
        <p:sp>
          <p:nvSpPr>
            <p:cNvPr id="1317" name="Google Shape;1317;p73"/>
            <p:cNvSpPr/>
            <p:nvPr/>
          </p:nvSpPr>
          <p:spPr>
            <a:xfrm>
              <a:off x="2035818" y="4196940"/>
              <a:ext cx="429938" cy="217219"/>
            </a:xfrm>
            <a:custGeom>
              <a:rect b="b" l="l" r="r" t="t"/>
              <a:pathLst>
                <a:path extrusionOk="0" h="6564" w="12992">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09AB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73"/>
            <p:cNvSpPr/>
            <p:nvPr/>
          </p:nvSpPr>
          <p:spPr>
            <a:xfrm>
              <a:off x="1664354" y="4088694"/>
              <a:ext cx="1037582" cy="832607"/>
            </a:xfrm>
            <a:custGeom>
              <a:rect b="b" l="l" r="r" t="t"/>
              <a:pathLst>
                <a:path extrusionOk="0" h="25160" w="31354">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73"/>
            <p:cNvSpPr/>
            <p:nvPr/>
          </p:nvSpPr>
          <p:spPr>
            <a:xfrm>
              <a:off x="2025592" y="4188303"/>
              <a:ext cx="454625" cy="249815"/>
            </a:xfrm>
            <a:custGeom>
              <a:rect b="b" l="l" r="r" t="t"/>
              <a:pathLst>
                <a:path extrusionOk="0" h="7549" w="13738">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3"/>
            <p:cNvSpPr/>
            <p:nvPr/>
          </p:nvSpPr>
          <p:spPr>
            <a:xfrm>
              <a:off x="1739838" y="4716261"/>
              <a:ext cx="461210" cy="159671"/>
            </a:xfrm>
            <a:custGeom>
              <a:rect b="b" l="l" r="r" t="t"/>
              <a:pathLst>
                <a:path extrusionOk="0" h="4825" w="13937">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3"/>
            <p:cNvSpPr/>
            <p:nvPr/>
          </p:nvSpPr>
          <p:spPr>
            <a:xfrm>
              <a:off x="1771012" y="4676384"/>
              <a:ext cx="280260" cy="110363"/>
            </a:xfrm>
            <a:custGeom>
              <a:rect b="b" l="l" r="r" t="t"/>
              <a:pathLst>
                <a:path extrusionOk="0" h="3335" w="8469">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3"/>
            <p:cNvSpPr/>
            <p:nvPr/>
          </p:nvSpPr>
          <p:spPr>
            <a:xfrm>
              <a:off x="1770648" y="4633132"/>
              <a:ext cx="435729" cy="159109"/>
            </a:xfrm>
            <a:custGeom>
              <a:rect b="b" l="l" r="r" t="t"/>
              <a:pathLst>
                <a:path extrusionOk="0" h="4808" w="13167">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73"/>
            <p:cNvSpPr/>
            <p:nvPr/>
          </p:nvSpPr>
          <p:spPr>
            <a:xfrm>
              <a:off x="1843186" y="4600007"/>
              <a:ext cx="272318" cy="119729"/>
            </a:xfrm>
            <a:custGeom>
              <a:rect b="b" l="l" r="r" t="t"/>
              <a:pathLst>
                <a:path extrusionOk="0" h="3618" w="8229">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4" name="Google Shape;1324;p73"/>
          <p:cNvGrpSpPr/>
          <p:nvPr/>
        </p:nvGrpSpPr>
        <p:grpSpPr>
          <a:xfrm>
            <a:off x="2242315" y="4930402"/>
            <a:ext cx="155932" cy="99046"/>
            <a:chOff x="2242315" y="4930402"/>
            <a:chExt cx="155932" cy="99046"/>
          </a:xfrm>
        </p:grpSpPr>
        <p:sp>
          <p:nvSpPr>
            <p:cNvPr id="1325" name="Google Shape;1325;p73"/>
            <p:cNvSpPr/>
            <p:nvPr/>
          </p:nvSpPr>
          <p:spPr>
            <a:xfrm>
              <a:off x="2242315" y="4930402"/>
              <a:ext cx="83856" cy="58508"/>
            </a:xfrm>
            <a:custGeom>
              <a:rect b="b" l="l" r="r" t="t"/>
              <a:pathLst>
                <a:path extrusionOk="0" h="1768" w="2534">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3"/>
            <p:cNvSpPr/>
            <p:nvPr/>
          </p:nvSpPr>
          <p:spPr>
            <a:xfrm>
              <a:off x="2304595" y="4969484"/>
              <a:ext cx="93652" cy="59964"/>
            </a:xfrm>
            <a:custGeom>
              <a:rect b="b" l="l" r="r" t="t"/>
              <a:pathLst>
                <a:path extrusionOk="0" h="1812" w="283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7" name="Google Shape;1327;p73"/>
          <p:cNvGrpSpPr/>
          <p:nvPr/>
        </p:nvGrpSpPr>
        <p:grpSpPr>
          <a:xfrm>
            <a:off x="2661531" y="4759645"/>
            <a:ext cx="636336" cy="613800"/>
            <a:chOff x="2661531" y="4759645"/>
            <a:chExt cx="636336" cy="613800"/>
          </a:xfrm>
        </p:grpSpPr>
        <p:sp>
          <p:nvSpPr>
            <p:cNvPr id="1328" name="Google Shape;1328;p73"/>
            <p:cNvSpPr/>
            <p:nvPr/>
          </p:nvSpPr>
          <p:spPr>
            <a:xfrm>
              <a:off x="2661531" y="4759645"/>
              <a:ext cx="526601" cy="606916"/>
            </a:xfrm>
            <a:custGeom>
              <a:rect b="b" l="l" r="r" t="t"/>
              <a:pathLst>
                <a:path extrusionOk="0" h="18340" w="15913">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73"/>
            <p:cNvSpPr/>
            <p:nvPr/>
          </p:nvSpPr>
          <p:spPr>
            <a:xfrm>
              <a:off x="3141173" y="5288794"/>
              <a:ext cx="74193" cy="84651"/>
            </a:xfrm>
            <a:custGeom>
              <a:rect b="b" l="l" r="r" t="t"/>
              <a:pathLst>
                <a:path extrusionOk="0" h="2558" w="2242">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3"/>
            <p:cNvSpPr/>
            <p:nvPr/>
          </p:nvSpPr>
          <p:spPr>
            <a:xfrm>
              <a:off x="3220761" y="5295379"/>
              <a:ext cx="77106" cy="76973"/>
            </a:xfrm>
            <a:custGeom>
              <a:rect b="b" l="l" r="r" t="t"/>
              <a:pathLst>
                <a:path extrusionOk="0" h="2326" w="233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1" name="Google Shape;1331;p73"/>
          <p:cNvGrpSpPr/>
          <p:nvPr/>
        </p:nvGrpSpPr>
        <p:grpSpPr>
          <a:xfrm>
            <a:off x="3260869" y="4155210"/>
            <a:ext cx="1065612" cy="1051580"/>
            <a:chOff x="3260869" y="4155210"/>
            <a:chExt cx="1065612" cy="1051580"/>
          </a:xfrm>
        </p:grpSpPr>
        <p:grpSp>
          <p:nvGrpSpPr>
            <p:cNvPr id="1332" name="Google Shape;1332;p73"/>
            <p:cNvGrpSpPr/>
            <p:nvPr/>
          </p:nvGrpSpPr>
          <p:grpSpPr>
            <a:xfrm>
              <a:off x="3260869" y="4155210"/>
              <a:ext cx="1065612" cy="1051580"/>
              <a:chOff x="3260869" y="4155210"/>
              <a:chExt cx="1065612" cy="1051580"/>
            </a:xfrm>
          </p:grpSpPr>
          <p:sp>
            <p:nvSpPr>
              <p:cNvPr id="1333" name="Google Shape;1333;p73"/>
              <p:cNvSpPr/>
              <p:nvPr/>
            </p:nvSpPr>
            <p:spPr>
              <a:xfrm>
                <a:off x="3260869" y="4155210"/>
                <a:ext cx="1065612" cy="1051580"/>
              </a:xfrm>
              <a:custGeom>
                <a:rect b="b" l="l" r="r" t="t"/>
                <a:pathLst>
                  <a:path extrusionOk="0" h="31777" w="32201">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3"/>
              <p:cNvSpPr/>
              <p:nvPr/>
            </p:nvSpPr>
            <p:spPr>
              <a:xfrm>
                <a:off x="3412631" y="4384608"/>
                <a:ext cx="250146" cy="242800"/>
              </a:xfrm>
              <a:custGeom>
                <a:rect b="b" l="l" r="r" t="t"/>
                <a:pathLst>
                  <a:path extrusionOk="0" h="7337" w="7559">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3"/>
              <p:cNvSpPr/>
              <p:nvPr/>
            </p:nvSpPr>
            <p:spPr>
              <a:xfrm>
                <a:off x="3509923" y="4364918"/>
                <a:ext cx="413027" cy="344261"/>
              </a:xfrm>
              <a:custGeom>
                <a:rect b="b" l="l" r="r" t="t"/>
                <a:pathLst>
                  <a:path extrusionOk="0" h="10403" w="12481">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3"/>
              <p:cNvSpPr/>
              <p:nvPr/>
            </p:nvSpPr>
            <p:spPr>
              <a:xfrm>
                <a:off x="3598644" y="4439773"/>
                <a:ext cx="398467" cy="361172"/>
              </a:xfrm>
              <a:custGeom>
                <a:rect b="b" l="l" r="r" t="t"/>
                <a:pathLst>
                  <a:path extrusionOk="0" h="10914" w="12041">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73"/>
              <p:cNvSpPr/>
              <p:nvPr/>
            </p:nvSpPr>
            <p:spPr>
              <a:xfrm>
                <a:off x="3701264" y="4530512"/>
                <a:ext cx="379505" cy="352832"/>
              </a:xfrm>
              <a:custGeom>
                <a:rect b="b" l="l" r="r" t="t"/>
                <a:pathLst>
                  <a:path extrusionOk="0" h="10662" w="11468">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73"/>
              <p:cNvSpPr/>
              <p:nvPr/>
            </p:nvSpPr>
            <p:spPr>
              <a:xfrm>
                <a:off x="3803520" y="4626150"/>
                <a:ext cx="361866" cy="345320"/>
              </a:xfrm>
              <a:custGeom>
                <a:rect b="b" l="l" r="r" t="t"/>
                <a:pathLst>
                  <a:path extrusionOk="0" h="10435" w="10935">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9" name="Google Shape;1339;p73"/>
            <p:cNvSpPr/>
            <p:nvPr/>
          </p:nvSpPr>
          <p:spPr>
            <a:xfrm>
              <a:off x="3992710" y="4206570"/>
              <a:ext cx="70950" cy="81573"/>
            </a:xfrm>
            <a:custGeom>
              <a:rect b="b" l="l" r="r" t="t"/>
              <a:pathLst>
                <a:path extrusionOk="0" h="2465" w="2144">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73"/>
            <p:cNvSpPr/>
            <p:nvPr/>
          </p:nvSpPr>
          <p:spPr>
            <a:xfrm>
              <a:off x="4071933" y="4230363"/>
              <a:ext cx="60890" cy="66946"/>
            </a:xfrm>
            <a:custGeom>
              <a:rect b="b" l="l" r="r" t="t"/>
              <a:pathLst>
                <a:path extrusionOk="0" h="2023" w="184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1" name="Google Shape;1341;p73"/>
          <p:cNvGrpSpPr/>
          <p:nvPr/>
        </p:nvGrpSpPr>
        <p:grpSpPr>
          <a:xfrm>
            <a:off x="4349976" y="4801904"/>
            <a:ext cx="591495" cy="708080"/>
            <a:chOff x="4349976" y="4801904"/>
            <a:chExt cx="591495" cy="708080"/>
          </a:xfrm>
        </p:grpSpPr>
        <p:sp>
          <p:nvSpPr>
            <p:cNvPr id="1342" name="Google Shape;1342;p73"/>
            <p:cNvSpPr/>
            <p:nvPr/>
          </p:nvSpPr>
          <p:spPr>
            <a:xfrm>
              <a:off x="4349976" y="4903597"/>
              <a:ext cx="591495" cy="606387"/>
            </a:xfrm>
            <a:custGeom>
              <a:rect b="b" l="l" r="r" t="t"/>
              <a:pathLst>
                <a:path extrusionOk="0" h="18324" w="17874">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73"/>
            <p:cNvSpPr/>
            <p:nvPr/>
          </p:nvSpPr>
          <p:spPr>
            <a:xfrm>
              <a:off x="4533971" y="4859452"/>
              <a:ext cx="92626" cy="57482"/>
            </a:xfrm>
            <a:custGeom>
              <a:rect b="b" l="l" r="r" t="t"/>
              <a:pathLst>
                <a:path extrusionOk="0" h="1737" w="2799">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73"/>
            <p:cNvSpPr/>
            <p:nvPr/>
          </p:nvSpPr>
          <p:spPr>
            <a:xfrm>
              <a:off x="4548134" y="4801904"/>
              <a:ext cx="94777" cy="51823"/>
            </a:xfrm>
            <a:custGeom>
              <a:rect b="b" l="l" r="r" t="t"/>
              <a:pathLst>
                <a:path extrusionOk="0" h="1566" w="2864">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5" name="Google Shape;1345;p73"/>
          <p:cNvGrpSpPr/>
          <p:nvPr/>
        </p:nvGrpSpPr>
        <p:grpSpPr>
          <a:xfrm>
            <a:off x="5630954" y="5096427"/>
            <a:ext cx="147626" cy="102487"/>
            <a:chOff x="5630954" y="5096427"/>
            <a:chExt cx="147626" cy="102487"/>
          </a:xfrm>
        </p:grpSpPr>
        <p:sp>
          <p:nvSpPr>
            <p:cNvPr id="1346" name="Google Shape;1346;p73"/>
            <p:cNvSpPr/>
            <p:nvPr/>
          </p:nvSpPr>
          <p:spPr>
            <a:xfrm>
              <a:off x="5630954" y="5129023"/>
              <a:ext cx="86173" cy="60195"/>
            </a:xfrm>
            <a:custGeom>
              <a:rect b="b" l="l" r="r" t="t"/>
              <a:pathLst>
                <a:path extrusionOk="0" h="1819" w="2604">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3"/>
            <p:cNvSpPr/>
            <p:nvPr/>
          </p:nvSpPr>
          <p:spPr>
            <a:xfrm>
              <a:off x="5696146" y="5096427"/>
              <a:ext cx="82433" cy="102487"/>
            </a:xfrm>
            <a:custGeom>
              <a:rect b="b" l="l" r="r" t="t"/>
              <a:pathLst>
                <a:path extrusionOk="0" h="3097" w="2491">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73"/>
          <p:cNvGrpSpPr/>
          <p:nvPr/>
        </p:nvGrpSpPr>
        <p:grpSpPr>
          <a:xfrm>
            <a:off x="5703964" y="4002970"/>
            <a:ext cx="519354" cy="629618"/>
            <a:chOff x="5587702" y="3976345"/>
            <a:chExt cx="519354" cy="629618"/>
          </a:xfrm>
        </p:grpSpPr>
        <p:sp>
          <p:nvSpPr>
            <p:cNvPr id="1349" name="Google Shape;1349;p73"/>
            <p:cNvSpPr/>
            <p:nvPr/>
          </p:nvSpPr>
          <p:spPr>
            <a:xfrm>
              <a:off x="5587702" y="3976345"/>
              <a:ext cx="374839" cy="629618"/>
            </a:xfrm>
            <a:custGeom>
              <a:rect b="b" l="l" r="r" t="t"/>
              <a:pathLst>
                <a:path extrusionOk="0" h="19026" w="11327">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3"/>
            <p:cNvSpPr/>
            <p:nvPr/>
          </p:nvSpPr>
          <p:spPr>
            <a:xfrm>
              <a:off x="5989610" y="4164344"/>
              <a:ext cx="48050" cy="85544"/>
            </a:xfrm>
            <a:custGeom>
              <a:rect b="b" l="l" r="r" t="t"/>
              <a:pathLst>
                <a:path extrusionOk="0" h="2585" w="1452">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3"/>
            <p:cNvSpPr/>
            <p:nvPr/>
          </p:nvSpPr>
          <p:spPr>
            <a:xfrm>
              <a:off x="6052188" y="4181552"/>
              <a:ext cx="54867" cy="92891"/>
            </a:xfrm>
            <a:custGeom>
              <a:rect b="b" l="l" r="r" t="t"/>
              <a:pathLst>
                <a:path extrusionOk="0" h="2807" w="1658">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2" name="Google Shape;1352;p73"/>
          <p:cNvGrpSpPr/>
          <p:nvPr/>
        </p:nvGrpSpPr>
        <p:grpSpPr>
          <a:xfrm>
            <a:off x="6151764" y="3887194"/>
            <a:ext cx="1009123" cy="1235674"/>
            <a:chOff x="6151764" y="3887194"/>
            <a:chExt cx="1009123" cy="1235674"/>
          </a:xfrm>
        </p:grpSpPr>
        <p:sp>
          <p:nvSpPr>
            <p:cNvPr id="1353" name="Google Shape;1353;p73"/>
            <p:cNvSpPr/>
            <p:nvPr/>
          </p:nvSpPr>
          <p:spPr>
            <a:xfrm>
              <a:off x="6268944" y="4616950"/>
              <a:ext cx="769136" cy="427754"/>
            </a:xfrm>
            <a:custGeom>
              <a:rect b="b" l="l" r="r" t="t"/>
              <a:pathLst>
                <a:path extrusionOk="0" h="12926" w="23242">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09AB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73"/>
            <p:cNvSpPr/>
            <p:nvPr/>
          </p:nvSpPr>
          <p:spPr>
            <a:xfrm>
              <a:off x="6842073" y="4193896"/>
              <a:ext cx="185550" cy="96994"/>
            </a:xfrm>
            <a:custGeom>
              <a:rect b="b" l="l" r="r" t="t"/>
              <a:pathLst>
                <a:path extrusionOk="0" h="2931" w="5607">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3"/>
            <p:cNvSpPr/>
            <p:nvPr/>
          </p:nvSpPr>
          <p:spPr>
            <a:xfrm>
              <a:off x="6151764" y="4124236"/>
              <a:ext cx="1009123" cy="998632"/>
            </a:xfrm>
            <a:custGeom>
              <a:rect b="b" l="l" r="r" t="t"/>
              <a:pathLst>
                <a:path extrusionOk="0" h="30177" w="30494">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73"/>
            <p:cNvSpPr/>
            <p:nvPr/>
          </p:nvSpPr>
          <p:spPr>
            <a:xfrm>
              <a:off x="6248791" y="4604540"/>
              <a:ext cx="800077" cy="458497"/>
            </a:xfrm>
            <a:custGeom>
              <a:rect b="b" l="l" r="r" t="t"/>
              <a:pathLst>
                <a:path extrusionOk="0" h="13855" w="24177">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3"/>
            <p:cNvSpPr/>
            <p:nvPr/>
          </p:nvSpPr>
          <p:spPr>
            <a:xfrm>
              <a:off x="6738990" y="4680091"/>
              <a:ext cx="94777" cy="84254"/>
            </a:xfrm>
            <a:custGeom>
              <a:rect b="b" l="l" r="r" t="t"/>
              <a:pathLst>
                <a:path extrusionOk="0" h="2546" w="2864">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73"/>
            <p:cNvSpPr/>
            <p:nvPr/>
          </p:nvSpPr>
          <p:spPr>
            <a:xfrm>
              <a:off x="6721815" y="4540804"/>
              <a:ext cx="93817" cy="77999"/>
            </a:xfrm>
            <a:custGeom>
              <a:rect b="b" l="l" r="r" t="t"/>
              <a:pathLst>
                <a:path extrusionOk="0" h="2357" w="2835">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3"/>
            <p:cNvSpPr/>
            <p:nvPr/>
          </p:nvSpPr>
          <p:spPr>
            <a:xfrm>
              <a:off x="6838367" y="4387487"/>
              <a:ext cx="70652" cy="67211"/>
            </a:xfrm>
            <a:custGeom>
              <a:rect b="b" l="l" r="r" t="t"/>
              <a:pathLst>
                <a:path extrusionOk="0" h="2031" w="2135">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3"/>
            <p:cNvSpPr/>
            <p:nvPr/>
          </p:nvSpPr>
          <p:spPr>
            <a:xfrm>
              <a:off x="7021633" y="4067482"/>
              <a:ext cx="85842" cy="78231"/>
            </a:xfrm>
            <a:custGeom>
              <a:rect b="b" l="l" r="r" t="t"/>
              <a:pathLst>
                <a:path extrusionOk="0" h="2364" w="2594">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3"/>
            <p:cNvSpPr/>
            <p:nvPr/>
          </p:nvSpPr>
          <p:spPr>
            <a:xfrm>
              <a:off x="6945686" y="3887194"/>
              <a:ext cx="132767" cy="126149"/>
            </a:xfrm>
            <a:custGeom>
              <a:rect b="b" l="l" r="r" t="t"/>
              <a:pathLst>
                <a:path extrusionOk="0" h="3812" w="4012">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2" name="Google Shape;1362;p73"/>
          <p:cNvGrpSpPr/>
          <p:nvPr/>
        </p:nvGrpSpPr>
        <p:grpSpPr>
          <a:xfrm>
            <a:off x="6648515" y="5156391"/>
            <a:ext cx="174596" cy="44774"/>
            <a:chOff x="6648515" y="5156391"/>
            <a:chExt cx="174596" cy="44774"/>
          </a:xfrm>
        </p:grpSpPr>
        <p:sp>
          <p:nvSpPr>
            <p:cNvPr id="1363" name="Google Shape;1363;p73"/>
            <p:cNvSpPr/>
            <p:nvPr/>
          </p:nvSpPr>
          <p:spPr>
            <a:xfrm>
              <a:off x="6648515" y="5156556"/>
              <a:ext cx="117875" cy="44609"/>
            </a:xfrm>
            <a:custGeom>
              <a:rect b="b" l="l" r="r" t="t"/>
              <a:pathLst>
                <a:path extrusionOk="0" h="1348" w="3562">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3"/>
            <p:cNvSpPr/>
            <p:nvPr/>
          </p:nvSpPr>
          <p:spPr>
            <a:xfrm>
              <a:off x="6713178" y="5156391"/>
              <a:ext cx="109933" cy="37262"/>
            </a:xfrm>
            <a:custGeom>
              <a:rect b="b" l="l" r="r" t="t"/>
              <a:pathLst>
                <a:path extrusionOk="0" h="1126" w="3322">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5" name="Google Shape;1365;p73"/>
          <p:cNvGrpSpPr/>
          <p:nvPr/>
        </p:nvGrpSpPr>
        <p:grpSpPr>
          <a:xfrm>
            <a:off x="5751609" y="213662"/>
            <a:ext cx="1480128" cy="1386642"/>
            <a:chOff x="5751609" y="213662"/>
            <a:chExt cx="1480128" cy="1386642"/>
          </a:xfrm>
        </p:grpSpPr>
        <p:grpSp>
          <p:nvGrpSpPr>
            <p:cNvPr id="1366" name="Google Shape;1366;p73"/>
            <p:cNvGrpSpPr/>
            <p:nvPr/>
          </p:nvGrpSpPr>
          <p:grpSpPr>
            <a:xfrm>
              <a:off x="5751609" y="213662"/>
              <a:ext cx="1480128" cy="1386642"/>
              <a:chOff x="5751609" y="213662"/>
              <a:chExt cx="1480128" cy="1386642"/>
            </a:xfrm>
          </p:grpSpPr>
          <p:sp>
            <p:nvSpPr>
              <p:cNvPr id="1367" name="Google Shape;1367;p73"/>
              <p:cNvSpPr/>
              <p:nvPr/>
            </p:nvSpPr>
            <p:spPr>
              <a:xfrm>
                <a:off x="5751609" y="213662"/>
                <a:ext cx="1480128" cy="1386642"/>
              </a:xfrm>
              <a:custGeom>
                <a:rect b="b" l="l" r="r" t="t"/>
                <a:pathLst>
                  <a:path extrusionOk="0" h="41902" w="44727">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3"/>
              <p:cNvSpPr/>
              <p:nvPr/>
            </p:nvSpPr>
            <p:spPr>
              <a:xfrm>
                <a:off x="6084917" y="757670"/>
                <a:ext cx="306734" cy="212917"/>
              </a:xfrm>
              <a:custGeom>
                <a:rect b="b" l="l" r="r" t="t"/>
                <a:pathLst>
                  <a:path extrusionOk="0" h="6434" w="9269">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73"/>
              <p:cNvSpPr/>
              <p:nvPr/>
            </p:nvSpPr>
            <p:spPr>
              <a:xfrm>
                <a:off x="6151201" y="657234"/>
                <a:ext cx="315769" cy="210303"/>
              </a:xfrm>
              <a:custGeom>
                <a:rect b="b" l="l" r="r" t="t"/>
                <a:pathLst>
                  <a:path extrusionOk="0" h="6355" w="9542">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73"/>
              <p:cNvSpPr/>
              <p:nvPr/>
            </p:nvSpPr>
            <p:spPr>
              <a:xfrm>
                <a:off x="6219041" y="566924"/>
                <a:ext cx="312360" cy="191639"/>
              </a:xfrm>
              <a:custGeom>
                <a:rect b="b" l="l" r="r" t="t"/>
                <a:pathLst>
                  <a:path extrusionOk="0" h="5791" w="9439">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73"/>
              <p:cNvSpPr/>
              <p:nvPr/>
            </p:nvSpPr>
            <p:spPr>
              <a:xfrm>
                <a:off x="6273213" y="468805"/>
                <a:ext cx="310474" cy="188892"/>
              </a:xfrm>
              <a:custGeom>
                <a:rect b="b" l="l" r="r" t="t"/>
                <a:pathLst>
                  <a:path extrusionOk="0" h="5708" w="9382">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73"/>
              <p:cNvSpPr/>
              <p:nvPr/>
            </p:nvSpPr>
            <p:spPr>
              <a:xfrm>
                <a:off x="6333508" y="346065"/>
                <a:ext cx="307429" cy="236744"/>
              </a:xfrm>
              <a:custGeom>
                <a:rect b="b" l="l" r="r" t="t"/>
                <a:pathLst>
                  <a:path extrusionOk="0" h="7154" w="929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73"/>
              <p:cNvSpPr/>
              <p:nvPr/>
            </p:nvSpPr>
            <p:spPr>
              <a:xfrm>
                <a:off x="6511281" y="1026679"/>
                <a:ext cx="302565" cy="211891"/>
              </a:xfrm>
              <a:custGeom>
                <a:rect b="b" l="l" r="r" t="t"/>
                <a:pathLst>
                  <a:path extrusionOk="0" h="6403" w="9143">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73"/>
              <p:cNvSpPr/>
              <p:nvPr/>
            </p:nvSpPr>
            <p:spPr>
              <a:xfrm>
                <a:off x="6557047" y="945271"/>
                <a:ext cx="330098" cy="214439"/>
              </a:xfrm>
              <a:custGeom>
                <a:rect b="b" l="l" r="r" t="t"/>
                <a:pathLst>
                  <a:path extrusionOk="0" h="6480" w="9975">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73"/>
              <p:cNvSpPr/>
              <p:nvPr/>
            </p:nvSpPr>
            <p:spPr>
              <a:xfrm>
                <a:off x="6628097" y="845795"/>
                <a:ext cx="335426" cy="208781"/>
              </a:xfrm>
              <a:custGeom>
                <a:rect b="b" l="l" r="r" t="t"/>
                <a:pathLst>
                  <a:path extrusionOk="0" h="6309" w="10136">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3"/>
              <p:cNvSpPr/>
              <p:nvPr/>
            </p:nvSpPr>
            <p:spPr>
              <a:xfrm>
                <a:off x="6685380" y="737715"/>
                <a:ext cx="339066" cy="214274"/>
              </a:xfrm>
              <a:custGeom>
                <a:rect b="b" l="l" r="r" t="t"/>
                <a:pathLst>
                  <a:path extrusionOk="0" h="6475" w="10246">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3"/>
              <p:cNvSpPr/>
              <p:nvPr/>
            </p:nvSpPr>
            <p:spPr>
              <a:xfrm>
                <a:off x="6732305" y="653428"/>
                <a:ext cx="348100" cy="213016"/>
              </a:xfrm>
              <a:custGeom>
                <a:rect b="b" l="l" r="r" t="t"/>
                <a:pathLst>
                  <a:path extrusionOk="0" h="6437" w="10519">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8" name="Google Shape;1378;p73"/>
            <p:cNvGrpSpPr/>
            <p:nvPr/>
          </p:nvGrpSpPr>
          <p:grpSpPr>
            <a:xfrm>
              <a:off x="6864708" y="521224"/>
              <a:ext cx="165992" cy="77337"/>
              <a:chOff x="6864708" y="521224"/>
              <a:chExt cx="165992" cy="77337"/>
            </a:xfrm>
          </p:grpSpPr>
          <p:sp>
            <p:nvSpPr>
              <p:cNvPr id="1379" name="Google Shape;1379;p73"/>
              <p:cNvSpPr/>
              <p:nvPr/>
            </p:nvSpPr>
            <p:spPr>
              <a:xfrm>
                <a:off x="6864708" y="537869"/>
                <a:ext cx="108576" cy="60692"/>
              </a:xfrm>
              <a:custGeom>
                <a:rect b="b" l="l" r="r" t="t"/>
                <a:pathLst>
                  <a:path extrusionOk="0" h="1834" w="3281">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3"/>
              <p:cNvSpPr/>
              <p:nvPr/>
            </p:nvSpPr>
            <p:spPr>
              <a:xfrm>
                <a:off x="6937711" y="521224"/>
                <a:ext cx="92990" cy="69196"/>
              </a:xfrm>
              <a:custGeom>
                <a:rect b="b" l="l" r="r" t="t"/>
                <a:pathLst>
                  <a:path extrusionOk="0" h="2091" w="281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1" name="Google Shape;1381;p73"/>
            <p:cNvGrpSpPr/>
            <p:nvPr/>
          </p:nvGrpSpPr>
          <p:grpSpPr>
            <a:xfrm>
              <a:off x="6567637" y="1421737"/>
              <a:ext cx="96663" cy="114037"/>
              <a:chOff x="6567637" y="1421737"/>
              <a:chExt cx="96663" cy="114037"/>
            </a:xfrm>
          </p:grpSpPr>
          <p:sp>
            <p:nvSpPr>
              <p:cNvPr id="1382" name="Google Shape;1382;p73"/>
              <p:cNvSpPr/>
              <p:nvPr/>
            </p:nvSpPr>
            <p:spPr>
              <a:xfrm>
                <a:off x="6576407" y="1421737"/>
                <a:ext cx="87894" cy="75484"/>
              </a:xfrm>
              <a:custGeom>
                <a:rect b="b" l="l" r="r" t="t"/>
                <a:pathLst>
                  <a:path extrusionOk="0" h="2281" w="2656">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3"/>
              <p:cNvSpPr/>
              <p:nvPr/>
            </p:nvSpPr>
            <p:spPr>
              <a:xfrm>
                <a:off x="6567637" y="1464823"/>
                <a:ext cx="73862" cy="70950"/>
              </a:xfrm>
              <a:custGeom>
                <a:rect b="b" l="l" r="r" t="t"/>
                <a:pathLst>
                  <a:path extrusionOk="0" h="2144" w="2232">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84" name="Google Shape;1384;p73"/>
          <p:cNvGrpSpPr/>
          <p:nvPr/>
        </p:nvGrpSpPr>
        <p:grpSpPr>
          <a:xfrm>
            <a:off x="7346204" y="3514142"/>
            <a:ext cx="540037" cy="623992"/>
            <a:chOff x="7346204" y="3514142"/>
            <a:chExt cx="540037" cy="623992"/>
          </a:xfrm>
        </p:grpSpPr>
        <p:sp>
          <p:nvSpPr>
            <p:cNvPr id="1385" name="Google Shape;1385;p73"/>
            <p:cNvSpPr/>
            <p:nvPr/>
          </p:nvSpPr>
          <p:spPr>
            <a:xfrm>
              <a:off x="7346204" y="3514142"/>
              <a:ext cx="469152" cy="577729"/>
            </a:xfrm>
            <a:custGeom>
              <a:rect b="b" l="l" r="r" t="t"/>
              <a:pathLst>
                <a:path extrusionOk="0" h="17458" w="14177">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3"/>
            <p:cNvSpPr/>
            <p:nvPr/>
          </p:nvSpPr>
          <p:spPr>
            <a:xfrm>
              <a:off x="7755062" y="4055370"/>
              <a:ext cx="79157" cy="80117"/>
            </a:xfrm>
            <a:custGeom>
              <a:rect b="b" l="l" r="r" t="t"/>
              <a:pathLst>
                <a:path extrusionOk="0" h="2421" w="2392">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3"/>
            <p:cNvSpPr/>
            <p:nvPr/>
          </p:nvSpPr>
          <p:spPr>
            <a:xfrm>
              <a:off x="7839084" y="4060731"/>
              <a:ext cx="47157" cy="77403"/>
            </a:xfrm>
            <a:custGeom>
              <a:rect b="b" l="l" r="r" t="t"/>
              <a:pathLst>
                <a:path extrusionOk="0" h="2339" w="1425">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73"/>
          <p:cNvGrpSpPr/>
          <p:nvPr/>
        </p:nvGrpSpPr>
        <p:grpSpPr>
          <a:xfrm rot="5257631">
            <a:off x="7170421" y="4673482"/>
            <a:ext cx="1375894" cy="924036"/>
            <a:chOff x="7485292" y="4430739"/>
            <a:chExt cx="1375953" cy="924075"/>
          </a:xfrm>
        </p:grpSpPr>
        <p:sp>
          <p:nvSpPr>
            <p:cNvPr id="1389" name="Google Shape;1389;p73"/>
            <p:cNvSpPr/>
            <p:nvPr/>
          </p:nvSpPr>
          <p:spPr>
            <a:xfrm>
              <a:off x="7485292" y="4430739"/>
              <a:ext cx="1375953" cy="924075"/>
            </a:xfrm>
            <a:custGeom>
              <a:rect b="b" l="l" r="r" t="t"/>
              <a:pathLst>
                <a:path extrusionOk="0" h="27924" w="41579">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73"/>
            <p:cNvSpPr/>
            <p:nvPr/>
          </p:nvSpPr>
          <p:spPr>
            <a:xfrm>
              <a:off x="8408507" y="4803526"/>
              <a:ext cx="134587" cy="42888"/>
            </a:xfrm>
            <a:custGeom>
              <a:rect b="b" l="l" r="r" t="t"/>
              <a:pathLst>
                <a:path extrusionOk="0" h="1296" w="4067">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73"/>
            <p:cNvSpPr/>
            <p:nvPr/>
          </p:nvSpPr>
          <p:spPr>
            <a:xfrm>
              <a:off x="8480218" y="4767819"/>
              <a:ext cx="105400" cy="27963"/>
            </a:xfrm>
            <a:custGeom>
              <a:rect b="b" l="l" r="r" t="t"/>
              <a:pathLst>
                <a:path extrusionOk="0" h="845" w="3185">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2" name="Google Shape;1392;p73"/>
          <p:cNvGrpSpPr/>
          <p:nvPr/>
        </p:nvGrpSpPr>
        <p:grpSpPr>
          <a:xfrm>
            <a:off x="8490510" y="1991557"/>
            <a:ext cx="536463" cy="705466"/>
            <a:chOff x="8490510" y="1991557"/>
            <a:chExt cx="536463" cy="705466"/>
          </a:xfrm>
        </p:grpSpPr>
        <p:grpSp>
          <p:nvGrpSpPr>
            <p:cNvPr id="1393" name="Google Shape;1393;p73"/>
            <p:cNvGrpSpPr/>
            <p:nvPr/>
          </p:nvGrpSpPr>
          <p:grpSpPr>
            <a:xfrm>
              <a:off x="8490510" y="1991557"/>
              <a:ext cx="536463" cy="576273"/>
              <a:chOff x="8490510" y="1991557"/>
              <a:chExt cx="536463" cy="576273"/>
            </a:xfrm>
          </p:grpSpPr>
          <p:sp>
            <p:nvSpPr>
              <p:cNvPr id="1394" name="Google Shape;1394;p73"/>
              <p:cNvSpPr/>
              <p:nvPr/>
            </p:nvSpPr>
            <p:spPr>
              <a:xfrm>
                <a:off x="8490510" y="1991557"/>
                <a:ext cx="536463" cy="576273"/>
              </a:xfrm>
              <a:custGeom>
                <a:rect b="b" l="l" r="r" t="t"/>
                <a:pathLst>
                  <a:path extrusionOk="0" h="17414" w="16211">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73"/>
              <p:cNvSpPr/>
              <p:nvPr/>
            </p:nvSpPr>
            <p:spPr>
              <a:xfrm>
                <a:off x="8614210" y="2115256"/>
                <a:ext cx="152192" cy="171982"/>
              </a:xfrm>
              <a:custGeom>
                <a:rect b="b" l="l" r="r" t="t"/>
                <a:pathLst>
                  <a:path extrusionOk="0" h="5197" w="4599">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6" name="Google Shape;1396;p73"/>
            <p:cNvSpPr/>
            <p:nvPr/>
          </p:nvSpPr>
          <p:spPr>
            <a:xfrm>
              <a:off x="8597399" y="2575705"/>
              <a:ext cx="71844" cy="67674"/>
            </a:xfrm>
            <a:custGeom>
              <a:rect b="b" l="l" r="r" t="t"/>
              <a:pathLst>
                <a:path extrusionOk="0" h="2045" w="2171">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73"/>
            <p:cNvSpPr/>
            <p:nvPr/>
          </p:nvSpPr>
          <p:spPr>
            <a:xfrm>
              <a:off x="8587736" y="2657444"/>
              <a:ext cx="91137" cy="39579"/>
            </a:xfrm>
            <a:custGeom>
              <a:rect b="b" l="l" r="r" t="t"/>
              <a:pathLst>
                <a:path extrusionOk="0" h="1196" w="2754">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8" name="Google Shape;1398;p73"/>
          <p:cNvGrpSpPr/>
          <p:nvPr/>
        </p:nvGrpSpPr>
        <p:grpSpPr>
          <a:xfrm>
            <a:off x="6765365" y="2520242"/>
            <a:ext cx="1413745" cy="811560"/>
            <a:chOff x="6765365" y="2520242"/>
            <a:chExt cx="1413745" cy="811560"/>
          </a:xfrm>
        </p:grpSpPr>
        <p:sp>
          <p:nvSpPr>
            <p:cNvPr id="1399" name="Google Shape;1399;p73"/>
            <p:cNvSpPr/>
            <p:nvPr/>
          </p:nvSpPr>
          <p:spPr>
            <a:xfrm>
              <a:off x="6765365" y="2520242"/>
              <a:ext cx="1413745" cy="811560"/>
            </a:xfrm>
            <a:custGeom>
              <a:rect b="b" l="l" r="r" t="t"/>
              <a:pathLst>
                <a:path extrusionOk="0" h="24524" w="42721">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73"/>
            <p:cNvSpPr/>
            <p:nvPr/>
          </p:nvSpPr>
          <p:spPr>
            <a:xfrm>
              <a:off x="6863484" y="3117827"/>
              <a:ext cx="66317" cy="60361"/>
            </a:xfrm>
            <a:custGeom>
              <a:rect b="b" l="l" r="r" t="t"/>
              <a:pathLst>
                <a:path extrusionOk="0" h="1824" w="2004">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3"/>
            <p:cNvSpPr/>
            <p:nvPr/>
          </p:nvSpPr>
          <p:spPr>
            <a:xfrm>
              <a:off x="7444754" y="2556545"/>
              <a:ext cx="102653" cy="56588"/>
            </a:xfrm>
            <a:custGeom>
              <a:rect b="b" l="l" r="r" t="t"/>
              <a:pathLst>
                <a:path extrusionOk="0" h="1710" w="3102">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73"/>
            <p:cNvSpPr/>
            <p:nvPr/>
          </p:nvSpPr>
          <p:spPr>
            <a:xfrm>
              <a:off x="7490388" y="2588082"/>
              <a:ext cx="121085" cy="54536"/>
            </a:xfrm>
            <a:custGeom>
              <a:rect b="b" l="l" r="r" t="t"/>
              <a:pathLst>
                <a:path extrusionOk="0" h="1648" w="3659">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73"/>
          <p:cNvGrpSpPr/>
          <p:nvPr/>
        </p:nvGrpSpPr>
        <p:grpSpPr>
          <a:xfrm>
            <a:off x="8454538" y="1064636"/>
            <a:ext cx="841873" cy="594507"/>
            <a:chOff x="8454538" y="1064636"/>
            <a:chExt cx="841873" cy="594507"/>
          </a:xfrm>
        </p:grpSpPr>
        <p:sp>
          <p:nvSpPr>
            <p:cNvPr id="1404" name="Google Shape;1404;p73"/>
            <p:cNvSpPr/>
            <p:nvPr/>
          </p:nvSpPr>
          <p:spPr>
            <a:xfrm>
              <a:off x="8457550" y="1064636"/>
              <a:ext cx="838862" cy="594507"/>
            </a:xfrm>
            <a:custGeom>
              <a:rect b="b" l="l" r="r" t="t"/>
              <a:pathLst>
                <a:path extrusionOk="0" h="17965" w="25349">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73"/>
            <p:cNvSpPr/>
            <p:nvPr/>
          </p:nvSpPr>
          <p:spPr>
            <a:xfrm>
              <a:off x="8682546" y="1188600"/>
              <a:ext cx="424312" cy="302234"/>
            </a:xfrm>
            <a:custGeom>
              <a:rect b="b" l="l" r="r" t="t"/>
              <a:pathLst>
                <a:path extrusionOk="0" h="9133" w="12822">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73"/>
            <p:cNvSpPr/>
            <p:nvPr/>
          </p:nvSpPr>
          <p:spPr>
            <a:xfrm>
              <a:off x="8470754" y="1133435"/>
              <a:ext cx="70983" cy="92990"/>
            </a:xfrm>
            <a:custGeom>
              <a:rect b="b" l="l" r="r" t="t"/>
              <a:pathLst>
                <a:path extrusionOk="0" h="2810" w="2145">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73"/>
            <p:cNvSpPr/>
            <p:nvPr/>
          </p:nvSpPr>
          <p:spPr>
            <a:xfrm>
              <a:off x="8454538" y="1100574"/>
              <a:ext cx="79852" cy="60625"/>
            </a:xfrm>
            <a:custGeom>
              <a:rect b="b" l="l" r="r" t="t"/>
              <a:pathLst>
                <a:path extrusionOk="0" h="1832" w="2413">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8" name="Google Shape;1408;p73"/>
          <p:cNvGrpSpPr/>
          <p:nvPr/>
        </p:nvGrpSpPr>
        <p:grpSpPr>
          <a:xfrm>
            <a:off x="7961559" y="-202278"/>
            <a:ext cx="1015476" cy="922487"/>
            <a:chOff x="7961559" y="-202278"/>
            <a:chExt cx="1015476" cy="922487"/>
          </a:xfrm>
        </p:grpSpPr>
        <p:grpSp>
          <p:nvGrpSpPr>
            <p:cNvPr id="1409" name="Google Shape;1409;p73"/>
            <p:cNvGrpSpPr/>
            <p:nvPr/>
          </p:nvGrpSpPr>
          <p:grpSpPr>
            <a:xfrm>
              <a:off x="7961559" y="-121102"/>
              <a:ext cx="1015476" cy="841311"/>
              <a:chOff x="7961559" y="-121102"/>
              <a:chExt cx="1015476" cy="841311"/>
            </a:xfrm>
          </p:grpSpPr>
          <p:sp>
            <p:nvSpPr>
              <p:cNvPr id="1410" name="Google Shape;1410;p73"/>
              <p:cNvSpPr/>
              <p:nvPr/>
            </p:nvSpPr>
            <p:spPr>
              <a:xfrm>
                <a:off x="7961559" y="-121102"/>
                <a:ext cx="1015476" cy="841311"/>
              </a:xfrm>
              <a:custGeom>
                <a:rect b="b" l="l" r="r" t="t"/>
                <a:pathLst>
                  <a:path extrusionOk="0" h="25423" w="30686">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73"/>
              <p:cNvSpPr/>
              <p:nvPr/>
            </p:nvSpPr>
            <p:spPr>
              <a:xfrm>
                <a:off x="8300393" y="-9514"/>
                <a:ext cx="454393" cy="238465"/>
              </a:xfrm>
              <a:custGeom>
                <a:rect b="b" l="l" r="r" t="t"/>
                <a:pathLst>
                  <a:path extrusionOk="0" h="7206" w="13731">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73"/>
              <p:cNvSpPr/>
              <p:nvPr/>
            </p:nvSpPr>
            <p:spPr>
              <a:xfrm>
                <a:off x="8035852" y="538101"/>
                <a:ext cx="467895" cy="136871"/>
              </a:xfrm>
              <a:custGeom>
                <a:rect b="b" l="l" r="r" t="t"/>
                <a:pathLst>
                  <a:path extrusionOk="0" h="4136" w="14139">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73"/>
              <p:cNvSpPr/>
              <p:nvPr/>
            </p:nvSpPr>
            <p:spPr>
              <a:xfrm>
                <a:off x="8065073" y="496669"/>
                <a:ext cx="284728" cy="96829"/>
              </a:xfrm>
              <a:custGeom>
                <a:rect b="b" l="l" r="r" t="t"/>
                <a:pathLst>
                  <a:path extrusionOk="0" h="2926" w="8604">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73"/>
              <p:cNvSpPr/>
              <p:nvPr/>
            </p:nvSpPr>
            <p:spPr>
              <a:xfrm>
                <a:off x="8062458" y="453450"/>
                <a:ext cx="442447" cy="137566"/>
              </a:xfrm>
              <a:custGeom>
                <a:rect b="b" l="l" r="r" t="t"/>
                <a:pathLst>
                  <a:path extrusionOk="0" h="4157" w="1337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73"/>
              <p:cNvSpPr/>
              <p:nvPr/>
            </p:nvSpPr>
            <p:spPr>
              <a:xfrm>
                <a:off x="8133177" y="416684"/>
                <a:ext cx="277381" cy="106657"/>
              </a:xfrm>
              <a:custGeom>
                <a:rect b="b" l="l" r="r" t="t"/>
                <a:pathLst>
                  <a:path extrusionOk="0" h="3223" w="8382">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6" name="Google Shape;1416;p73"/>
            <p:cNvGrpSpPr/>
            <p:nvPr/>
          </p:nvGrpSpPr>
          <p:grpSpPr>
            <a:xfrm>
              <a:off x="8502092" y="-202278"/>
              <a:ext cx="136937" cy="83459"/>
              <a:chOff x="8502092" y="-202278"/>
              <a:chExt cx="136937" cy="83459"/>
            </a:xfrm>
          </p:grpSpPr>
          <p:sp>
            <p:nvSpPr>
              <p:cNvPr id="1417" name="Google Shape;1417;p73"/>
              <p:cNvSpPr/>
              <p:nvPr/>
            </p:nvSpPr>
            <p:spPr>
              <a:xfrm>
                <a:off x="8502092" y="-153466"/>
                <a:ext cx="103910" cy="34648"/>
              </a:xfrm>
              <a:custGeom>
                <a:rect b="b" l="l" r="r" t="t"/>
                <a:pathLst>
                  <a:path extrusionOk="0" h="1047" w="314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3"/>
              <p:cNvSpPr/>
              <p:nvPr/>
            </p:nvSpPr>
            <p:spPr>
              <a:xfrm>
                <a:off x="8542101" y="-202278"/>
                <a:ext cx="96928" cy="43881"/>
              </a:xfrm>
              <a:custGeom>
                <a:rect b="b" l="l" r="r" t="t"/>
                <a:pathLst>
                  <a:path extrusionOk="0" h="1326" w="2929">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19" name="Google Shape;1419;p73"/>
          <p:cNvSpPr/>
          <p:nvPr/>
        </p:nvSpPr>
        <p:spPr>
          <a:xfrm>
            <a:off x="4925186" y="4301061"/>
            <a:ext cx="627897" cy="471965"/>
          </a:xfrm>
          <a:custGeom>
            <a:rect b="b" l="l" r="r" t="t"/>
            <a:pathLst>
              <a:path extrusionOk="0" h="14262" w="18974">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73"/>
          <p:cNvSpPr/>
          <p:nvPr/>
        </p:nvSpPr>
        <p:spPr>
          <a:xfrm>
            <a:off x="4816519" y="4288164"/>
            <a:ext cx="772313" cy="497744"/>
          </a:xfrm>
          <a:custGeom>
            <a:rect b="b" l="l" r="r" t="t"/>
            <a:pathLst>
              <a:path extrusionOk="0" h="15041" w="23338">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73"/>
          <p:cNvSpPr/>
          <p:nvPr/>
        </p:nvSpPr>
        <p:spPr>
          <a:xfrm>
            <a:off x="1659027" y="2860301"/>
            <a:ext cx="177475" cy="191539"/>
          </a:xfrm>
          <a:custGeom>
            <a:rect b="b" l="l" r="r" t="t"/>
            <a:pathLst>
              <a:path extrusionOk="0" h="5788" w="5363">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800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73"/>
          <p:cNvSpPr/>
          <p:nvPr/>
        </p:nvSpPr>
        <p:spPr>
          <a:xfrm>
            <a:off x="1977310" y="3359865"/>
            <a:ext cx="481198" cy="382053"/>
          </a:xfrm>
          <a:custGeom>
            <a:rect b="b" l="l" r="r" t="t"/>
            <a:pathLst>
              <a:path extrusionOk="0" h="11545" w="14541">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FC5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73"/>
          <p:cNvSpPr/>
          <p:nvPr/>
        </p:nvSpPr>
        <p:spPr>
          <a:xfrm>
            <a:off x="1637980" y="2854741"/>
            <a:ext cx="851139" cy="910474"/>
          </a:xfrm>
          <a:custGeom>
            <a:rect b="b" l="l" r="r" t="t"/>
            <a:pathLst>
              <a:path extrusionOk="0" h="27513" w="2572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4" name="Google Shape;1424;p73"/>
          <p:cNvGrpSpPr/>
          <p:nvPr/>
        </p:nvGrpSpPr>
        <p:grpSpPr>
          <a:xfrm>
            <a:off x="2299466" y="3346165"/>
            <a:ext cx="124295" cy="108279"/>
            <a:chOff x="2299466" y="3346165"/>
            <a:chExt cx="124295" cy="108279"/>
          </a:xfrm>
        </p:grpSpPr>
        <p:sp>
          <p:nvSpPr>
            <p:cNvPr id="1425" name="Google Shape;1425;p73"/>
            <p:cNvSpPr/>
            <p:nvPr/>
          </p:nvSpPr>
          <p:spPr>
            <a:xfrm>
              <a:off x="2299466" y="3346165"/>
              <a:ext cx="89581" cy="92924"/>
            </a:xfrm>
            <a:custGeom>
              <a:rect b="b" l="l" r="r" t="t"/>
              <a:pathLst>
                <a:path extrusionOk="0" h="2808" w="2707">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73"/>
            <p:cNvSpPr/>
            <p:nvPr/>
          </p:nvSpPr>
          <p:spPr>
            <a:xfrm>
              <a:off x="2361680" y="3363936"/>
              <a:ext cx="62082" cy="90508"/>
            </a:xfrm>
            <a:custGeom>
              <a:rect b="b" l="l" r="r" t="t"/>
              <a:pathLst>
                <a:path extrusionOk="0" h="2735" w="1876">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27" name="Google Shape;1427;p73"/>
          <p:cNvPicPr preferRelativeResize="0"/>
          <p:nvPr/>
        </p:nvPicPr>
        <p:blipFill>
          <a:blip r:embed="rId3">
            <a:alphaModFix/>
          </a:blip>
          <a:stretch>
            <a:fillRect/>
          </a:stretch>
        </p:blipFill>
        <p:spPr>
          <a:xfrm>
            <a:off x="8323226" y="4370125"/>
            <a:ext cx="820774" cy="773374"/>
          </a:xfrm>
          <a:prstGeom prst="rect">
            <a:avLst/>
          </a:prstGeom>
          <a:noFill/>
          <a:ln>
            <a:noFill/>
          </a:ln>
        </p:spPr>
      </p:pic>
      <p:sp>
        <p:nvSpPr>
          <p:cNvPr id="1428" name="Google Shape;1428;p73"/>
          <p:cNvSpPr txBox="1"/>
          <p:nvPr>
            <p:ph type="ctrTitle"/>
          </p:nvPr>
        </p:nvSpPr>
        <p:spPr>
          <a:xfrm>
            <a:off x="311700" y="1108913"/>
            <a:ext cx="8520600" cy="145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Montserrat SemiBold"/>
                <a:ea typeface="Montserrat SemiBold"/>
                <a:cs typeface="Montserrat SemiBold"/>
                <a:sym typeface="Montserrat SemiBold"/>
              </a:rPr>
              <a:t>Introducción a:</a:t>
            </a:r>
            <a:endParaRPr sz="4800">
              <a:solidFill>
                <a:schemeClr val="dk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4800">
                <a:solidFill>
                  <a:schemeClr val="dk1"/>
                </a:solidFill>
                <a:latin typeface="Montserrat SemiBold"/>
                <a:ea typeface="Montserrat SemiBold"/>
                <a:cs typeface="Montserrat SemiBold"/>
                <a:sym typeface="Montserrat SemiBold"/>
              </a:rPr>
              <a:t>Benchmark</a:t>
            </a:r>
            <a:endParaRPr sz="4800">
              <a:solidFill>
                <a:schemeClr val="dk1"/>
              </a:solidFill>
              <a:latin typeface="Montserrat SemiBold"/>
              <a:ea typeface="Montserrat SemiBold"/>
              <a:cs typeface="Montserrat SemiBold"/>
              <a:sym typeface="Montserrat SemiBold"/>
            </a:endParaRPr>
          </a:p>
          <a:p>
            <a:pPr indent="0" lvl="0" marL="0" rtl="0" algn="ctr">
              <a:spcBef>
                <a:spcPts val="0"/>
              </a:spcBef>
              <a:spcAft>
                <a:spcPts val="0"/>
              </a:spcAft>
              <a:buClr>
                <a:schemeClr val="dk1"/>
              </a:buClr>
              <a:buSzPts val="1100"/>
              <a:buFont typeface="Arial"/>
              <a:buNone/>
            </a:pPr>
            <a:r>
              <a:rPr lang="en" sz="4800">
                <a:solidFill>
                  <a:schemeClr val="dk1"/>
                </a:solidFill>
                <a:latin typeface="Montserrat SemiBold"/>
                <a:ea typeface="Montserrat SemiBold"/>
                <a:cs typeface="Montserrat SemiBold"/>
                <a:sym typeface="Montserrat SemiBold"/>
              </a:rPr>
              <a:t>Assessment</a:t>
            </a:r>
            <a:endParaRPr sz="4800">
              <a:solidFill>
                <a:schemeClr val="dk1"/>
              </a:solidFill>
              <a:latin typeface="Montserrat SemiBold"/>
              <a:ea typeface="Montserrat SemiBold"/>
              <a:cs typeface="Montserrat SemiBold"/>
              <a:sym typeface="Montserrat SemiBold"/>
            </a:endParaRPr>
          </a:p>
          <a:p>
            <a:pPr indent="0" lvl="0" marL="0" rtl="0" algn="ctr">
              <a:spcBef>
                <a:spcPts val="0"/>
              </a:spcBef>
              <a:spcAft>
                <a:spcPts val="0"/>
              </a:spcAft>
              <a:buClr>
                <a:schemeClr val="dk1"/>
              </a:buClr>
              <a:buSzPts val="1100"/>
              <a:buFont typeface="Arial"/>
              <a:buNone/>
            </a:pPr>
            <a:r>
              <a:t/>
            </a:r>
            <a:endParaRPr sz="1000">
              <a:solidFill>
                <a:schemeClr val="dk1"/>
              </a:solidFill>
              <a:latin typeface="Montserrat SemiBold"/>
              <a:ea typeface="Montserrat SemiBold"/>
              <a:cs typeface="Montserrat SemiBold"/>
              <a:sym typeface="Montserrat SemiBold"/>
            </a:endParaRPr>
          </a:p>
          <a:p>
            <a:pPr indent="0" lvl="0" marL="0" rtl="0" algn="ctr">
              <a:spcBef>
                <a:spcPts val="0"/>
              </a:spcBef>
              <a:spcAft>
                <a:spcPts val="0"/>
              </a:spcAft>
              <a:buClr>
                <a:schemeClr val="dk1"/>
              </a:buClr>
              <a:buSzPts val="1100"/>
              <a:buFont typeface="Arial"/>
              <a:buNone/>
            </a:pPr>
            <a:r>
              <a:rPr lang="en" sz="2800">
                <a:solidFill>
                  <a:schemeClr val="dk1"/>
                </a:solidFill>
                <a:latin typeface="Montserrat SemiBold"/>
                <a:ea typeface="Montserrat SemiBold"/>
                <a:cs typeface="Montserrat SemiBold"/>
                <a:sym typeface="Montserrat SemiBold"/>
              </a:rPr>
              <a:t>Diapositivas del estudiante</a:t>
            </a:r>
            <a:endParaRPr b="1" sz="4500">
              <a:solidFill>
                <a:schemeClr val="dk1"/>
              </a:solidFill>
              <a:latin typeface="Manjari"/>
              <a:ea typeface="Manjari"/>
              <a:cs typeface="Manjari"/>
              <a:sym typeface="Manja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pic>
        <p:nvPicPr>
          <p:cNvPr descr="Printed Pattern - College Ruled- Notebook Paper-12&quot;x12&quot; Permanent Adhesive  Vinyl" id="1433" name="Google Shape;1433;p74"/>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434" name="Google Shape;1434;p74"/>
          <p:cNvPicPr preferRelativeResize="0"/>
          <p:nvPr/>
        </p:nvPicPr>
        <p:blipFill>
          <a:blip r:embed="rId4">
            <a:alphaModFix/>
          </a:blip>
          <a:stretch>
            <a:fillRect/>
          </a:stretch>
        </p:blipFill>
        <p:spPr>
          <a:xfrm>
            <a:off x="8323226" y="4370125"/>
            <a:ext cx="820774" cy="773374"/>
          </a:xfrm>
          <a:prstGeom prst="rect">
            <a:avLst/>
          </a:prstGeom>
          <a:noFill/>
          <a:ln>
            <a:noFill/>
          </a:ln>
        </p:spPr>
      </p:pic>
      <p:grpSp>
        <p:nvGrpSpPr>
          <p:cNvPr id="1435" name="Google Shape;1435;p74"/>
          <p:cNvGrpSpPr/>
          <p:nvPr/>
        </p:nvGrpSpPr>
        <p:grpSpPr>
          <a:xfrm rot="-879928">
            <a:off x="5880797" y="314558"/>
            <a:ext cx="1361138" cy="914939"/>
            <a:chOff x="-75881" y="2283499"/>
            <a:chExt cx="772313" cy="497910"/>
          </a:xfrm>
        </p:grpSpPr>
        <p:sp>
          <p:nvSpPr>
            <p:cNvPr id="1436" name="Google Shape;1436;p74"/>
            <p:cNvSpPr/>
            <p:nvPr/>
          </p:nvSpPr>
          <p:spPr>
            <a:xfrm>
              <a:off x="36336" y="2283499"/>
              <a:ext cx="627897" cy="471965"/>
            </a:xfrm>
            <a:custGeom>
              <a:rect b="b" l="l" r="r" t="t"/>
              <a:pathLst>
                <a:path extrusionOk="0" h="14262" w="18974">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74"/>
            <p:cNvSpPr/>
            <p:nvPr/>
          </p:nvSpPr>
          <p:spPr>
            <a:xfrm>
              <a:off x="-75881" y="2283664"/>
              <a:ext cx="772313" cy="497744"/>
            </a:xfrm>
            <a:custGeom>
              <a:rect b="b" l="l" r="r" t="t"/>
              <a:pathLst>
                <a:path extrusionOk="0" h="15041" w="23338">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38" name="Google Shape;1438;p74"/>
          <p:cNvPicPr preferRelativeResize="0"/>
          <p:nvPr/>
        </p:nvPicPr>
        <p:blipFill rotWithShape="1">
          <a:blip r:embed="rId5">
            <a:alphaModFix/>
          </a:blip>
          <a:srcRect b="39346" l="0" r="0" t="0"/>
          <a:stretch/>
        </p:blipFill>
        <p:spPr>
          <a:xfrm>
            <a:off x="5310125" y="995450"/>
            <a:ext cx="3600700" cy="4148050"/>
          </a:xfrm>
          <a:prstGeom prst="rect">
            <a:avLst/>
          </a:prstGeom>
          <a:noFill/>
          <a:ln>
            <a:noFill/>
          </a:ln>
        </p:spPr>
      </p:pic>
      <p:pic>
        <p:nvPicPr>
          <p:cNvPr id="1439" name="Google Shape;1439;p74"/>
          <p:cNvPicPr preferRelativeResize="0"/>
          <p:nvPr/>
        </p:nvPicPr>
        <p:blipFill>
          <a:blip r:embed="rId6">
            <a:alphaModFix/>
          </a:blip>
          <a:stretch>
            <a:fillRect/>
          </a:stretch>
        </p:blipFill>
        <p:spPr>
          <a:xfrm flipH="1">
            <a:off x="401750" y="539050"/>
            <a:ext cx="5017200" cy="4202925"/>
          </a:xfrm>
          <a:prstGeom prst="rect">
            <a:avLst/>
          </a:prstGeom>
          <a:noFill/>
          <a:ln>
            <a:noFill/>
          </a:ln>
        </p:spPr>
      </p:pic>
      <p:sp>
        <p:nvSpPr>
          <p:cNvPr id="1440" name="Google Shape;1440;p74"/>
          <p:cNvSpPr txBox="1"/>
          <p:nvPr>
            <p:ph type="ctrTitle"/>
          </p:nvPr>
        </p:nvSpPr>
        <p:spPr>
          <a:xfrm>
            <a:off x="973975" y="935675"/>
            <a:ext cx="4150500" cy="2286300"/>
          </a:xfrm>
          <a:prstGeom prst="rect">
            <a:avLst/>
          </a:prstGeom>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3200">
                <a:solidFill>
                  <a:schemeClr val="lt1"/>
                </a:solidFill>
                <a:latin typeface="Manjari"/>
                <a:ea typeface="Manjari"/>
                <a:cs typeface="Manjari"/>
                <a:sym typeface="Manjari"/>
              </a:rPr>
              <a:t>¡Hola! ¡Hoy vamos a hacer algo un poco diferente!</a:t>
            </a:r>
            <a:endParaRPr b="1" sz="3200">
              <a:solidFill>
                <a:schemeClr val="lt1"/>
              </a:solidFill>
              <a:latin typeface="Manjari"/>
              <a:ea typeface="Manjari"/>
              <a:cs typeface="Manjari"/>
              <a:sym typeface="Manjari"/>
            </a:endParaRPr>
          </a:p>
          <a:p>
            <a:pPr indent="0" lvl="0" marL="0" rtl="0" algn="ctr">
              <a:lnSpc>
                <a:spcPct val="115000"/>
              </a:lnSpc>
              <a:spcBef>
                <a:spcPts val="0"/>
              </a:spcBef>
              <a:spcAft>
                <a:spcPts val="0"/>
              </a:spcAft>
              <a:buNone/>
            </a:pPr>
            <a:r>
              <a:t/>
            </a:r>
            <a:endParaRPr b="1" sz="3200">
              <a:solidFill>
                <a:schemeClr val="lt1"/>
              </a:solidFill>
              <a:latin typeface="Manjari"/>
              <a:ea typeface="Manjari"/>
              <a:cs typeface="Manjari"/>
              <a:sym typeface="Manja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pic>
        <p:nvPicPr>
          <p:cNvPr descr="Printed Pattern - College Ruled- Notebook Paper-12&quot;x12&quot; Permanent Adhesive  Vinyl" id="1445" name="Google Shape;1445;p75"/>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446" name="Google Shape;1446;p75"/>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447" name="Google Shape;1447;p75"/>
          <p:cNvPicPr preferRelativeResize="0"/>
          <p:nvPr/>
        </p:nvPicPr>
        <p:blipFill>
          <a:blip r:embed="rId5">
            <a:alphaModFix/>
          </a:blip>
          <a:stretch>
            <a:fillRect/>
          </a:stretch>
        </p:blipFill>
        <p:spPr>
          <a:xfrm>
            <a:off x="323850" y="368600"/>
            <a:ext cx="1986325" cy="4818649"/>
          </a:xfrm>
          <a:prstGeom prst="rect">
            <a:avLst/>
          </a:prstGeom>
          <a:noFill/>
          <a:ln>
            <a:noFill/>
          </a:ln>
        </p:spPr>
      </p:pic>
      <p:grpSp>
        <p:nvGrpSpPr>
          <p:cNvPr id="1448" name="Google Shape;1448;p75"/>
          <p:cNvGrpSpPr/>
          <p:nvPr/>
        </p:nvGrpSpPr>
        <p:grpSpPr>
          <a:xfrm rot="-2099991">
            <a:off x="6566879" y="2352080"/>
            <a:ext cx="1953981" cy="1885922"/>
            <a:chOff x="5751609" y="213662"/>
            <a:chExt cx="1480128" cy="1386642"/>
          </a:xfrm>
        </p:grpSpPr>
        <p:grpSp>
          <p:nvGrpSpPr>
            <p:cNvPr id="1449" name="Google Shape;1449;p75"/>
            <p:cNvGrpSpPr/>
            <p:nvPr/>
          </p:nvGrpSpPr>
          <p:grpSpPr>
            <a:xfrm>
              <a:off x="5751609" y="213662"/>
              <a:ext cx="1480128" cy="1386642"/>
              <a:chOff x="5751609" y="213662"/>
              <a:chExt cx="1480128" cy="1386642"/>
            </a:xfrm>
          </p:grpSpPr>
          <p:sp>
            <p:nvSpPr>
              <p:cNvPr id="1450" name="Google Shape;1450;p75"/>
              <p:cNvSpPr/>
              <p:nvPr/>
            </p:nvSpPr>
            <p:spPr>
              <a:xfrm>
                <a:off x="5751609" y="213662"/>
                <a:ext cx="1480128" cy="1386642"/>
              </a:xfrm>
              <a:custGeom>
                <a:rect b="b" l="l" r="r" t="t"/>
                <a:pathLst>
                  <a:path extrusionOk="0" h="41902" w="44727">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75"/>
              <p:cNvSpPr/>
              <p:nvPr/>
            </p:nvSpPr>
            <p:spPr>
              <a:xfrm>
                <a:off x="6084917" y="757670"/>
                <a:ext cx="306734" cy="212917"/>
              </a:xfrm>
              <a:custGeom>
                <a:rect b="b" l="l" r="r" t="t"/>
                <a:pathLst>
                  <a:path extrusionOk="0" h="6434" w="9269">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5"/>
              <p:cNvSpPr/>
              <p:nvPr/>
            </p:nvSpPr>
            <p:spPr>
              <a:xfrm>
                <a:off x="6151201" y="657234"/>
                <a:ext cx="315769" cy="210303"/>
              </a:xfrm>
              <a:custGeom>
                <a:rect b="b" l="l" r="r" t="t"/>
                <a:pathLst>
                  <a:path extrusionOk="0" h="6355" w="9542">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75"/>
              <p:cNvSpPr/>
              <p:nvPr/>
            </p:nvSpPr>
            <p:spPr>
              <a:xfrm>
                <a:off x="6219041" y="566924"/>
                <a:ext cx="312360" cy="191639"/>
              </a:xfrm>
              <a:custGeom>
                <a:rect b="b" l="l" r="r" t="t"/>
                <a:pathLst>
                  <a:path extrusionOk="0" h="5791" w="9439">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75"/>
              <p:cNvSpPr/>
              <p:nvPr/>
            </p:nvSpPr>
            <p:spPr>
              <a:xfrm>
                <a:off x="6273213" y="468805"/>
                <a:ext cx="310474" cy="188892"/>
              </a:xfrm>
              <a:custGeom>
                <a:rect b="b" l="l" r="r" t="t"/>
                <a:pathLst>
                  <a:path extrusionOk="0" h="5708" w="9382">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75"/>
              <p:cNvSpPr/>
              <p:nvPr/>
            </p:nvSpPr>
            <p:spPr>
              <a:xfrm>
                <a:off x="6333508" y="346065"/>
                <a:ext cx="307429" cy="236744"/>
              </a:xfrm>
              <a:custGeom>
                <a:rect b="b" l="l" r="r" t="t"/>
                <a:pathLst>
                  <a:path extrusionOk="0" h="7154" w="929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75"/>
              <p:cNvSpPr/>
              <p:nvPr/>
            </p:nvSpPr>
            <p:spPr>
              <a:xfrm>
                <a:off x="6511281" y="1026679"/>
                <a:ext cx="302565" cy="211891"/>
              </a:xfrm>
              <a:custGeom>
                <a:rect b="b" l="l" r="r" t="t"/>
                <a:pathLst>
                  <a:path extrusionOk="0" h="6403" w="9143">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75"/>
              <p:cNvSpPr/>
              <p:nvPr/>
            </p:nvSpPr>
            <p:spPr>
              <a:xfrm>
                <a:off x="6557047" y="945271"/>
                <a:ext cx="330098" cy="214439"/>
              </a:xfrm>
              <a:custGeom>
                <a:rect b="b" l="l" r="r" t="t"/>
                <a:pathLst>
                  <a:path extrusionOk="0" h="6480" w="9975">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75"/>
              <p:cNvSpPr/>
              <p:nvPr/>
            </p:nvSpPr>
            <p:spPr>
              <a:xfrm>
                <a:off x="6628097" y="845795"/>
                <a:ext cx="335426" cy="208781"/>
              </a:xfrm>
              <a:custGeom>
                <a:rect b="b" l="l" r="r" t="t"/>
                <a:pathLst>
                  <a:path extrusionOk="0" h="6309" w="10136">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75"/>
              <p:cNvSpPr/>
              <p:nvPr/>
            </p:nvSpPr>
            <p:spPr>
              <a:xfrm>
                <a:off x="6685380" y="737715"/>
                <a:ext cx="339066" cy="214274"/>
              </a:xfrm>
              <a:custGeom>
                <a:rect b="b" l="l" r="r" t="t"/>
                <a:pathLst>
                  <a:path extrusionOk="0" h="6475" w="10246">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75"/>
              <p:cNvSpPr/>
              <p:nvPr/>
            </p:nvSpPr>
            <p:spPr>
              <a:xfrm>
                <a:off x="6732305" y="653428"/>
                <a:ext cx="348100" cy="213016"/>
              </a:xfrm>
              <a:custGeom>
                <a:rect b="b" l="l" r="r" t="t"/>
                <a:pathLst>
                  <a:path extrusionOk="0" h="6437" w="10519">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1" name="Google Shape;1461;p75"/>
            <p:cNvGrpSpPr/>
            <p:nvPr/>
          </p:nvGrpSpPr>
          <p:grpSpPr>
            <a:xfrm>
              <a:off x="6864708" y="521224"/>
              <a:ext cx="165992" cy="77337"/>
              <a:chOff x="6864708" y="521224"/>
              <a:chExt cx="165992" cy="77337"/>
            </a:xfrm>
          </p:grpSpPr>
          <p:sp>
            <p:nvSpPr>
              <p:cNvPr id="1462" name="Google Shape;1462;p75"/>
              <p:cNvSpPr/>
              <p:nvPr/>
            </p:nvSpPr>
            <p:spPr>
              <a:xfrm>
                <a:off x="6864708" y="537869"/>
                <a:ext cx="108576" cy="60692"/>
              </a:xfrm>
              <a:custGeom>
                <a:rect b="b" l="l" r="r" t="t"/>
                <a:pathLst>
                  <a:path extrusionOk="0" h="1834" w="3281">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75"/>
              <p:cNvSpPr/>
              <p:nvPr/>
            </p:nvSpPr>
            <p:spPr>
              <a:xfrm>
                <a:off x="6937711" y="521224"/>
                <a:ext cx="92990" cy="69196"/>
              </a:xfrm>
              <a:custGeom>
                <a:rect b="b" l="l" r="r" t="t"/>
                <a:pathLst>
                  <a:path extrusionOk="0" h="2091" w="281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4" name="Google Shape;1464;p75"/>
            <p:cNvGrpSpPr/>
            <p:nvPr/>
          </p:nvGrpSpPr>
          <p:grpSpPr>
            <a:xfrm>
              <a:off x="6567637" y="1421737"/>
              <a:ext cx="96663" cy="114037"/>
              <a:chOff x="6567637" y="1421737"/>
              <a:chExt cx="96663" cy="114037"/>
            </a:xfrm>
          </p:grpSpPr>
          <p:sp>
            <p:nvSpPr>
              <p:cNvPr id="1465" name="Google Shape;1465;p75"/>
              <p:cNvSpPr/>
              <p:nvPr/>
            </p:nvSpPr>
            <p:spPr>
              <a:xfrm>
                <a:off x="6576407" y="1421737"/>
                <a:ext cx="87894" cy="75484"/>
              </a:xfrm>
              <a:custGeom>
                <a:rect b="b" l="l" r="r" t="t"/>
                <a:pathLst>
                  <a:path extrusionOk="0" h="2281" w="2656">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75"/>
              <p:cNvSpPr/>
              <p:nvPr/>
            </p:nvSpPr>
            <p:spPr>
              <a:xfrm>
                <a:off x="6567637" y="1464823"/>
                <a:ext cx="73862" cy="70950"/>
              </a:xfrm>
              <a:custGeom>
                <a:rect b="b" l="l" r="r" t="t"/>
                <a:pathLst>
                  <a:path extrusionOk="0" h="2144" w="2232">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67" name="Google Shape;1467;p75"/>
          <p:cNvGrpSpPr/>
          <p:nvPr/>
        </p:nvGrpSpPr>
        <p:grpSpPr>
          <a:xfrm>
            <a:off x="6382761" y="1384997"/>
            <a:ext cx="551774" cy="822761"/>
            <a:chOff x="3894690" y="-306155"/>
            <a:chExt cx="432221" cy="578920"/>
          </a:xfrm>
        </p:grpSpPr>
        <p:sp>
          <p:nvSpPr>
            <p:cNvPr id="1468" name="Google Shape;1468;p75"/>
            <p:cNvSpPr/>
            <p:nvPr/>
          </p:nvSpPr>
          <p:spPr>
            <a:xfrm>
              <a:off x="3975568" y="-294506"/>
              <a:ext cx="351343" cy="567272"/>
            </a:xfrm>
            <a:custGeom>
              <a:rect b="b" l="l" r="r" t="t"/>
              <a:pathLst>
                <a:path extrusionOk="0" h="17142" w="10617">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9" name="Google Shape;1469;p75"/>
            <p:cNvGrpSpPr/>
            <p:nvPr/>
          </p:nvGrpSpPr>
          <p:grpSpPr>
            <a:xfrm>
              <a:off x="3894690" y="-306155"/>
              <a:ext cx="98086" cy="107551"/>
              <a:chOff x="3894690" y="-306155"/>
              <a:chExt cx="98086" cy="107551"/>
            </a:xfrm>
          </p:grpSpPr>
          <p:sp>
            <p:nvSpPr>
              <p:cNvPr id="1470" name="Google Shape;1470;p75"/>
              <p:cNvSpPr/>
              <p:nvPr/>
            </p:nvSpPr>
            <p:spPr>
              <a:xfrm>
                <a:off x="3925797" y="-273029"/>
                <a:ext cx="66979" cy="74425"/>
              </a:xfrm>
              <a:custGeom>
                <a:rect b="b" l="l" r="r" t="t"/>
                <a:pathLst>
                  <a:path extrusionOk="0" h="2249" w="2024">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75"/>
              <p:cNvSpPr/>
              <p:nvPr/>
            </p:nvSpPr>
            <p:spPr>
              <a:xfrm>
                <a:off x="3894690" y="-306155"/>
                <a:ext cx="73333" cy="65292"/>
              </a:xfrm>
              <a:custGeom>
                <a:rect b="b" l="l" r="r" t="t"/>
                <a:pathLst>
                  <a:path extrusionOk="0" h="1973" w="2216">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72" name="Google Shape;1472;p75"/>
          <p:cNvGrpSpPr/>
          <p:nvPr/>
        </p:nvGrpSpPr>
        <p:grpSpPr>
          <a:xfrm>
            <a:off x="7805632" y="1268416"/>
            <a:ext cx="812346" cy="872332"/>
            <a:chOff x="2661531" y="4759645"/>
            <a:chExt cx="636336" cy="613800"/>
          </a:xfrm>
        </p:grpSpPr>
        <p:sp>
          <p:nvSpPr>
            <p:cNvPr id="1473" name="Google Shape;1473;p75"/>
            <p:cNvSpPr/>
            <p:nvPr/>
          </p:nvSpPr>
          <p:spPr>
            <a:xfrm>
              <a:off x="2661531" y="4759645"/>
              <a:ext cx="526601" cy="606916"/>
            </a:xfrm>
            <a:custGeom>
              <a:rect b="b" l="l" r="r" t="t"/>
              <a:pathLst>
                <a:path extrusionOk="0" h="18340" w="15913">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75"/>
            <p:cNvSpPr/>
            <p:nvPr/>
          </p:nvSpPr>
          <p:spPr>
            <a:xfrm>
              <a:off x="3141173" y="5288794"/>
              <a:ext cx="74193" cy="84651"/>
            </a:xfrm>
            <a:custGeom>
              <a:rect b="b" l="l" r="r" t="t"/>
              <a:pathLst>
                <a:path extrusionOk="0" h="2558" w="2242">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75"/>
            <p:cNvSpPr/>
            <p:nvPr/>
          </p:nvSpPr>
          <p:spPr>
            <a:xfrm>
              <a:off x="3220761" y="5295379"/>
              <a:ext cx="77106" cy="76973"/>
            </a:xfrm>
            <a:custGeom>
              <a:rect b="b" l="l" r="r" t="t"/>
              <a:pathLst>
                <a:path extrusionOk="0" h="2326" w="233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6" name="Google Shape;1476;p75"/>
          <p:cNvGrpSpPr/>
          <p:nvPr/>
        </p:nvGrpSpPr>
        <p:grpSpPr>
          <a:xfrm>
            <a:off x="7050529" y="1201416"/>
            <a:ext cx="755103" cy="1006324"/>
            <a:chOff x="4349976" y="4801904"/>
            <a:chExt cx="591495" cy="708080"/>
          </a:xfrm>
        </p:grpSpPr>
        <p:sp>
          <p:nvSpPr>
            <p:cNvPr id="1477" name="Google Shape;1477;p75"/>
            <p:cNvSpPr/>
            <p:nvPr/>
          </p:nvSpPr>
          <p:spPr>
            <a:xfrm>
              <a:off x="4349976" y="4903597"/>
              <a:ext cx="591495" cy="606387"/>
            </a:xfrm>
            <a:custGeom>
              <a:rect b="b" l="l" r="r" t="t"/>
              <a:pathLst>
                <a:path extrusionOk="0" h="18324" w="17874">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75"/>
            <p:cNvSpPr/>
            <p:nvPr/>
          </p:nvSpPr>
          <p:spPr>
            <a:xfrm>
              <a:off x="4533971" y="4859452"/>
              <a:ext cx="92626" cy="57482"/>
            </a:xfrm>
            <a:custGeom>
              <a:rect b="b" l="l" r="r" t="t"/>
              <a:pathLst>
                <a:path extrusionOk="0" h="1737" w="2799">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75"/>
            <p:cNvSpPr/>
            <p:nvPr/>
          </p:nvSpPr>
          <p:spPr>
            <a:xfrm>
              <a:off x="4548134" y="4801904"/>
              <a:ext cx="94777" cy="51823"/>
            </a:xfrm>
            <a:custGeom>
              <a:rect b="b" l="l" r="r" t="t"/>
              <a:pathLst>
                <a:path extrusionOk="0" h="1566" w="2864">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80" name="Google Shape;1480;p75"/>
          <p:cNvPicPr preferRelativeResize="0"/>
          <p:nvPr/>
        </p:nvPicPr>
        <p:blipFill>
          <a:blip r:embed="rId6">
            <a:alphaModFix/>
          </a:blip>
          <a:stretch>
            <a:fillRect/>
          </a:stretch>
        </p:blipFill>
        <p:spPr>
          <a:xfrm>
            <a:off x="2104766" y="110675"/>
            <a:ext cx="4007568" cy="5143500"/>
          </a:xfrm>
          <a:prstGeom prst="rect">
            <a:avLst/>
          </a:prstGeom>
          <a:noFill/>
          <a:ln>
            <a:noFill/>
          </a:ln>
        </p:spPr>
      </p:pic>
      <p:sp>
        <p:nvSpPr>
          <p:cNvPr id="1481" name="Google Shape;1481;p75"/>
          <p:cNvSpPr txBox="1"/>
          <p:nvPr/>
        </p:nvSpPr>
        <p:spPr>
          <a:xfrm>
            <a:off x="2486525" y="553625"/>
            <a:ext cx="3093900" cy="366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3000">
                <a:solidFill>
                  <a:schemeClr val="lt1"/>
                </a:solidFill>
                <a:latin typeface="Manjari"/>
                <a:ea typeface="Manjari"/>
                <a:cs typeface="Manjari"/>
                <a:sym typeface="Manjari"/>
              </a:rPr>
              <a:t>Cuando inicies sesión en Amira, harás algunas tareas nuevas conmigo.</a:t>
            </a:r>
            <a:endParaRPr b="1" sz="3000">
              <a:solidFill>
                <a:schemeClr val="lt1"/>
              </a:solidFill>
              <a:latin typeface="Manjari"/>
              <a:ea typeface="Manjari"/>
              <a:cs typeface="Manjari"/>
              <a:sym typeface="Manjari"/>
            </a:endParaRPr>
          </a:p>
          <a:p>
            <a:pPr indent="0" lvl="0" marL="0" rtl="0" algn="ctr">
              <a:spcBef>
                <a:spcPts val="0"/>
              </a:spcBef>
              <a:spcAft>
                <a:spcPts val="0"/>
              </a:spcAft>
              <a:buClr>
                <a:schemeClr val="dk1"/>
              </a:buClr>
              <a:buSzPts val="1100"/>
              <a:buFont typeface="Arial"/>
              <a:buNone/>
            </a:pPr>
            <a:r>
              <a:t/>
            </a:r>
            <a:endParaRPr b="1" sz="3500">
              <a:solidFill>
                <a:schemeClr val="lt1"/>
              </a:solidFill>
              <a:latin typeface="Manjari"/>
              <a:ea typeface="Manjari"/>
              <a:cs typeface="Manjari"/>
              <a:sym typeface="Manjari"/>
            </a:endParaRPr>
          </a:p>
          <a:p>
            <a:pPr indent="0" lvl="0" marL="0" rtl="0" algn="l">
              <a:lnSpc>
                <a:spcPct val="115000"/>
              </a:lnSpc>
              <a:spcBef>
                <a:spcPts val="0"/>
              </a:spcBef>
              <a:spcAft>
                <a:spcPts val="0"/>
              </a:spcAft>
              <a:buNone/>
            </a:pPr>
            <a:r>
              <a:t/>
            </a:r>
            <a:endParaRPr sz="185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pic>
        <p:nvPicPr>
          <p:cNvPr descr="Printed Pattern - College Ruled- Notebook Paper-12&quot;x12&quot; Permanent Adhesive  Vinyl" id="1486" name="Google Shape;1486;p76"/>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487" name="Google Shape;1487;p76"/>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488" name="Google Shape;1488;p76"/>
          <p:cNvPicPr preferRelativeResize="0"/>
          <p:nvPr/>
        </p:nvPicPr>
        <p:blipFill>
          <a:blip r:embed="rId5">
            <a:alphaModFix/>
          </a:blip>
          <a:stretch>
            <a:fillRect/>
          </a:stretch>
        </p:blipFill>
        <p:spPr>
          <a:xfrm>
            <a:off x="321150" y="3009683"/>
            <a:ext cx="2557585" cy="1808292"/>
          </a:xfrm>
          <a:prstGeom prst="rect">
            <a:avLst/>
          </a:prstGeom>
          <a:noFill/>
          <a:ln>
            <a:noFill/>
          </a:ln>
        </p:spPr>
      </p:pic>
      <p:pic>
        <p:nvPicPr>
          <p:cNvPr id="1489" name="Google Shape;1489;p76"/>
          <p:cNvPicPr preferRelativeResize="0"/>
          <p:nvPr/>
        </p:nvPicPr>
        <p:blipFill>
          <a:blip r:embed="rId6">
            <a:alphaModFix/>
          </a:blip>
          <a:stretch>
            <a:fillRect/>
          </a:stretch>
        </p:blipFill>
        <p:spPr>
          <a:xfrm>
            <a:off x="1128174" y="325574"/>
            <a:ext cx="5719450" cy="3082300"/>
          </a:xfrm>
          <a:prstGeom prst="rect">
            <a:avLst/>
          </a:prstGeom>
          <a:noFill/>
          <a:ln>
            <a:noFill/>
          </a:ln>
        </p:spPr>
      </p:pic>
      <p:pic>
        <p:nvPicPr>
          <p:cNvPr id="1490" name="Google Shape;1490;p76"/>
          <p:cNvPicPr preferRelativeResize="0"/>
          <p:nvPr/>
        </p:nvPicPr>
        <p:blipFill>
          <a:blip r:embed="rId7">
            <a:alphaModFix/>
          </a:blip>
          <a:stretch>
            <a:fillRect/>
          </a:stretch>
        </p:blipFill>
        <p:spPr>
          <a:xfrm>
            <a:off x="6075800" y="829050"/>
            <a:ext cx="2884475" cy="5316651"/>
          </a:xfrm>
          <a:prstGeom prst="rect">
            <a:avLst/>
          </a:prstGeom>
          <a:noFill/>
          <a:ln>
            <a:noFill/>
          </a:ln>
        </p:spPr>
      </p:pic>
      <p:sp>
        <p:nvSpPr>
          <p:cNvPr id="1491" name="Google Shape;1491;p76"/>
          <p:cNvSpPr txBox="1"/>
          <p:nvPr/>
        </p:nvSpPr>
        <p:spPr>
          <a:xfrm>
            <a:off x="1453175" y="686550"/>
            <a:ext cx="4818600" cy="233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2400">
                <a:solidFill>
                  <a:schemeClr val="lt1"/>
                </a:solidFill>
                <a:latin typeface="Manjari"/>
                <a:ea typeface="Manjari"/>
                <a:cs typeface="Manjari"/>
                <a:sym typeface="Manjari"/>
              </a:rPr>
              <a:t>Escucha mis indicaciones.</a:t>
            </a:r>
            <a:endParaRPr b="1" sz="2400">
              <a:solidFill>
                <a:schemeClr val="lt1"/>
              </a:solidFill>
              <a:latin typeface="Manjari"/>
              <a:ea typeface="Manjari"/>
              <a:cs typeface="Manjari"/>
              <a:sym typeface="Manjari"/>
            </a:endParaRPr>
          </a:p>
          <a:p>
            <a:pPr indent="0" lvl="0" marL="0" rtl="0" algn="ctr">
              <a:lnSpc>
                <a:spcPct val="115000"/>
              </a:lnSpc>
              <a:spcBef>
                <a:spcPts val="0"/>
              </a:spcBef>
              <a:spcAft>
                <a:spcPts val="0"/>
              </a:spcAft>
              <a:buClr>
                <a:schemeClr val="dk1"/>
              </a:buClr>
              <a:buSzPts val="1100"/>
              <a:buFont typeface="Arial"/>
              <a:buNone/>
            </a:pPr>
            <a:r>
              <a:rPr b="1" lang="en" sz="2400">
                <a:solidFill>
                  <a:schemeClr val="lt1"/>
                </a:solidFill>
                <a:latin typeface="Manjari"/>
                <a:ea typeface="Manjari"/>
                <a:cs typeface="Manjari"/>
                <a:sym typeface="Manjari"/>
              </a:rPr>
              <a:t>Yo te diré qué hacer </a:t>
            </a:r>
            <a:endParaRPr b="1" sz="2400">
              <a:solidFill>
                <a:schemeClr val="lt1"/>
              </a:solidFill>
              <a:latin typeface="Manjari"/>
              <a:ea typeface="Manjari"/>
              <a:cs typeface="Manjari"/>
              <a:sym typeface="Manjari"/>
            </a:endParaRPr>
          </a:p>
          <a:p>
            <a:pPr indent="0" lvl="0" marL="0" rtl="0" algn="ctr">
              <a:lnSpc>
                <a:spcPct val="115000"/>
              </a:lnSpc>
              <a:spcBef>
                <a:spcPts val="0"/>
              </a:spcBef>
              <a:spcAft>
                <a:spcPts val="0"/>
              </a:spcAft>
              <a:buClr>
                <a:schemeClr val="dk1"/>
              </a:buClr>
              <a:buSzPts val="1100"/>
              <a:buFont typeface="Arial"/>
              <a:buNone/>
            </a:pPr>
            <a:r>
              <a:rPr b="1" lang="en" sz="2400">
                <a:solidFill>
                  <a:schemeClr val="lt1"/>
                </a:solidFill>
                <a:latin typeface="Manjari"/>
                <a:ea typeface="Manjari"/>
                <a:cs typeface="Manjari"/>
                <a:sym typeface="Manjari"/>
              </a:rPr>
              <a:t>¡y te mostrarte cómo hacerlo!</a:t>
            </a:r>
            <a:endParaRPr b="1" sz="2400">
              <a:solidFill>
                <a:schemeClr val="lt1"/>
              </a:solidFill>
              <a:latin typeface="Manjari"/>
              <a:ea typeface="Manjari"/>
              <a:cs typeface="Manjari"/>
              <a:sym typeface="Manjari"/>
            </a:endParaRPr>
          </a:p>
          <a:p>
            <a:pPr indent="0" lvl="0" marL="0" rtl="0" algn="ctr">
              <a:spcBef>
                <a:spcPts val="0"/>
              </a:spcBef>
              <a:spcAft>
                <a:spcPts val="0"/>
              </a:spcAft>
              <a:buClr>
                <a:schemeClr val="dk1"/>
              </a:buClr>
              <a:buSzPts val="1100"/>
              <a:buFont typeface="Arial"/>
              <a:buNone/>
            </a:pPr>
            <a:r>
              <a:t/>
            </a:r>
            <a:endParaRPr b="1" sz="3100">
              <a:solidFill>
                <a:schemeClr val="lt1"/>
              </a:solidFill>
              <a:latin typeface="Manjari"/>
              <a:ea typeface="Manjari"/>
              <a:cs typeface="Manjari"/>
              <a:sym typeface="Manjari"/>
            </a:endParaRPr>
          </a:p>
          <a:p>
            <a:pPr indent="0" lvl="0" marL="0" rtl="0" algn="ctr">
              <a:lnSpc>
                <a:spcPct val="115000"/>
              </a:lnSpc>
              <a:spcBef>
                <a:spcPts val="0"/>
              </a:spcBef>
              <a:spcAft>
                <a:spcPts val="0"/>
              </a:spcAft>
              <a:buNone/>
            </a:pPr>
            <a:r>
              <a:t/>
            </a:r>
            <a:endParaRPr sz="2600">
              <a:solidFill>
                <a:schemeClr val="lt1"/>
              </a:solidFill>
              <a:latin typeface="Montserrat SemiBold"/>
              <a:ea typeface="Montserrat SemiBold"/>
              <a:cs typeface="Montserrat SemiBold"/>
              <a:sym typeface="Montserrat SemiBold"/>
            </a:endParaRPr>
          </a:p>
        </p:txBody>
      </p:sp>
      <p:pic>
        <p:nvPicPr>
          <p:cNvPr id="1492" name="Google Shape;1492;p76"/>
          <p:cNvPicPr preferRelativeResize="0"/>
          <p:nvPr/>
        </p:nvPicPr>
        <p:blipFill>
          <a:blip r:embed="rId8">
            <a:alphaModFix/>
          </a:blip>
          <a:stretch>
            <a:fillRect/>
          </a:stretch>
        </p:blipFill>
        <p:spPr>
          <a:xfrm>
            <a:off x="775325" y="3204300"/>
            <a:ext cx="1580473" cy="9411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pic>
        <p:nvPicPr>
          <p:cNvPr descr="Printed Pattern - College Ruled- Notebook Paper-12&quot;x12&quot; Permanent Adhesive  Vinyl" id="1497" name="Google Shape;1497;p77"/>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498" name="Google Shape;1498;p77"/>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499" name="Google Shape;1499;p77">
            <a:hlinkClick r:id="rId5"/>
          </p:cNvPr>
          <p:cNvPicPr preferRelativeResize="0"/>
          <p:nvPr/>
        </p:nvPicPr>
        <p:blipFill>
          <a:blip r:embed="rId6">
            <a:alphaModFix/>
          </a:blip>
          <a:stretch>
            <a:fillRect/>
          </a:stretch>
        </p:blipFill>
        <p:spPr>
          <a:xfrm>
            <a:off x="913925" y="457850"/>
            <a:ext cx="7316152" cy="4227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pic>
        <p:nvPicPr>
          <p:cNvPr descr="Printed Pattern - College Ruled- Notebook Paper-12&quot;x12&quot; Permanent Adhesive  Vinyl" id="1504" name="Google Shape;1504;p78"/>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sp>
        <p:nvSpPr>
          <p:cNvPr id="1505" name="Google Shape;1505;p78"/>
          <p:cNvSpPr/>
          <p:nvPr/>
        </p:nvSpPr>
        <p:spPr>
          <a:xfrm>
            <a:off x="3158200" y="2111913"/>
            <a:ext cx="606900" cy="577200"/>
          </a:xfrm>
          <a:prstGeom prst="ellipse">
            <a:avLst/>
          </a:prstGeom>
          <a:solidFill>
            <a:srgbClr val="09AB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78"/>
          <p:cNvSpPr/>
          <p:nvPr/>
        </p:nvSpPr>
        <p:spPr>
          <a:xfrm>
            <a:off x="4032150" y="859925"/>
            <a:ext cx="606900" cy="577200"/>
          </a:xfrm>
          <a:prstGeom prst="ellipse">
            <a:avLst/>
          </a:prstGeom>
          <a:solidFill>
            <a:srgbClr val="800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7" name="Google Shape;1507;p78"/>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508" name="Google Shape;1508;p78"/>
          <p:cNvPicPr preferRelativeResize="0"/>
          <p:nvPr/>
        </p:nvPicPr>
        <p:blipFill>
          <a:blip r:embed="rId5">
            <a:alphaModFix/>
          </a:blip>
          <a:stretch>
            <a:fillRect/>
          </a:stretch>
        </p:blipFill>
        <p:spPr>
          <a:xfrm>
            <a:off x="205625" y="1473725"/>
            <a:ext cx="1531425" cy="3715100"/>
          </a:xfrm>
          <a:prstGeom prst="rect">
            <a:avLst/>
          </a:prstGeom>
          <a:noFill/>
          <a:ln>
            <a:noFill/>
          </a:ln>
        </p:spPr>
      </p:pic>
      <p:sp>
        <p:nvSpPr>
          <p:cNvPr id="1509" name="Google Shape;1509;p78"/>
          <p:cNvSpPr txBox="1"/>
          <p:nvPr/>
        </p:nvSpPr>
        <p:spPr>
          <a:xfrm>
            <a:off x="3868488" y="859925"/>
            <a:ext cx="934200" cy="5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1</a:t>
            </a:r>
            <a:endParaRPr b="1" sz="2800">
              <a:solidFill>
                <a:schemeClr val="lt1"/>
              </a:solidFill>
              <a:latin typeface="Montserrat"/>
              <a:ea typeface="Montserrat"/>
              <a:cs typeface="Montserrat"/>
              <a:sym typeface="Montserrat"/>
            </a:endParaRPr>
          </a:p>
        </p:txBody>
      </p:sp>
      <p:sp>
        <p:nvSpPr>
          <p:cNvPr id="1510" name="Google Shape;1510;p78"/>
          <p:cNvSpPr/>
          <p:nvPr/>
        </p:nvSpPr>
        <p:spPr>
          <a:xfrm>
            <a:off x="3995900" y="818063"/>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511" name="Google Shape;1511;p78"/>
          <p:cNvSpPr/>
          <p:nvPr/>
        </p:nvSpPr>
        <p:spPr>
          <a:xfrm>
            <a:off x="3121938" y="2070063"/>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512" name="Google Shape;1512;p78"/>
          <p:cNvSpPr/>
          <p:nvPr/>
        </p:nvSpPr>
        <p:spPr>
          <a:xfrm>
            <a:off x="2421450" y="3480988"/>
            <a:ext cx="606900" cy="577200"/>
          </a:xfrm>
          <a:prstGeom prst="ellipse">
            <a:avLst/>
          </a:prstGeom>
          <a:solidFill>
            <a:srgbClr val="FFC5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78"/>
          <p:cNvSpPr/>
          <p:nvPr/>
        </p:nvSpPr>
        <p:spPr>
          <a:xfrm>
            <a:off x="2385188" y="3439138"/>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pic>
        <p:nvPicPr>
          <p:cNvPr id="1514" name="Google Shape;1514;p78"/>
          <p:cNvPicPr preferRelativeResize="0"/>
          <p:nvPr/>
        </p:nvPicPr>
        <p:blipFill>
          <a:blip r:embed="rId6">
            <a:alphaModFix/>
          </a:blip>
          <a:stretch>
            <a:fillRect/>
          </a:stretch>
        </p:blipFill>
        <p:spPr>
          <a:xfrm>
            <a:off x="8113499" y="615953"/>
            <a:ext cx="739800" cy="1306447"/>
          </a:xfrm>
          <a:prstGeom prst="rect">
            <a:avLst/>
          </a:prstGeom>
          <a:noFill/>
          <a:ln>
            <a:noFill/>
          </a:ln>
        </p:spPr>
      </p:pic>
      <p:sp>
        <p:nvSpPr>
          <p:cNvPr id="1515" name="Google Shape;1515;p78"/>
          <p:cNvSpPr txBox="1"/>
          <p:nvPr/>
        </p:nvSpPr>
        <p:spPr>
          <a:xfrm>
            <a:off x="2994538" y="2111925"/>
            <a:ext cx="934200" cy="5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2</a:t>
            </a:r>
            <a:endParaRPr b="1" sz="2800">
              <a:solidFill>
                <a:schemeClr val="lt1"/>
              </a:solidFill>
              <a:latin typeface="Montserrat"/>
              <a:ea typeface="Montserrat"/>
              <a:cs typeface="Montserrat"/>
              <a:sym typeface="Montserrat"/>
            </a:endParaRPr>
          </a:p>
        </p:txBody>
      </p:sp>
      <p:sp>
        <p:nvSpPr>
          <p:cNvPr id="1516" name="Google Shape;1516;p78"/>
          <p:cNvSpPr txBox="1"/>
          <p:nvPr/>
        </p:nvSpPr>
        <p:spPr>
          <a:xfrm>
            <a:off x="2257788" y="3481000"/>
            <a:ext cx="934200" cy="5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3</a:t>
            </a:r>
            <a:endParaRPr b="1" sz="2800">
              <a:solidFill>
                <a:schemeClr val="lt1"/>
              </a:solidFill>
              <a:latin typeface="Montserrat"/>
              <a:ea typeface="Montserrat"/>
              <a:cs typeface="Montserrat"/>
              <a:sym typeface="Montserrat"/>
            </a:endParaRPr>
          </a:p>
        </p:txBody>
      </p:sp>
      <p:pic>
        <p:nvPicPr>
          <p:cNvPr id="1517" name="Google Shape;1517;p78"/>
          <p:cNvPicPr preferRelativeResize="0"/>
          <p:nvPr/>
        </p:nvPicPr>
        <p:blipFill>
          <a:blip r:embed="rId7">
            <a:alphaModFix/>
          </a:blip>
          <a:stretch>
            <a:fillRect/>
          </a:stretch>
        </p:blipFill>
        <p:spPr>
          <a:xfrm>
            <a:off x="1062651" y="258751"/>
            <a:ext cx="2512525" cy="2020850"/>
          </a:xfrm>
          <a:prstGeom prst="rect">
            <a:avLst/>
          </a:prstGeom>
          <a:noFill/>
          <a:ln>
            <a:noFill/>
          </a:ln>
        </p:spPr>
      </p:pic>
      <p:sp>
        <p:nvSpPr>
          <p:cNvPr id="1518" name="Google Shape;1518;p78"/>
          <p:cNvSpPr txBox="1"/>
          <p:nvPr/>
        </p:nvSpPr>
        <p:spPr>
          <a:xfrm>
            <a:off x="1156375" y="454150"/>
            <a:ext cx="2129100" cy="1011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500">
                <a:solidFill>
                  <a:schemeClr val="lt1"/>
                </a:solidFill>
                <a:latin typeface="Montserrat SemiBold"/>
                <a:ea typeface="Montserrat SemiBold"/>
                <a:cs typeface="Montserrat SemiBold"/>
                <a:sym typeface="Montserrat SemiBold"/>
              </a:rPr>
              <a:t>Remember these tips:</a:t>
            </a:r>
            <a:endParaRPr sz="2500">
              <a:solidFill>
                <a:schemeClr val="lt1"/>
              </a:solidFill>
              <a:latin typeface="Montserrat SemiBold"/>
              <a:ea typeface="Montserrat SemiBold"/>
              <a:cs typeface="Montserrat SemiBold"/>
              <a:sym typeface="Montserrat SemiBold"/>
            </a:endParaRPr>
          </a:p>
        </p:txBody>
      </p:sp>
      <p:sp>
        <p:nvSpPr>
          <p:cNvPr id="1519" name="Google Shape;1519;p78"/>
          <p:cNvSpPr txBox="1"/>
          <p:nvPr/>
        </p:nvSpPr>
        <p:spPr>
          <a:xfrm>
            <a:off x="3911050" y="2070075"/>
            <a:ext cx="4743600" cy="15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dk1"/>
                </a:solidFill>
                <a:latin typeface="Montserrat"/>
                <a:ea typeface="Montserrat"/>
                <a:cs typeface="Montserrat"/>
                <a:sym typeface="Montserrat"/>
              </a:rPr>
              <a:t>Escuche las direcciones.</a:t>
            </a:r>
            <a:endParaRPr b="1" sz="2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Montserrat Medium"/>
                <a:ea typeface="Montserrat Medium"/>
                <a:cs typeface="Montserrat Medium"/>
                <a:sym typeface="Montserrat Medium"/>
              </a:rPr>
              <a:t>Amira te explicará cómo hacer cada tarea antes de que comience.</a:t>
            </a:r>
            <a:endParaRPr sz="20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000">
              <a:latin typeface="Montserrat Medium"/>
              <a:ea typeface="Montserrat Medium"/>
              <a:cs typeface="Montserrat Medium"/>
              <a:sym typeface="Montserrat Medium"/>
            </a:endParaRPr>
          </a:p>
        </p:txBody>
      </p:sp>
      <p:sp>
        <p:nvSpPr>
          <p:cNvPr id="1520" name="Google Shape;1520;p78"/>
          <p:cNvSpPr txBox="1"/>
          <p:nvPr/>
        </p:nvSpPr>
        <p:spPr>
          <a:xfrm>
            <a:off x="3220975" y="3481000"/>
            <a:ext cx="5262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Mantente positiva</a:t>
            </a:r>
            <a:endParaRPr b="1" sz="2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Montserrat Medium"/>
                <a:ea typeface="Montserrat Medium"/>
                <a:cs typeface="Montserrat Medium"/>
                <a:sym typeface="Montserrat Medium"/>
              </a:rPr>
              <a:t>Si no está seguro, puedes intentarlo o decir: "No sé".</a:t>
            </a:r>
            <a:endParaRPr sz="20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000">
              <a:latin typeface="Montserrat Medium"/>
              <a:ea typeface="Montserrat Medium"/>
              <a:cs typeface="Montserrat Medium"/>
              <a:sym typeface="Montserrat Medium"/>
            </a:endParaRPr>
          </a:p>
        </p:txBody>
      </p:sp>
      <p:sp>
        <p:nvSpPr>
          <p:cNvPr id="1521" name="Google Shape;1521;p78"/>
          <p:cNvSpPr txBox="1"/>
          <p:nvPr/>
        </p:nvSpPr>
        <p:spPr>
          <a:xfrm>
            <a:off x="4802700" y="715075"/>
            <a:ext cx="3310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Montserrat"/>
                <a:ea typeface="Montserrat"/>
                <a:cs typeface="Montserrat"/>
                <a:sym typeface="Montserrat"/>
              </a:rPr>
              <a:t>Lee en voz alta y clara</a:t>
            </a:r>
            <a:endParaRPr b="1" sz="2000">
              <a:latin typeface="Montserrat"/>
              <a:ea typeface="Montserrat"/>
              <a:cs typeface="Montserrat"/>
              <a:sym typeface="Montserrat"/>
            </a:endParaRPr>
          </a:p>
          <a:p>
            <a:pPr indent="0" lvl="0" marL="0" rtl="0" algn="l">
              <a:spcBef>
                <a:spcPts val="0"/>
              </a:spcBef>
              <a:spcAft>
                <a:spcPts val="0"/>
              </a:spcAft>
              <a:buNone/>
            </a:pPr>
            <a:r>
              <a:rPr lang="en" sz="2000">
                <a:latin typeface="Montserrat Medium"/>
                <a:ea typeface="Montserrat Medium"/>
                <a:cs typeface="Montserrat Medium"/>
                <a:sym typeface="Montserrat Medium"/>
              </a:rPr>
              <a:t>Lee claramente cuando el micrófono esté verde</a:t>
            </a:r>
            <a:endParaRPr sz="2000">
              <a:latin typeface="Montserrat Medium"/>
              <a:ea typeface="Montserrat Medium"/>
              <a:cs typeface="Montserrat Medium"/>
              <a:sym typeface="Montserrat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5" name="Shape 1525"/>
        <p:cNvGrpSpPr/>
        <p:nvPr/>
      </p:nvGrpSpPr>
      <p:grpSpPr>
        <a:xfrm>
          <a:off x="0" y="0"/>
          <a:ext cx="0" cy="0"/>
          <a:chOff x="0" y="0"/>
          <a:chExt cx="0" cy="0"/>
        </a:xfrm>
      </p:grpSpPr>
      <p:pic>
        <p:nvPicPr>
          <p:cNvPr descr="Printed Pattern - College Ruled- Notebook Paper-12&quot;x12&quot; Permanent Adhesive  Vinyl" id="1526" name="Google Shape;1526;p79"/>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527" name="Google Shape;1527;p79"/>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528" name="Google Shape;1528;p79"/>
          <p:cNvPicPr preferRelativeResize="0"/>
          <p:nvPr/>
        </p:nvPicPr>
        <p:blipFill>
          <a:blip r:embed="rId5">
            <a:alphaModFix/>
          </a:blip>
          <a:stretch>
            <a:fillRect/>
          </a:stretch>
        </p:blipFill>
        <p:spPr>
          <a:xfrm>
            <a:off x="5045275" y="810778"/>
            <a:ext cx="3904200" cy="7196196"/>
          </a:xfrm>
          <a:prstGeom prst="rect">
            <a:avLst/>
          </a:prstGeom>
          <a:noFill/>
          <a:ln>
            <a:noFill/>
          </a:ln>
        </p:spPr>
      </p:pic>
      <p:grpSp>
        <p:nvGrpSpPr>
          <p:cNvPr id="1529" name="Google Shape;1529;p79"/>
          <p:cNvGrpSpPr/>
          <p:nvPr/>
        </p:nvGrpSpPr>
        <p:grpSpPr>
          <a:xfrm>
            <a:off x="2548811" y="3549595"/>
            <a:ext cx="1495467" cy="1382720"/>
            <a:chOff x="1664354" y="4088694"/>
            <a:chExt cx="1037582" cy="940754"/>
          </a:xfrm>
        </p:grpSpPr>
        <p:grpSp>
          <p:nvGrpSpPr>
            <p:cNvPr id="1530" name="Google Shape;1530;p79"/>
            <p:cNvGrpSpPr/>
            <p:nvPr/>
          </p:nvGrpSpPr>
          <p:grpSpPr>
            <a:xfrm>
              <a:off x="1664354" y="4088694"/>
              <a:ext cx="1037582" cy="832607"/>
              <a:chOff x="1664354" y="4088694"/>
              <a:chExt cx="1037582" cy="832607"/>
            </a:xfrm>
          </p:grpSpPr>
          <p:sp>
            <p:nvSpPr>
              <p:cNvPr id="1531" name="Google Shape;1531;p79"/>
              <p:cNvSpPr/>
              <p:nvPr/>
            </p:nvSpPr>
            <p:spPr>
              <a:xfrm>
                <a:off x="2035818" y="4196940"/>
                <a:ext cx="429938" cy="217219"/>
              </a:xfrm>
              <a:custGeom>
                <a:rect b="b" l="l" r="r" t="t"/>
                <a:pathLst>
                  <a:path extrusionOk="0" h="6564" w="12992">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FFC5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79"/>
              <p:cNvSpPr/>
              <p:nvPr/>
            </p:nvSpPr>
            <p:spPr>
              <a:xfrm>
                <a:off x="1664354" y="4088694"/>
                <a:ext cx="1037582" cy="832607"/>
              </a:xfrm>
              <a:custGeom>
                <a:rect b="b" l="l" r="r" t="t"/>
                <a:pathLst>
                  <a:path extrusionOk="0" h="25160" w="31354">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79"/>
              <p:cNvSpPr/>
              <p:nvPr/>
            </p:nvSpPr>
            <p:spPr>
              <a:xfrm>
                <a:off x="2025592" y="4188303"/>
                <a:ext cx="454625" cy="249815"/>
              </a:xfrm>
              <a:custGeom>
                <a:rect b="b" l="l" r="r" t="t"/>
                <a:pathLst>
                  <a:path extrusionOk="0" h="7549" w="13738">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79"/>
              <p:cNvSpPr/>
              <p:nvPr/>
            </p:nvSpPr>
            <p:spPr>
              <a:xfrm>
                <a:off x="1739838" y="4716261"/>
                <a:ext cx="461210" cy="159671"/>
              </a:xfrm>
              <a:custGeom>
                <a:rect b="b" l="l" r="r" t="t"/>
                <a:pathLst>
                  <a:path extrusionOk="0" h="4825" w="13937">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9"/>
              <p:cNvSpPr/>
              <p:nvPr/>
            </p:nvSpPr>
            <p:spPr>
              <a:xfrm>
                <a:off x="1771012" y="4676384"/>
                <a:ext cx="280260" cy="110363"/>
              </a:xfrm>
              <a:custGeom>
                <a:rect b="b" l="l" r="r" t="t"/>
                <a:pathLst>
                  <a:path extrusionOk="0" h="3335" w="8469">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9"/>
              <p:cNvSpPr/>
              <p:nvPr/>
            </p:nvSpPr>
            <p:spPr>
              <a:xfrm>
                <a:off x="1770648" y="4633132"/>
                <a:ext cx="435729" cy="159109"/>
              </a:xfrm>
              <a:custGeom>
                <a:rect b="b" l="l" r="r" t="t"/>
                <a:pathLst>
                  <a:path extrusionOk="0" h="4808" w="13167">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79"/>
              <p:cNvSpPr/>
              <p:nvPr/>
            </p:nvSpPr>
            <p:spPr>
              <a:xfrm>
                <a:off x="1843186" y="4600007"/>
                <a:ext cx="272318" cy="119729"/>
              </a:xfrm>
              <a:custGeom>
                <a:rect b="b" l="l" r="r" t="t"/>
                <a:pathLst>
                  <a:path extrusionOk="0" h="3618" w="8229">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8" name="Google Shape;1538;p79"/>
            <p:cNvGrpSpPr/>
            <p:nvPr/>
          </p:nvGrpSpPr>
          <p:grpSpPr>
            <a:xfrm>
              <a:off x="2242315" y="4930402"/>
              <a:ext cx="155932" cy="99046"/>
              <a:chOff x="2242315" y="4930402"/>
              <a:chExt cx="155932" cy="99046"/>
            </a:xfrm>
          </p:grpSpPr>
          <p:sp>
            <p:nvSpPr>
              <p:cNvPr id="1539" name="Google Shape;1539;p79"/>
              <p:cNvSpPr/>
              <p:nvPr/>
            </p:nvSpPr>
            <p:spPr>
              <a:xfrm>
                <a:off x="2242315" y="4930402"/>
                <a:ext cx="83856" cy="58508"/>
              </a:xfrm>
              <a:custGeom>
                <a:rect b="b" l="l" r="r" t="t"/>
                <a:pathLst>
                  <a:path extrusionOk="0" h="1768" w="2534">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9"/>
              <p:cNvSpPr/>
              <p:nvPr/>
            </p:nvSpPr>
            <p:spPr>
              <a:xfrm>
                <a:off x="2304595" y="4969484"/>
                <a:ext cx="93652" cy="59964"/>
              </a:xfrm>
              <a:custGeom>
                <a:rect b="b" l="l" r="r" t="t"/>
                <a:pathLst>
                  <a:path extrusionOk="0" h="1812" w="283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541" name="Google Shape;1541;p79"/>
          <p:cNvPicPr preferRelativeResize="0"/>
          <p:nvPr/>
        </p:nvPicPr>
        <p:blipFill>
          <a:blip r:embed="rId6">
            <a:alphaModFix/>
          </a:blip>
          <a:stretch>
            <a:fillRect/>
          </a:stretch>
        </p:blipFill>
        <p:spPr>
          <a:xfrm>
            <a:off x="1013549" y="179775"/>
            <a:ext cx="4320601" cy="3293325"/>
          </a:xfrm>
          <a:prstGeom prst="rect">
            <a:avLst/>
          </a:prstGeom>
          <a:noFill/>
          <a:ln>
            <a:noFill/>
          </a:ln>
        </p:spPr>
      </p:pic>
      <p:sp>
        <p:nvSpPr>
          <p:cNvPr id="1542" name="Google Shape;1542;p79"/>
          <p:cNvSpPr txBox="1"/>
          <p:nvPr>
            <p:ph type="ctrTitle"/>
          </p:nvPr>
        </p:nvSpPr>
        <p:spPr>
          <a:xfrm>
            <a:off x="1141063" y="642325"/>
            <a:ext cx="3904200" cy="1534800"/>
          </a:xfrm>
          <a:prstGeom prst="rect">
            <a:avLst/>
          </a:prstGeom>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900">
                <a:latin typeface="Montserrat"/>
                <a:ea typeface="Montserrat"/>
                <a:cs typeface="Montserrat"/>
                <a:sym typeface="Montserrat"/>
              </a:rPr>
              <a:t>¡Observa a un estudiante de 4to grado tomar la evaluación en el siguiente video!</a:t>
            </a:r>
            <a:endParaRPr b="1" sz="1900">
              <a:latin typeface="Montserrat"/>
              <a:ea typeface="Montserrat"/>
              <a:cs typeface="Montserrat"/>
              <a:sym typeface="Montserrat"/>
            </a:endParaRPr>
          </a:p>
          <a:p>
            <a:pPr indent="0" lvl="0" marL="0" rtl="0" algn="ctr">
              <a:lnSpc>
                <a:spcPct val="115000"/>
              </a:lnSpc>
              <a:spcBef>
                <a:spcPts val="0"/>
              </a:spcBef>
              <a:spcAft>
                <a:spcPts val="0"/>
              </a:spcAft>
              <a:buNone/>
            </a:pPr>
            <a:r>
              <a:t/>
            </a:r>
            <a:endParaRPr sz="26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pic>
        <p:nvPicPr>
          <p:cNvPr descr="Printed Pattern - College Ruled- Notebook Paper-12&quot;x12&quot; Permanent Adhesive  Vinyl" id="1547" name="Google Shape;1547;p80"/>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548" name="Google Shape;1548;p80"/>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549" name="Google Shape;1549;p80" title="Spanish Assessment">
            <a:hlinkClick r:id="rId5"/>
          </p:cNvPr>
          <p:cNvPicPr preferRelativeResize="0"/>
          <p:nvPr/>
        </p:nvPicPr>
        <p:blipFill>
          <a:blip r:embed="rId6">
            <a:alphaModFix/>
          </a:blip>
          <a:stretch>
            <a:fillRect/>
          </a:stretch>
        </p:blipFill>
        <p:spPr>
          <a:xfrm>
            <a:off x="779995" y="438750"/>
            <a:ext cx="6989100" cy="3931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9"/>
                                        </p:tgtEl>
                                        <p:attrNameLst>
                                          <p:attrName>style.visibility</p:attrName>
                                        </p:attrNameLst>
                                      </p:cBhvr>
                                      <p:to>
                                        <p:strVal val="visible"/>
                                      </p:to>
                                    </p:set>
                                    <p:animEffect filter="fade" transition="in">
                                      <p:cBhvr>
                                        <p:cTn dur="1000"/>
                                        <p:tgtEl>
                                          <p:spTgt spid="1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pic>
        <p:nvPicPr>
          <p:cNvPr descr="Printed Pattern - College Ruled- Notebook Paper-12&quot;x12&quot; Permanent Adhesive  Vinyl" id="1554" name="Google Shape;1554;p81"/>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555" name="Google Shape;1555;p81"/>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556" name="Google Shape;1556;p81"/>
          <p:cNvPicPr preferRelativeResize="0"/>
          <p:nvPr/>
        </p:nvPicPr>
        <p:blipFill rotWithShape="1">
          <a:blip r:embed="rId5">
            <a:alphaModFix/>
          </a:blip>
          <a:srcRect b="39346" l="0" r="0" t="0"/>
          <a:stretch/>
        </p:blipFill>
        <p:spPr>
          <a:xfrm>
            <a:off x="5310125" y="995450"/>
            <a:ext cx="3600700" cy="4148050"/>
          </a:xfrm>
          <a:prstGeom prst="rect">
            <a:avLst/>
          </a:prstGeom>
          <a:noFill/>
          <a:ln>
            <a:noFill/>
          </a:ln>
        </p:spPr>
      </p:pic>
      <p:grpSp>
        <p:nvGrpSpPr>
          <p:cNvPr id="1557" name="Google Shape;1557;p81"/>
          <p:cNvGrpSpPr/>
          <p:nvPr/>
        </p:nvGrpSpPr>
        <p:grpSpPr>
          <a:xfrm rot="-711517">
            <a:off x="2642524" y="3066002"/>
            <a:ext cx="2336136" cy="1550523"/>
            <a:chOff x="-75881" y="2283499"/>
            <a:chExt cx="772313" cy="497910"/>
          </a:xfrm>
        </p:grpSpPr>
        <p:sp>
          <p:nvSpPr>
            <p:cNvPr id="1558" name="Google Shape;1558;p81"/>
            <p:cNvSpPr/>
            <p:nvPr/>
          </p:nvSpPr>
          <p:spPr>
            <a:xfrm>
              <a:off x="36336" y="2283499"/>
              <a:ext cx="627897" cy="471965"/>
            </a:xfrm>
            <a:custGeom>
              <a:rect b="b" l="l" r="r" t="t"/>
              <a:pathLst>
                <a:path extrusionOk="0" h="14262" w="18974">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81"/>
            <p:cNvSpPr/>
            <p:nvPr/>
          </p:nvSpPr>
          <p:spPr>
            <a:xfrm>
              <a:off x="-75881" y="2283664"/>
              <a:ext cx="772313" cy="497744"/>
            </a:xfrm>
            <a:custGeom>
              <a:rect b="b" l="l" r="r" t="t"/>
              <a:pathLst>
                <a:path extrusionOk="0" h="15041" w="23338">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60" name="Google Shape;1560;p81"/>
          <p:cNvPicPr preferRelativeResize="0"/>
          <p:nvPr/>
        </p:nvPicPr>
        <p:blipFill>
          <a:blip r:embed="rId6">
            <a:alphaModFix/>
          </a:blip>
          <a:stretch>
            <a:fillRect/>
          </a:stretch>
        </p:blipFill>
        <p:spPr>
          <a:xfrm rot="-393679">
            <a:off x="243403" y="2242768"/>
            <a:ext cx="2410815" cy="2467992"/>
          </a:xfrm>
          <a:prstGeom prst="rect">
            <a:avLst/>
          </a:prstGeom>
          <a:noFill/>
          <a:ln>
            <a:noFill/>
          </a:ln>
        </p:spPr>
      </p:pic>
      <p:pic>
        <p:nvPicPr>
          <p:cNvPr id="1561" name="Google Shape;1561;p81"/>
          <p:cNvPicPr preferRelativeResize="0"/>
          <p:nvPr/>
        </p:nvPicPr>
        <p:blipFill>
          <a:blip r:embed="rId7">
            <a:alphaModFix/>
          </a:blip>
          <a:stretch>
            <a:fillRect/>
          </a:stretch>
        </p:blipFill>
        <p:spPr>
          <a:xfrm>
            <a:off x="920100" y="215175"/>
            <a:ext cx="5007351" cy="2780200"/>
          </a:xfrm>
          <a:prstGeom prst="rect">
            <a:avLst/>
          </a:prstGeom>
          <a:noFill/>
          <a:ln>
            <a:noFill/>
          </a:ln>
        </p:spPr>
      </p:pic>
      <p:sp>
        <p:nvSpPr>
          <p:cNvPr id="1562" name="Google Shape;1562;p81"/>
          <p:cNvSpPr txBox="1"/>
          <p:nvPr>
            <p:ph type="ctrTitle"/>
          </p:nvPr>
        </p:nvSpPr>
        <p:spPr>
          <a:xfrm>
            <a:off x="1251675" y="598725"/>
            <a:ext cx="4188300" cy="1723500"/>
          </a:xfrm>
          <a:prstGeom prst="rect">
            <a:avLst/>
          </a:prstGeom>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300">
                <a:solidFill>
                  <a:schemeClr val="lt1"/>
                </a:solidFill>
                <a:latin typeface="Manjari"/>
                <a:ea typeface="Manjari"/>
                <a:cs typeface="Manjari"/>
                <a:sym typeface="Manjari"/>
              </a:rPr>
              <a:t>¡Ahora es tu turno! ¡Si se puede! </a:t>
            </a:r>
            <a:endParaRPr b="1" sz="3300">
              <a:solidFill>
                <a:schemeClr val="lt1"/>
              </a:solidFill>
              <a:latin typeface="Manjari"/>
              <a:ea typeface="Manjari"/>
              <a:cs typeface="Manjari"/>
              <a:sym typeface="Manja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pic>
        <p:nvPicPr>
          <p:cNvPr descr="Printed Pattern - College Ruled- Notebook Paper-12&quot;x12&quot; Permanent Adhesive  Vinyl" id="944" name="Google Shape;944;p55"/>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945" name="Google Shape;945;p55"/>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946" name="Google Shape;946;p55"/>
          <p:cNvPicPr preferRelativeResize="0"/>
          <p:nvPr/>
        </p:nvPicPr>
        <p:blipFill rotWithShape="1">
          <a:blip r:embed="rId5">
            <a:alphaModFix/>
          </a:blip>
          <a:srcRect b="39346" l="0" r="0" t="0"/>
          <a:stretch/>
        </p:blipFill>
        <p:spPr>
          <a:xfrm>
            <a:off x="5310125" y="995450"/>
            <a:ext cx="3600700" cy="4148050"/>
          </a:xfrm>
          <a:prstGeom prst="rect">
            <a:avLst/>
          </a:prstGeom>
          <a:noFill/>
          <a:ln>
            <a:noFill/>
          </a:ln>
        </p:spPr>
      </p:pic>
      <p:grpSp>
        <p:nvGrpSpPr>
          <p:cNvPr id="947" name="Google Shape;947;p55"/>
          <p:cNvGrpSpPr/>
          <p:nvPr/>
        </p:nvGrpSpPr>
        <p:grpSpPr>
          <a:xfrm rot="-525811">
            <a:off x="6935913" y="521166"/>
            <a:ext cx="833870" cy="579059"/>
            <a:chOff x="-75881" y="2283499"/>
            <a:chExt cx="772313" cy="497910"/>
          </a:xfrm>
        </p:grpSpPr>
        <p:sp>
          <p:nvSpPr>
            <p:cNvPr id="948" name="Google Shape;948;p55"/>
            <p:cNvSpPr/>
            <p:nvPr/>
          </p:nvSpPr>
          <p:spPr>
            <a:xfrm>
              <a:off x="36336" y="2283499"/>
              <a:ext cx="627897" cy="471965"/>
            </a:xfrm>
            <a:custGeom>
              <a:rect b="b" l="l" r="r" t="t"/>
              <a:pathLst>
                <a:path extrusionOk="0" h="14262" w="18974">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5"/>
            <p:cNvSpPr/>
            <p:nvPr/>
          </p:nvSpPr>
          <p:spPr>
            <a:xfrm>
              <a:off x="-75881" y="2283664"/>
              <a:ext cx="772313" cy="497744"/>
            </a:xfrm>
            <a:custGeom>
              <a:rect b="b" l="l" r="r" t="t"/>
              <a:pathLst>
                <a:path extrusionOk="0" h="15041" w="23338">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50" name="Google Shape;950;p55"/>
          <p:cNvPicPr preferRelativeResize="0"/>
          <p:nvPr/>
        </p:nvPicPr>
        <p:blipFill>
          <a:blip r:embed="rId6">
            <a:alphaModFix/>
          </a:blip>
          <a:stretch>
            <a:fillRect/>
          </a:stretch>
        </p:blipFill>
        <p:spPr>
          <a:xfrm flipH="1">
            <a:off x="651400" y="2237124"/>
            <a:ext cx="4777150" cy="2765299"/>
          </a:xfrm>
          <a:prstGeom prst="rect">
            <a:avLst/>
          </a:prstGeom>
          <a:noFill/>
          <a:ln>
            <a:noFill/>
          </a:ln>
        </p:spPr>
      </p:pic>
      <p:sp>
        <p:nvSpPr>
          <p:cNvPr id="951" name="Google Shape;951;p55"/>
          <p:cNvSpPr txBox="1"/>
          <p:nvPr>
            <p:ph type="ctrTitle"/>
          </p:nvPr>
        </p:nvSpPr>
        <p:spPr>
          <a:xfrm>
            <a:off x="1361075" y="2523950"/>
            <a:ext cx="3775800" cy="1459800"/>
          </a:xfrm>
          <a:prstGeom prst="rect">
            <a:avLst/>
          </a:prstGeom>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lt1"/>
                </a:solidFill>
                <a:latin typeface="Montserrat"/>
                <a:ea typeface="Montserrat"/>
                <a:cs typeface="Montserrat"/>
                <a:sym typeface="Montserrat"/>
              </a:rPr>
              <a:t>La lectura puede ser muy divertida y, a veces, también puede ser difícil. ¡Estoy aquí para ayudarte a convertirte en un mejor lector!</a:t>
            </a:r>
            <a:endParaRPr b="1" sz="16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900">
              <a:solidFill>
                <a:schemeClr val="lt1"/>
              </a:solidFill>
              <a:latin typeface="Montserrat SemiBold"/>
              <a:ea typeface="Montserrat SemiBold"/>
              <a:cs typeface="Montserrat SemiBold"/>
              <a:sym typeface="Montserrat SemiBold"/>
            </a:endParaRPr>
          </a:p>
        </p:txBody>
      </p:sp>
      <p:pic>
        <p:nvPicPr>
          <p:cNvPr id="952" name="Google Shape;952;p55"/>
          <p:cNvPicPr preferRelativeResize="0"/>
          <p:nvPr/>
        </p:nvPicPr>
        <p:blipFill>
          <a:blip r:embed="rId7">
            <a:alphaModFix/>
          </a:blip>
          <a:stretch>
            <a:fillRect/>
          </a:stretch>
        </p:blipFill>
        <p:spPr>
          <a:xfrm>
            <a:off x="1618687" y="157150"/>
            <a:ext cx="4762814" cy="2474175"/>
          </a:xfrm>
          <a:prstGeom prst="rect">
            <a:avLst/>
          </a:prstGeom>
          <a:noFill/>
          <a:ln>
            <a:noFill/>
          </a:ln>
        </p:spPr>
      </p:pic>
      <p:sp>
        <p:nvSpPr>
          <p:cNvPr id="953" name="Google Shape;953;p55"/>
          <p:cNvSpPr txBox="1"/>
          <p:nvPr>
            <p:ph type="ctrTitle"/>
          </p:nvPr>
        </p:nvSpPr>
        <p:spPr>
          <a:xfrm>
            <a:off x="1846525" y="357425"/>
            <a:ext cx="4132500" cy="1229700"/>
          </a:xfrm>
          <a:prstGeom prst="rect">
            <a:avLst/>
          </a:prstGeom>
          <a:ln>
            <a:noFill/>
          </a:ln>
        </p:spPr>
        <p:txBody>
          <a:bodyPr anchorCtr="0" anchor="t" bIns="91425" lIns="91425" spcFirstLastPara="1" rIns="91425" wrap="square" tIns="91425">
            <a:noAutofit/>
          </a:bodyPr>
          <a:lstStyle/>
          <a:p>
            <a:pPr indent="0" lvl="0" marL="0" marR="38100" rtl="0" algn="ctr">
              <a:lnSpc>
                <a:spcPct val="128571"/>
              </a:lnSpc>
              <a:spcBef>
                <a:spcPts val="0"/>
              </a:spcBef>
              <a:spcAft>
                <a:spcPts val="0"/>
              </a:spcAft>
              <a:buClr>
                <a:schemeClr val="dk1"/>
              </a:buClr>
              <a:buSzPts val="1100"/>
              <a:buFont typeface="Arial"/>
              <a:buNone/>
            </a:pPr>
            <a:r>
              <a:rPr b="1" lang="en" sz="2400">
                <a:solidFill>
                  <a:schemeClr val="lt1"/>
                </a:solidFill>
                <a:latin typeface="Montserrat"/>
                <a:ea typeface="Montserrat"/>
                <a:cs typeface="Montserrat"/>
                <a:sym typeface="Montserrat"/>
              </a:rPr>
              <a:t>¡Hola, soy Amira!</a:t>
            </a:r>
            <a:br>
              <a:rPr b="1" lang="en" sz="2400">
                <a:solidFill>
                  <a:schemeClr val="lt1"/>
                </a:solidFill>
                <a:latin typeface="Montserrat"/>
                <a:ea typeface="Montserrat"/>
                <a:cs typeface="Montserrat"/>
                <a:sym typeface="Montserrat"/>
              </a:rPr>
            </a:br>
            <a:r>
              <a:rPr b="1" lang="en" sz="2400">
                <a:solidFill>
                  <a:schemeClr val="lt1"/>
                </a:solidFill>
                <a:latin typeface="Montserrat"/>
                <a:ea typeface="Montserrat"/>
                <a:cs typeface="Montserrat"/>
                <a:sym typeface="Montserrat"/>
              </a:rPr>
              <a:t>¡Me da mucho</a:t>
            </a:r>
            <a:br>
              <a:rPr b="1" lang="en" sz="2400">
                <a:solidFill>
                  <a:schemeClr val="lt1"/>
                </a:solidFill>
                <a:latin typeface="Montserrat"/>
                <a:ea typeface="Montserrat"/>
                <a:cs typeface="Montserrat"/>
                <a:sym typeface="Montserrat"/>
              </a:rPr>
            </a:br>
            <a:r>
              <a:rPr b="1" lang="en" sz="2400">
                <a:solidFill>
                  <a:schemeClr val="lt1"/>
                </a:solidFill>
                <a:latin typeface="Montserrat"/>
                <a:ea typeface="Montserrat"/>
                <a:cs typeface="Montserrat"/>
                <a:sym typeface="Montserrat"/>
              </a:rPr>
              <a:t>gusto conocerte!</a:t>
            </a:r>
            <a:endParaRPr b="1" sz="2400">
              <a:solidFill>
                <a:schemeClr val="lt1"/>
              </a:solidFill>
              <a:latin typeface="Montserrat"/>
              <a:ea typeface="Montserrat"/>
              <a:cs typeface="Montserrat"/>
              <a:sym typeface="Montserrat"/>
            </a:endParaRPr>
          </a:p>
          <a:p>
            <a:pPr indent="0" lvl="0" marL="0" rtl="0" algn="ctr">
              <a:lnSpc>
                <a:spcPct val="100000"/>
              </a:lnSpc>
              <a:spcBef>
                <a:spcPts val="0"/>
              </a:spcBef>
              <a:spcAft>
                <a:spcPts val="0"/>
              </a:spcAft>
              <a:buNone/>
            </a:pPr>
            <a:r>
              <a:t/>
            </a:r>
            <a:endParaRPr b="1" sz="24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pic>
        <p:nvPicPr>
          <p:cNvPr descr="Printed Pattern - College Ruled- Notebook Paper-12&quot;x12&quot; Permanent Adhesive  Vinyl" id="958" name="Google Shape;958;p56"/>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959" name="Google Shape;959;p56"/>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960" name="Google Shape;960;p56"/>
          <p:cNvPicPr preferRelativeResize="0"/>
          <p:nvPr/>
        </p:nvPicPr>
        <p:blipFill>
          <a:blip r:embed="rId5">
            <a:alphaModFix/>
          </a:blip>
          <a:stretch>
            <a:fillRect/>
          </a:stretch>
        </p:blipFill>
        <p:spPr>
          <a:xfrm>
            <a:off x="295175" y="667900"/>
            <a:ext cx="1986325" cy="4818649"/>
          </a:xfrm>
          <a:prstGeom prst="rect">
            <a:avLst/>
          </a:prstGeom>
          <a:noFill/>
          <a:ln>
            <a:noFill/>
          </a:ln>
        </p:spPr>
      </p:pic>
      <p:grpSp>
        <p:nvGrpSpPr>
          <p:cNvPr id="961" name="Google Shape;961;p56"/>
          <p:cNvGrpSpPr/>
          <p:nvPr/>
        </p:nvGrpSpPr>
        <p:grpSpPr>
          <a:xfrm rot="-2099991">
            <a:off x="6138054" y="3278930"/>
            <a:ext cx="1953981" cy="1885922"/>
            <a:chOff x="5751609" y="213662"/>
            <a:chExt cx="1480128" cy="1386642"/>
          </a:xfrm>
        </p:grpSpPr>
        <p:grpSp>
          <p:nvGrpSpPr>
            <p:cNvPr id="962" name="Google Shape;962;p56"/>
            <p:cNvGrpSpPr/>
            <p:nvPr/>
          </p:nvGrpSpPr>
          <p:grpSpPr>
            <a:xfrm>
              <a:off x="5751609" y="213662"/>
              <a:ext cx="1480128" cy="1386642"/>
              <a:chOff x="5751609" y="213662"/>
              <a:chExt cx="1480128" cy="1386642"/>
            </a:xfrm>
          </p:grpSpPr>
          <p:sp>
            <p:nvSpPr>
              <p:cNvPr id="963" name="Google Shape;963;p56"/>
              <p:cNvSpPr/>
              <p:nvPr/>
            </p:nvSpPr>
            <p:spPr>
              <a:xfrm>
                <a:off x="5751609" y="213662"/>
                <a:ext cx="1480128" cy="1386642"/>
              </a:xfrm>
              <a:custGeom>
                <a:rect b="b" l="l" r="r" t="t"/>
                <a:pathLst>
                  <a:path extrusionOk="0" h="41902" w="44727">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6"/>
              <p:cNvSpPr/>
              <p:nvPr/>
            </p:nvSpPr>
            <p:spPr>
              <a:xfrm>
                <a:off x="6084917" y="757670"/>
                <a:ext cx="306734" cy="212917"/>
              </a:xfrm>
              <a:custGeom>
                <a:rect b="b" l="l" r="r" t="t"/>
                <a:pathLst>
                  <a:path extrusionOk="0" h="6434" w="9269">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6"/>
              <p:cNvSpPr/>
              <p:nvPr/>
            </p:nvSpPr>
            <p:spPr>
              <a:xfrm>
                <a:off x="6151201" y="657234"/>
                <a:ext cx="315769" cy="210303"/>
              </a:xfrm>
              <a:custGeom>
                <a:rect b="b" l="l" r="r" t="t"/>
                <a:pathLst>
                  <a:path extrusionOk="0" h="6355" w="9542">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6"/>
              <p:cNvSpPr/>
              <p:nvPr/>
            </p:nvSpPr>
            <p:spPr>
              <a:xfrm>
                <a:off x="6219041" y="566924"/>
                <a:ext cx="312360" cy="191639"/>
              </a:xfrm>
              <a:custGeom>
                <a:rect b="b" l="l" r="r" t="t"/>
                <a:pathLst>
                  <a:path extrusionOk="0" h="5791" w="9439">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6"/>
              <p:cNvSpPr/>
              <p:nvPr/>
            </p:nvSpPr>
            <p:spPr>
              <a:xfrm>
                <a:off x="6273213" y="468805"/>
                <a:ext cx="310474" cy="188892"/>
              </a:xfrm>
              <a:custGeom>
                <a:rect b="b" l="l" r="r" t="t"/>
                <a:pathLst>
                  <a:path extrusionOk="0" h="5708" w="9382">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6"/>
              <p:cNvSpPr/>
              <p:nvPr/>
            </p:nvSpPr>
            <p:spPr>
              <a:xfrm>
                <a:off x="6333508" y="346065"/>
                <a:ext cx="307429" cy="236744"/>
              </a:xfrm>
              <a:custGeom>
                <a:rect b="b" l="l" r="r" t="t"/>
                <a:pathLst>
                  <a:path extrusionOk="0" h="7154" w="929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6"/>
              <p:cNvSpPr/>
              <p:nvPr/>
            </p:nvSpPr>
            <p:spPr>
              <a:xfrm>
                <a:off x="6511281" y="1026679"/>
                <a:ext cx="302565" cy="211891"/>
              </a:xfrm>
              <a:custGeom>
                <a:rect b="b" l="l" r="r" t="t"/>
                <a:pathLst>
                  <a:path extrusionOk="0" h="6403" w="9143">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6"/>
              <p:cNvSpPr/>
              <p:nvPr/>
            </p:nvSpPr>
            <p:spPr>
              <a:xfrm>
                <a:off x="6557047" y="945271"/>
                <a:ext cx="330098" cy="214439"/>
              </a:xfrm>
              <a:custGeom>
                <a:rect b="b" l="l" r="r" t="t"/>
                <a:pathLst>
                  <a:path extrusionOk="0" h="6480" w="9975">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6"/>
              <p:cNvSpPr/>
              <p:nvPr/>
            </p:nvSpPr>
            <p:spPr>
              <a:xfrm>
                <a:off x="6628097" y="845795"/>
                <a:ext cx="335426" cy="208781"/>
              </a:xfrm>
              <a:custGeom>
                <a:rect b="b" l="l" r="r" t="t"/>
                <a:pathLst>
                  <a:path extrusionOk="0" h="6309" w="10136">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6"/>
              <p:cNvSpPr/>
              <p:nvPr/>
            </p:nvSpPr>
            <p:spPr>
              <a:xfrm>
                <a:off x="6685380" y="737715"/>
                <a:ext cx="339066" cy="214274"/>
              </a:xfrm>
              <a:custGeom>
                <a:rect b="b" l="l" r="r" t="t"/>
                <a:pathLst>
                  <a:path extrusionOk="0" h="6475" w="10246">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6"/>
              <p:cNvSpPr/>
              <p:nvPr/>
            </p:nvSpPr>
            <p:spPr>
              <a:xfrm>
                <a:off x="6732305" y="653428"/>
                <a:ext cx="348100" cy="213016"/>
              </a:xfrm>
              <a:custGeom>
                <a:rect b="b" l="l" r="r" t="t"/>
                <a:pathLst>
                  <a:path extrusionOk="0" h="6437" w="10519">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4" name="Google Shape;974;p56"/>
            <p:cNvGrpSpPr/>
            <p:nvPr/>
          </p:nvGrpSpPr>
          <p:grpSpPr>
            <a:xfrm>
              <a:off x="6864708" y="521224"/>
              <a:ext cx="165992" cy="77337"/>
              <a:chOff x="6864708" y="521224"/>
              <a:chExt cx="165992" cy="77337"/>
            </a:xfrm>
          </p:grpSpPr>
          <p:sp>
            <p:nvSpPr>
              <p:cNvPr id="975" name="Google Shape;975;p56"/>
              <p:cNvSpPr/>
              <p:nvPr/>
            </p:nvSpPr>
            <p:spPr>
              <a:xfrm>
                <a:off x="6864708" y="537869"/>
                <a:ext cx="108576" cy="60692"/>
              </a:xfrm>
              <a:custGeom>
                <a:rect b="b" l="l" r="r" t="t"/>
                <a:pathLst>
                  <a:path extrusionOk="0" h="1834" w="3281">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6"/>
              <p:cNvSpPr/>
              <p:nvPr/>
            </p:nvSpPr>
            <p:spPr>
              <a:xfrm>
                <a:off x="6937711" y="521224"/>
                <a:ext cx="92990" cy="69196"/>
              </a:xfrm>
              <a:custGeom>
                <a:rect b="b" l="l" r="r" t="t"/>
                <a:pathLst>
                  <a:path extrusionOk="0" h="2091" w="281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56"/>
            <p:cNvGrpSpPr/>
            <p:nvPr/>
          </p:nvGrpSpPr>
          <p:grpSpPr>
            <a:xfrm>
              <a:off x="6567637" y="1421737"/>
              <a:ext cx="96663" cy="114037"/>
              <a:chOff x="6567637" y="1421737"/>
              <a:chExt cx="96663" cy="114037"/>
            </a:xfrm>
          </p:grpSpPr>
          <p:sp>
            <p:nvSpPr>
              <p:cNvPr id="978" name="Google Shape;978;p56"/>
              <p:cNvSpPr/>
              <p:nvPr/>
            </p:nvSpPr>
            <p:spPr>
              <a:xfrm>
                <a:off x="6576407" y="1421737"/>
                <a:ext cx="87894" cy="75484"/>
              </a:xfrm>
              <a:custGeom>
                <a:rect b="b" l="l" r="r" t="t"/>
                <a:pathLst>
                  <a:path extrusionOk="0" h="2281" w="2656">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6"/>
              <p:cNvSpPr/>
              <p:nvPr/>
            </p:nvSpPr>
            <p:spPr>
              <a:xfrm>
                <a:off x="6567637" y="1464823"/>
                <a:ext cx="73862" cy="70950"/>
              </a:xfrm>
              <a:custGeom>
                <a:rect b="b" l="l" r="r" t="t"/>
                <a:pathLst>
                  <a:path extrusionOk="0" h="2144" w="2232">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980" name="Google Shape;980;p56"/>
          <p:cNvPicPr preferRelativeResize="0"/>
          <p:nvPr/>
        </p:nvPicPr>
        <p:blipFill>
          <a:blip r:embed="rId6">
            <a:alphaModFix/>
          </a:blip>
          <a:stretch>
            <a:fillRect/>
          </a:stretch>
        </p:blipFill>
        <p:spPr>
          <a:xfrm>
            <a:off x="2377701" y="194625"/>
            <a:ext cx="5592375" cy="4498000"/>
          </a:xfrm>
          <a:prstGeom prst="rect">
            <a:avLst/>
          </a:prstGeom>
          <a:noFill/>
          <a:ln>
            <a:noFill/>
          </a:ln>
        </p:spPr>
      </p:pic>
      <p:sp>
        <p:nvSpPr>
          <p:cNvPr id="981" name="Google Shape;981;p56"/>
          <p:cNvSpPr txBox="1"/>
          <p:nvPr/>
        </p:nvSpPr>
        <p:spPr>
          <a:xfrm>
            <a:off x="2748100" y="626475"/>
            <a:ext cx="4636200" cy="237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lt1"/>
                </a:solidFill>
                <a:latin typeface="Montserrat"/>
                <a:ea typeface="Montserrat"/>
                <a:cs typeface="Montserrat"/>
                <a:sym typeface="Montserrat"/>
              </a:rPr>
              <a:t>Hoy voy a enseñarte sobre</a:t>
            </a:r>
            <a:endParaRPr b="1" sz="1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sz="1800">
                <a:solidFill>
                  <a:schemeClr val="lt1"/>
                </a:solidFill>
                <a:latin typeface="Montserrat"/>
                <a:ea typeface="Montserrat"/>
                <a:cs typeface="Montserrat"/>
                <a:sym typeface="Montserrat"/>
              </a:rPr>
              <a:t>un programa de lectura que te ayudará crecer como lector. ¡Me leerás algunas historias en voz alta y en ciertas ocasiones te ayudaré con las partes difíciles!</a:t>
            </a:r>
            <a:endParaRPr b="1" sz="1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pic>
        <p:nvPicPr>
          <p:cNvPr descr="Printed Pattern - College Ruled- Notebook Paper-12&quot;x12&quot; Permanent Adhesive  Vinyl" id="986" name="Google Shape;986;p57"/>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987" name="Google Shape;987;p57"/>
          <p:cNvPicPr preferRelativeResize="0"/>
          <p:nvPr/>
        </p:nvPicPr>
        <p:blipFill>
          <a:blip r:embed="rId4">
            <a:alphaModFix/>
          </a:blip>
          <a:stretch>
            <a:fillRect/>
          </a:stretch>
        </p:blipFill>
        <p:spPr>
          <a:xfrm>
            <a:off x="8323226" y="4370125"/>
            <a:ext cx="820774" cy="773374"/>
          </a:xfrm>
          <a:prstGeom prst="rect">
            <a:avLst/>
          </a:prstGeom>
          <a:noFill/>
          <a:ln>
            <a:noFill/>
          </a:ln>
        </p:spPr>
      </p:pic>
      <p:grpSp>
        <p:nvGrpSpPr>
          <p:cNvPr id="988" name="Google Shape;988;p57"/>
          <p:cNvGrpSpPr/>
          <p:nvPr/>
        </p:nvGrpSpPr>
        <p:grpSpPr>
          <a:xfrm>
            <a:off x="1001251" y="2571756"/>
            <a:ext cx="3293402" cy="2234145"/>
            <a:chOff x="1298275" y="2744283"/>
            <a:chExt cx="2557585" cy="1808292"/>
          </a:xfrm>
        </p:grpSpPr>
        <p:pic>
          <p:nvPicPr>
            <p:cNvPr id="989" name="Google Shape;989;p57"/>
            <p:cNvPicPr preferRelativeResize="0"/>
            <p:nvPr/>
          </p:nvPicPr>
          <p:blipFill>
            <a:blip r:embed="rId5">
              <a:alphaModFix/>
            </a:blip>
            <a:stretch>
              <a:fillRect/>
            </a:stretch>
          </p:blipFill>
          <p:spPr>
            <a:xfrm>
              <a:off x="1298275" y="2744283"/>
              <a:ext cx="2557585" cy="1808292"/>
            </a:xfrm>
            <a:prstGeom prst="rect">
              <a:avLst/>
            </a:prstGeom>
            <a:noFill/>
            <a:ln>
              <a:noFill/>
            </a:ln>
          </p:spPr>
        </p:pic>
        <p:pic>
          <p:nvPicPr>
            <p:cNvPr id="990" name="Google Shape;990;p57"/>
            <p:cNvPicPr preferRelativeResize="0"/>
            <p:nvPr/>
          </p:nvPicPr>
          <p:blipFill rotWithShape="1">
            <a:blip r:embed="rId6">
              <a:alphaModFix/>
            </a:blip>
            <a:srcRect b="0" l="0" r="0" t="7766"/>
            <a:stretch/>
          </p:blipFill>
          <p:spPr>
            <a:xfrm>
              <a:off x="1744150" y="2940950"/>
              <a:ext cx="1617551" cy="947001"/>
            </a:xfrm>
            <a:prstGeom prst="rect">
              <a:avLst/>
            </a:prstGeom>
            <a:noFill/>
            <a:ln>
              <a:noFill/>
            </a:ln>
          </p:spPr>
        </p:pic>
      </p:grpSp>
      <p:pic>
        <p:nvPicPr>
          <p:cNvPr id="991" name="Google Shape;991;p57"/>
          <p:cNvPicPr preferRelativeResize="0"/>
          <p:nvPr/>
        </p:nvPicPr>
        <p:blipFill>
          <a:blip r:embed="rId7">
            <a:alphaModFix/>
          </a:blip>
          <a:stretch>
            <a:fillRect/>
          </a:stretch>
        </p:blipFill>
        <p:spPr>
          <a:xfrm>
            <a:off x="1339750" y="361900"/>
            <a:ext cx="5126200" cy="2967575"/>
          </a:xfrm>
          <a:prstGeom prst="rect">
            <a:avLst/>
          </a:prstGeom>
          <a:noFill/>
          <a:ln>
            <a:noFill/>
          </a:ln>
        </p:spPr>
      </p:pic>
      <p:sp>
        <p:nvSpPr>
          <p:cNvPr id="992" name="Google Shape;992;p57"/>
          <p:cNvSpPr txBox="1"/>
          <p:nvPr/>
        </p:nvSpPr>
        <p:spPr>
          <a:xfrm>
            <a:off x="1749900" y="910625"/>
            <a:ext cx="4305900" cy="149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lt1"/>
                </a:solidFill>
                <a:latin typeface="Montserrat"/>
                <a:ea typeface="Montserrat"/>
                <a:cs typeface="Montserrat"/>
                <a:sym typeface="Montserrat"/>
              </a:rPr>
              <a:t>¡La mejor parte es que me leerás en una computadora o tableta! Te mostrare…</a:t>
            </a:r>
            <a:endParaRPr b="1" sz="1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sz="2300">
              <a:solidFill>
                <a:schemeClr val="lt1"/>
              </a:solidFill>
              <a:latin typeface="Montserrat SemiBold"/>
              <a:ea typeface="Montserrat SemiBold"/>
              <a:cs typeface="Montserrat SemiBold"/>
              <a:sym typeface="Montserrat SemiBold"/>
            </a:endParaRPr>
          </a:p>
        </p:txBody>
      </p:sp>
      <p:pic>
        <p:nvPicPr>
          <p:cNvPr id="993" name="Google Shape;993;p57"/>
          <p:cNvPicPr preferRelativeResize="0"/>
          <p:nvPr/>
        </p:nvPicPr>
        <p:blipFill>
          <a:blip r:embed="rId8">
            <a:alphaModFix/>
          </a:blip>
          <a:stretch>
            <a:fillRect/>
          </a:stretch>
        </p:blipFill>
        <p:spPr>
          <a:xfrm>
            <a:off x="6075800" y="829050"/>
            <a:ext cx="2884475" cy="5316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pic>
        <p:nvPicPr>
          <p:cNvPr descr="Printed Pattern - College Ruled- Notebook Paper-12&quot;x12&quot; Permanent Adhesive  Vinyl" id="998" name="Google Shape;998;p58"/>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999" name="Google Shape;999;p58"/>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000" name="Google Shape;1000;p58">
            <a:hlinkClick r:id="rId5"/>
          </p:cNvPr>
          <p:cNvPicPr preferRelativeResize="0"/>
          <p:nvPr/>
        </p:nvPicPr>
        <p:blipFill>
          <a:blip r:embed="rId6">
            <a:alphaModFix/>
          </a:blip>
          <a:stretch>
            <a:fillRect/>
          </a:stretch>
        </p:blipFill>
        <p:spPr>
          <a:xfrm>
            <a:off x="796400" y="389937"/>
            <a:ext cx="7551198" cy="4363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pic>
        <p:nvPicPr>
          <p:cNvPr descr="Printed Pattern - College Ruled- Notebook Paper-12&quot;x12&quot; Permanent Adhesive  Vinyl" id="1005" name="Google Shape;1005;p59"/>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006" name="Google Shape;1006;p59"/>
          <p:cNvPicPr preferRelativeResize="0"/>
          <p:nvPr/>
        </p:nvPicPr>
        <p:blipFill>
          <a:blip r:embed="rId4">
            <a:alphaModFix/>
          </a:blip>
          <a:stretch>
            <a:fillRect/>
          </a:stretch>
        </p:blipFill>
        <p:spPr>
          <a:xfrm>
            <a:off x="8323226" y="4370125"/>
            <a:ext cx="820774" cy="773374"/>
          </a:xfrm>
          <a:prstGeom prst="rect">
            <a:avLst/>
          </a:prstGeom>
          <a:noFill/>
          <a:ln>
            <a:noFill/>
          </a:ln>
        </p:spPr>
      </p:pic>
      <p:grpSp>
        <p:nvGrpSpPr>
          <p:cNvPr id="1007" name="Google Shape;1007;p59"/>
          <p:cNvGrpSpPr/>
          <p:nvPr/>
        </p:nvGrpSpPr>
        <p:grpSpPr>
          <a:xfrm rot="8800525">
            <a:off x="6062817" y="2655865"/>
            <a:ext cx="2400635" cy="1671976"/>
            <a:chOff x="6471749" y="4414601"/>
            <a:chExt cx="2400554" cy="1671919"/>
          </a:xfrm>
        </p:grpSpPr>
        <p:sp>
          <p:nvSpPr>
            <p:cNvPr id="1008" name="Google Shape;1008;p59"/>
            <p:cNvSpPr/>
            <p:nvPr/>
          </p:nvSpPr>
          <p:spPr>
            <a:xfrm flipH="1" rot="10753122">
              <a:off x="6482808" y="4430740"/>
              <a:ext cx="2378436" cy="1639640"/>
            </a:xfrm>
            <a:custGeom>
              <a:rect b="b" l="l" r="r" t="t"/>
              <a:pathLst>
                <a:path extrusionOk="0" h="27924" w="41579">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9"/>
            <p:cNvSpPr/>
            <p:nvPr/>
          </p:nvSpPr>
          <p:spPr>
            <a:xfrm>
              <a:off x="8281425" y="5426050"/>
              <a:ext cx="134587" cy="42888"/>
            </a:xfrm>
            <a:custGeom>
              <a:rect b="b" l="l" r="r" t="t"/>
              <a:pathLst>
                <a:path extrusionOk="0" h="1296" w="4067">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9"/>
            <p:cNvSpPr/>
            <p:nvPr/>
          </p:nvSpPr>
          <p:spPr>
            <a:xfrm>
              <a:off x="8248064" y="5384925"/>
              <a:ext cx="105400" cy="27963"/>
            </a:xfrm>
            <a:custGeom>
              <a:rect b="b" l="l" r="r" t="t"/>
              <a:pathLst>
                <a:path extrusionOk="0" h="845" w="3185">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11" name="Google Shape;1011;p59"/>
          <p:cNvPicPr preferRelativeResize="0"/>
          <p:nvPr/>
        </p:nvPicPr>
        <p:blipFill>
          <a:blip r:embed="rId5">
            <a:alphaModFix/>
          </a:blip>
          <a:stretch>
            <a:fillRect/>
          </a:stretch>
        </p:blipFill>
        <p:spPr>
          <a:xfrm>
            <a:off x="144873" y="304800"/>
            <a:ext cx="1870321" cy="4838701"/>
          </a:xfrm>
          <a:prstGeom prst="rect">
            <a:avLst/>
          </a:prstGeom>
          <a:noFill/>
          <a:ln>
            <a:noFill/>
          </a:ln>
        </p:spPr>
      </p:pic>
      <p:grpSp>
        <p:nvGrpSpPr>
          <p:cNvPr id="1012" name="Google Shape;1012;p59"/>
          <p:cNvGrpSpPr/>
          <p:nvPr/>
        </p:nvGrpSpPr>
        <p:grpSpPr>
          <a:xfrm>
            <a:off x="8274609" y="3081402"/>
            <a:ext cx="127241" cy="75219"/>
            <a:chOff x="588484" y="1891352"/>
            <a:chExt cx="127241" cy="75219"/>
          </a:xfrm>
        </p:grpSpPr>
        <p:sp>
          <p:nvSpPr>
            <p:cNvPr id="1013" name="Google Shape;1013;p59"/>
            <p:cNvSpPr/>
            <p:nvPr/>
          </p:nvSpPr>
          <p:spPr>
            <a:xfrm>
              <a:off x="588484" y="1891352"/>
              <a:ext cx="82268" cy="56919"/>
            </a:xfrm>
            <a:custGeom>
              <a:rect b="b" l="l" r="r" t="t"/>
              <a:pathLst>
                <a:path extrusionOk="0" h="1720" w="2486">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9"/>
            <p:cNvSpPr/>
            <p:nvPr/>
          </p:nvSpPr>
          <p:spPr>
            <a:xfrm>
              <a:off x="652849" y="1914782"/>
              <a:ext cx="62876" cy="51790"/>
            </a:xfrm>
            <a:custGeom>
              <a:rect b="b" l="l" r="r" t="t"/>
              <a:pathLst>
                <a:path extrusionOk="0" h="1565" w="190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15" name="Google Shape;1015;p59"/>
          <p:cNvPicPr preferRelativeResize="0"/>
          <p:nvPr/>
        </p:nvPicPr>
        <p:blipFill>
          <a:blip r:embed="rId6">
            <a:alphaModFix/>
          </a:blip>
          <a:stretch>
            <a:fillRect/>
          </a:stretch>
        </p:blipFill>
        <p:spPr>
          <a:xfrm>
            <a:off x="1890700" y="304788"/>
            <a:ext cx="5362575" cy="4219575"/>
          </a:xfrm>
          <a:prstGeom prst="rect">
            <a:avLst/>
          </a:prstGeom>
          <a:noFill/>
          <a:ln>
            <a:noFill/>
          </a:ln>
        </p:spPr>
      </p:pic>
      <p:sp>
        <p:nvSpPr>
          <p:cNvPr id="1016" name="Google Shape;1016;p59"/>
          <p:cNvSpPr txBox="1"/>
          <p:nvPr/>
        </p:nvSpPr>
        <p:spPr>
          <a:xfrm>
            <a:off x="2262925" y="774400"/>
            <a:ext cx="4333800" cy="269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lt1"/>
                </a:solidFill>
                <a:latin typeface="Montserrat"/>
                <a:ea typeface="Montserrat"/>
                <a:cs typeface="Montserrat"/>
                <a:sym typeface="Montserrat"/>
              </a:rPr>
              <a:t>Con Amira puedes elegir una historia que quieras leer. En ciertas ocasiones te ayudare a leer algunas palabras nuevas o practicar algunas palabras que ya conoces. Asegúrate de leer toda la historia hasta el final. Sabrás que has terminado cuando veas una pantalla que dice “¡Gran trabajo!"</a:t>
            </a:r>
            <a:endParaRPr b="1" sz="16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pic>
        <p:nvPicPr>
          <p:cNvPr descr="Printed Pattern - College Ruled- Notebook Paper-12&quot;x12&quot; Permanent Adhesive  Vinyl" id="1021" name="Google Shape;1021;p60"/>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sp>
        <p:nvSpPr>
          <p:cNvPr id="1022" name="Google Shape;1022;p60"/>
          <p:cNvSpPr/>
          <p:nvPr/>
        </p:nvSpPr>
        <p:spPr>
          <a:xfrm>
            <a:off x="3158200" y="2111913"/>
            <a:ext cx="606900" cy="577200"/>
          </a:xfrm>
          <a:prstGeom prst="ellipse">
            <a:avLst/>
          </a:prstGeom>
          <a:solidFill>
            <a:srgbClr val="09AB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60"/>
          <p:cNvSpPr/>
          <p:nvPr/>
        </p:nvSpPr>
        <p:spPr>
          <a:xfrm>
            <a:off x="4032150" y="859925"/>
            <a:ext cx="606900" cy="577200"/>
          </a:xfrm>
          <a:prstGeom prst="ellipse">
            <a:avLst/>
          </a:prstGeom>
          <a:solidFill>
            <a:srgbClr val="800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4" name="Google Shape;1024;p60"/>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025" name="Google Shape;1025;p60"/>
          <p:cNvPicPr preferRelativeResize="0"/>
          <p:nvPr/>
        </p:nvPicPr>
        <p:blipFill>
          <a:blip r:embed="rId5">
            <a:alphaModFix/>
          </a:blip>
          <a:stretch>
            <a:fillRect/>
          </a:stretch>
        </p:blipFill>
        <p:spPr>
          <a:xfrm>
            <a:off x="205625" y="1473725"/>
            <a:ext cx="1531425" cy="3715100"/>
          </a:xfrm>
          <a:prstGeom prst="rect">
            <a:avLst/>
          </a:prstGeom>
          <a:noFill/>
          <a:ln>
            <a:noFill/>
          </a:ln>
        </p:spPr>
      </p:pic>
      <p:sp>
        <p:nvSpPr>
          <p:cNvPr id="1026" name="Google Shape;1026;p60"/>
          <p:cNvSpPr txBox="1"/>
          <p:nvPr/>
        </p:nvSpPr>
        <p:spPr>
          <a:xfrm>
            <a:off x="3868488" y="859925"/>
            <a:ext cx="934200" cy="5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1</a:t>
            </a:r>
            <a:endParaRPr b="1" sz="2800">
              <a:solidFill>
                <a:schemeClr val="lt1"/>
              </a:solidFill>
              <a:latin typeface="Montserrat"/>
              <a:ea typeface="Montserrat"/>
              <a:cs typeface="Montserrat"/>
              <a:sym typeface="Montserrat"/>
            </a:endParaRPr>
          </a:p>
        </p:txBody>
      </p:sp>
      <p:sp>
        <p:nvSpPr>
          <p:cNvPr id="1027" name="Google Shape;1027;p60"/>
          <p:cNvSpPr/>
          <p:nvPr/>
        </p:nvSpPr>
        <p:spPr>
          <a:xfrm>
            <a:off x="3995900" y="818063"/>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028" name="Google Shape;1028;p60"/>
          <p:cNvSpPr/>
          <p:nvPr/>
        </p:nvSpPr>
        <p:spPr>
          <a:xfrm>
            <a:off x="3121938" y="2070063"/>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029" name="Google Shape;1029;p60"/>
          <p:cNvSpPr/>
          <p:nvPr/>
        </p:nvSpPr>
        <p:spPr>
          <a:xfrm>
            <a:off x="2421450" y="3480988"/>
            <a:ext cx="606900" cy="577200"/>
          </a:xfrm>
          <a:prstGeom prst="ellipse">
            <a:avLst/>
          </a:prstGeom>
          <a:solidFill>
            <a:srgbClr val="FFC5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60"/>
          <p:cNvSpPr txBox="1"/>
          <p:nvPr/>
        </p:nvSpPr>
        <p:spPr>
          <a:xfrm>
            <a:off x="4802700" y="715075"/>
            <a:ext cx="3310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Montserrat"/>
                <a:ea typeface="Montserrat"/>
                <a:cs typeface="Montserrat"/>
                <a:sym typeface="Montserrat"/>
              </a:rPr>
              <a:t>Lee en voz alta y clara</a:t>
            </a:r>
            <a:endParaRPr b="1" sz="2000">
              <a:latin typeface="Montserrat"/>
              <a:ea typeface="Montserrat"/>
              <a:cs typeface="Montserrat"/>
              <a:sym typeface="Montserrat"/>
            </a:endParaRPr>
          </a:p>
          <a:p>
            <a:pPr indent="0" lvl="0" marL="0" rtl="0" algn="l">
              <a:spcBef>
                <a:spcPts val="0"/>
              </a:spcBef>
              <a:spcAft>
                <a:spcPts val="0"/>
              </a:spcAft>
              <a:buNone/>
            </a:pPr>
            <a:r>
              <a:rPr lang="en" sz="2000">
                <a:latin typeface="Montserrat Medium"/>
                <a:ea typeface="Montserrat Medium"/>
                <a:cs typeface="Montserrat Medium"/>
                <a:sym typeface="Montserrat Medium"/>
              </a:rPr>
              <a:t>Lee claramente cuando el micrófono esté verde</a:t>
            </a:r>
            <a:endParaRPr sz="2000">
              <a:latin typeface="Montserrat Medium"/>
              <a:ea typeface="Montserrat Medium"/>
              <a:cs typeface="Montserrat Medium"/>
              <a:sym typeface="Montserrat Medium"/>
            </a:endParaRPr>
          </a:p>
        </p:txBody>
      </p:sp>
      <p:sp>
        <p:nvSpPr>
          <p:cNvPr id="1031" name="Google Shape;1031;p60"/>
          <p:cNvSpPr txBox="1"/>
          <p:nvPr/>
        </p:nvSpPr>
        <p:spPr>
          <a:xfrm>
            <a:off x="3911050" y="2070075"/>
            <a:ext cx="4743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Montserrat"/>
                <a:ea typeface="Montserrat"/>
                <a:cs typeface="Montserrat"/>
                <a:sym typeface="Montserrat"/>
              </a:rPr>
              <a:t>Sigue leyendo</a:t>
            </a:r>
            <a:endParaRPr b="1" sz="2000">
              <a:latin typeface="Montserrat"/>
              <a:ea typeface="Montserrat"/>
              <a:cs typeface="Montserrat"/>
              <a:sym typeface="Montserrat"/>
            </a:endParaRPr>
          </a:p>
          <a:p>
            <a:pPr indent="0" lvl="0" marL="0" rtl="0" algn="l">
              <a:spcBef>
                <a:spcPts val="0"/>
              </a:spcBef>
              <a:spcAft>
                <a:spcPts val="0"/>
              </a:spcAft>
              <a:buNone/>
            </a:pPr>
            <a:r>
              <a:rPr lang="en" sz="2000">
                <a:latin typeface="Montserrat Medium"/>
                <a:ea typeface="Montserrat Medium"/>
                <a:cs typeface="Montserrat Medium"/>
                <a:sym typeface="Montserrat Medium"/>
              </a:rPr>
              <a:t>Lee aunque el cursor esté delante o detrás de ti, Amira te sigue escuchando.</a:t>
            </a:r>
            <a:endParaRPr sz="2000">
              <a:latin typeface="Montserrat Medium"/>
              <a:ea typeface="Montserrat Medium"/>
              <a:cs typeface="Montserrat Medium"/>
              <a:sym typeface="Montserrat Medium"/>
            </a:endParaRPr>
          </a:p>
        </p:txBody>
      </p:sp>
      <p:sp>
        <p:nvSpPr>
          <p:cNvPr id="1032" name="Google Shape;1032;p60"/>
          <p:cNvSpPr/>
          <p:nvPr/>
        </p:nvSpPr>
        <p:spPr>
          <a:xfrm>
            <a:off x="2385188" y="3439138"/>
            <a:ext cx="679403" cy="660921"/>
          </a:xfrm>
          <a:custGeom>
            <a:rect b="b" l="l" r="r" t="t"/>
            <a:pathLst>
              <a:path extrusionOk="0" h="20955" w="21541">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C2B3F"/>
              </a:solidFill>
            </a:endParaRPr>
          </a:p>
        </p:txBody>
      </p:sp>
      <p:sp>
        <p:nvSpPr>
          <p:cNvPr id="1033" name="Google Shape;1033;p60"/>
          <p:cNvSpPr txBox="1"/>
          <p:nvPr/>
        </p:nvSpPr>
        <p:spPr>
          <a:xfrm>
            <a:off x="3220975" y="3481000"/>
            <a:ext cx="52629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Montserrat"/>
                <a:ea typeface="Montserrat"/>
                <a:cs typeface="Montserrat"/>
                <a:sym typeface="Montserrat"/>
              </a:rPr>
              <a:t>Mantente positiva</a:t>
            </a:r>
            <a:endParaRPr b="1" sz="2000">
              <a:latin typeface="Montserrat"/>
              <a:ea typeface="Montserrat"/>
              <a:cs typeface="Montserrat"/>
              <a:sym typeface="Montserrat"/>
            </a:endParaRPr>
          </a:p>
          <a:p>
            <a:pPr indent="0" lvl="0" marL="0" rtl="0" algn="l">
              <a:spcBef>
                <a:spcPts val="0"/>
              </a:spcBef>
              <a:spcAft>
                <a:spcPts val="0"/>
              </a:spcAft>
              <a:buNone/>
            </a:pPr>
            <a:r>
              <a:rPr lang="en" sz="2000">
                <a:latin typeface="Montserrat Medium"/>
                <a:ea typeface="Montserrat Medium"/>
                <a:cs typeface="Montserrat Medium"/>
                <a:sym typeface="Montserrat Medium"/>
              </a:rPr>
              <a:t>Cuando recibes una palabra difícil y Amira te ayuda ¡significa que estás practicando y te estás convirtiéndote  en un mejor lector!</a:t>
            </a:r>
            <a:endParaRPr sz="2000">
              <a:latin typeface="Montserrat Medium"/>
              <a:ea typeface="Montserrat Medium"/>
              <a:cs typeface="Montserrat Medium"/>
              <a:sym typeface="Montserrat Medium"/>
            </a:endParaRPr>
          </a:p>
        </p:txBody>
      </p:sp>
      <p:pic>
        <p:nvPicPr>
          <p:cNvPr id="1034" name="Google Shape;1034;p60"/>
          <p:cNvPicPr preferRelativeResize="0"/>
          <p:nvPr/>
        </p:nvPicPr>
        <p:blipFill>
          <a:blip r:embed="rId6">
            <a:alphaModFix/>
          </a:blip>
          <a:stretch>
            <a:fillRect/>
          </a:stretch>
        </p:blipFill>
        <p:spPr>
          <a:xfrm>
            <a:off x="8113499" y="615953"/>
            <a:ext cx="739800" cy="1306447"/>
          </a:xfrm>
          <a:prstGeom prst="rect">
            <a:avLst/>
          </a:prstGeom>
          <a:noFill/>
          <a:ln>
            <a:noFill/>
          </a:ln>
        </p:spPr>
      </p:pic>
      <p:sp>
        <p:nvSpPr>
          <p:cNvPr id="1035" name="Google Shape;1035;p60"/>
          <p:cNvSpPr txBox="1"/>
          <p:nvPr/>
        </p:nvSpPr>
        <p:spPr>
          <a:xfrm>
            <a:off x="2994538" y="2111925"/>
            <a:ext cx="934200" cy="5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2</a:t>
            </a:r>
            <a:endParaRPr b="1" sz="2800">
              <a:solidFill>
                <a:schemeClr val="lt1"/>
              </a:solidFill>
              <a:latin typeface="Montserrat"/>
              <a:ea typeface="Montserrat"/>
              <a:cs typeface="Montserrat"/>
              <a:sym typeface="Montserrat"/>
            </a:endParaRPr>
          </a:p>
        </p:txBody>
      </p:sp>
      <p:sp>
        <p:nvSpPr>
          <p:cNvPr id="1036" name="Google Shape;1036;p60"/>
          <p:cNvSpPr txBox="1"/>
          <p:nvPr/>
        </p:nvSpPr>
        <p:spPr>
          <a:xfrm>
            <a:off x="2257788" y="3481000"/>
            <a:ext cx="934200" cy="5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3</a:t>
            </a:r>
            <a:endParaRPr b="1" sz="2800">
              <a:solidFill>
                <a:schemeClr val="lt1"/>
              </a:solidFill>
              <a:latin typeface="Montserrat"/>
              <a:ea typeface="Montserrat"/>
              <a:cs typeface="Montserrat"/>
              <a:sym typeface="Montserrat"/>
            </a:endParaRPr>
          </a:p>
        </p:txBody>
      </p:sp>
      <p:pic>
        <p:nvPicPr>
          <p:cNvPr id="1037" name="Google Shape;1037;p60"/>
          <p:cNvPicPr preferRelativeResize="0"/>
          <p:nvPr/>
        </p:nvPicPr>
        <p:blipFill>
          <a:blip r:embed="rId7">
            <a:alphaModFix/>
          </a:blip>
          <a:stretch>
            <a:fillRect/>
          </a:stretch>
        </p:blipFill>
        <p:spPr>
          <a:xfrm>
            <a:off x="1062651" y="258751"/>
            <a:ext cx="2512525" cy="2020850"/>
          </a:xfrm>
          <a:prstGeom prst="rect">
            <a:avLst/>
          </a:prstGeom>
          <a:noFill/>
          <a:ln>
            <a:noFill/>
          </a:ln>
        </p:spPr>
      </p:pic>
      <p:sp>
        <p:nvSpPr>
          <p:cNvPr id="1038" name="Google Shape;1038;p60"/>
          <p:cNvSpPr txBox="1"/>
          <p:nvPr/>
        </p:nvSpPr>
        <p:spPr>
          <a:xfrm>
            <a:off x="1156375" y="454150"/>
            <a:ext cx="21291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500">
                <a:solidFill>
                  <a:schemeClr val="lt1"/>
                </a:solidFill>
                <a:latin typeface="Montserrat SemiBold"/>
                <a:ea typeface="Montserrat SemiBold"/>
                <a:cs typeface="Montserrat SemiBold"/>
                <a:sym typeface="Montserrat SemiBold"/>
              </a:rPr>
              <a:t>Recuerda:</a:t>
            </a:r>
            <a:r>
              <a:rPr lang="en" sz="2500">
                <a:solidFill>
                  <a:schemeClr val="lt1"/>
                </a:solidFill>
                <a:latin typeface="Montserrat SemiBold"/>
                <a:ea typeface="Montserrat SemiBold"/>
                <a:cs typeface="Montserrat SemiBold"/>
                <a:sym typeface="Montserrat SemiBold"/>
              </a:rPr>
              <a:t> </a:t>
            </a:r>
            <a:endParaRPr sz="25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pic>
        <p:nvPicPr>
          <p:cNvPr descr="Printed Pattern - College Ruled- Notebook Paper-12&quot;x12&quot; Permanent Adhesive  Vinyl" id="1043" name="Google Shape;1043;p61"/>
          <p:cNvPicPr preferRelativeResize="0"/>
          <p:nvPr/>
        </p:nvPicPr>
        <p:blipFill rotWithShape="1">
          <a:blip r:embed="rId3">
            <a:alphaModFix amt="34000"/>
          </a:blip>
          <a:srcRect b="48956" l="0" r="9255" t="0"/>
          <a:stretch/>
        </p:blipFill>
        <p:spPr>
          <a:xfrm>
            <a:off x="0" y="0"/>
            <a:ext cx="9144000" cy="5143500"/>
          </a:xfrm>
          <a:prstGeom prst="rect">
            <a:avLst/>
          </a:prstGeom>
          <a:noFill/>
          <a:ln>
            <a:noFill/>
          </a:ln>
        </p:spPr>
      </p:pic>
      <p:pic>
        <p:nvPicPr>
          <p:cNvPr id="1044" name="Google Shape;1044;p61"/>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045" name="Google Shape;1045;p61"/>
          <p:cNvPicPr preferRelativeResize="0"/>
          <p:nvPr/>
        </p:nvPicPr>
        <p:blipFill>
          <a:blip r:embed="rId5">
            <a:alphaModFix/>
          </a:blip>
          <a:stretch>
            <a:fillRect/>
          </a:stretch>
        </p:blipFill>
        <p:spPr>
          <a:xfrm>
            <a:off x="5045275" y="810778"/>
            <a:ext cx="3904200" cy="7196196"/>
          </a:xfrm>
          <a:prstGeom prst="rect">
            <a:avLst/>
          </a:prstGeom>
          <a:noFill/>
          <a:ln>
            <a:noFill/>
          </a:ln>
        </p:spPr>
      </p:pic>
      <p:grpSp>
        <p:nvGrpSpPr>
          <p:cNvPr id="1046" name="Google Shape;1046;p61"/>
          <p:cNvGrpSpPr/>
          <p:nvPr/>
        </p:nvGrpSpPr>
        <p:grpSpPr>
          <a:xfrm>
            <a:off x="5155036" y="810770"/>
            <a:ext cx="1495467" cy="1223766"/>
            <a:chOff x="1664354" y="4088694"/>
            <a:chExt cx="1037582" cy="832607"/>
          </a:xfrm>
        </p:grpSpPr>
        <p:sp>
          <p:nvSpPr>
            <p:cNvPr id="1047" name="Google Shape;1047;p61"/>
            <p:cNvSpPr/>
            <p:nvPr/>
          </p:nvSpPr>
          <p:spPr>
            <a:xfrm>
              <a:off x="2035818" y="4196940"/>
              <a:ext cx="429938" cy="217219"/>
            </a:xfrm>
            <a:custGeom>
              <a:rect b="b" l="l" r="r" t="t"/>
              <a:pathLst>
                <a:path extrusionOk="0" h="6564" w="12992">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800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61"/>
            <p:cNvSpPr/>
            <p:nvPr/>
          </p:nvSpPr>
          <p:spPr>
            <a:xfrm>
              <a:off x="1664354" y="4088694"/>
              <a:ext cx="1037582" cy="832607"/>
            </a:xfrm>
            <a:custGeom>
              <a:rect b="b" l="l" r="r" t="t"/>
              <a:pathLst>
                <a:path extrusionOk="0" h="25160" w="31354">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61"/>
            <p:cNvSpPr/>
            <p:nvPr/>
          </p:nvSpPr>
          <p:spPr>
            <a:xfrm>
              <a:off x="2025592" y="4188303"/>
              <a:ext cx="454625" cy="249815"/>
            </a:xfrm>
            <a:custGeom>
              <a:rect b="b" l="l" r="r" t="t"/>
              <a:pathLst>
                <a:path extrusionOk="0" h="7549" w="13738">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61"/>
            <p:cNvSpPr/>
            <p:nvPr/>
          </p:nvSpPr>
          <p:spPr>
            <a:xfrm>
              <a:off x="1739838" y="4716261"/>
              <a:ext cx="461210" cy="159671"/>
            </a:xfrm>
            <a:custGeom>
              <a:rect b="b" l="l" r="r" t="t"/>
              <a:pathLst>
                <a:path extrusionOk="0" h="4825" w="13937">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1"/>
            <p:cNvSpPr/>
            <p:nvPr/>
          </p:nvSpPr>
          <p:spPr>
            <a:xfrm>
              <a:off x="1771012" y="4676384"/>
              <a:ext cx="280260" cy="110363"/>
            </a:xfrm>
            <a:custGeom>
              <a:rect b="b" l="l" r="r" t="t"/>
              <a:pathLst>
                <a:path extrusionOk="0" h="3335" w="8469">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61"/>
            <p:cNvSpPr/>
            <p:nvPr/>
          </p:nvSpPr>
          <p:spPr>
            <a:xfrm>
              <a:off x="1770648" y="4633132"/>
              <a:ext cx="435729" cy="159109"/>
            </a:xfrm>
            <a:custGeom>
              <a:rect b="b" l="l" r="r" t="t"/>
              <a:pathLst>
                <a:path extrusionOk="0" h="4808" w="13167">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61"/>
            <p:cNvSpPr/>
            <p:nvPr/>
          </p:nvSpPr>
          <p:spPr>
            <a:xfrm>
              <a:off x="1843186" y="4600007"/>
              <a:ext cx="272318" cy="119729"/>
            </a:xfrm>
            <a:custGeom>
              <a:rect b="b" l="l" r="r" t="t"/>
              <a:pathLst>
                <a:path extrusionOk="0" h="3618" w="8229">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 name="Google Shape;1054;p61"/>
          <p:cNvGrpSpPr/>
          <p:nvPr/>
        </p:nvGrpSpPr>
        <p:grpSpPr>
          <a:xfrm>
            <a:off x="5988050" y="2047912"/>
            <a:ext cx="224745" cy="145578"/>
            <a:chOff x="2242315" y="4930402"/>
            <a:chExt cx="155932" cy="99046"/>
          </a:xfrm>
        </p:grpSpPr>
        <p:sp>
          <p:nvSpPr>
            <p:cNvPr id="1055" name="Google Shape;1055;p61"/>
            <p:cNvSpPr/>
            <p:nvPr/>
          </p:nvSpPr>
          <p:spPr>
            <a:xfrm>
              <a:off x="2242315" y="4930402"/>
              <a:ext cx="83856" cy="58508"/>
            </a:xfrm>
            <a:custGeom>
              <a:rect b="b" l="l" r="r" t="t"/>
              <a:pathLst>
                <a:path extrusionOk="0" h="1768" w="2534">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61"/>
            <p:cNvSpPr/>
            <p:nvPr/>
          </p:nvSpPr>
          <p:spPr>
            <a:xfrm>
              <a:off x="2304595" y="4969484"/>
              <a:ext cx="93652" cy="59964"/>
            </a:xfrm>
            <a:custGeom>
              <a:rect b="b" l="l" r="r" t="t"/>
              <a:pathLst>
                <a:path extrusionOk="0" h="1812" w="283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57" name="Google Shape;1057;p61"/>
          <p:cNvPicPr preferRelativeResize="0"/>
          <p:nvPr/>
        </p:nvPicPr>
        <p:blipFill>
          <a:blip r:embed="rId6">
            <a:alphaModFix/>
          </a:blip>
          <a:stretch>
            <a:fillRect/>
          </a:stretch>
        </p:blipFill>
        <p:spPr>
          <a:xfrm>
            <a:off x="514250" y="300725"/>
            <a:ext cx="4208100" cy="4984250"/>
          </a:xfrm>
          <a:prstGeom prst="rect">
            <a:avLst/>
          </a:prstGeom>
          <a:noFill/>
          <a:ln>
            <a:noFill/>
          </a:ln>
        </p:spPr>
      </p:pic>
      <p:sp>
        <p:nvSpPr>
          <p:cNvPr id="1058" name="Google Shape;1058;p61"/>
          <p:cNvSpPr txBox="1"/>
          <p:nvPr>
            <p:ph type="ctrTitle"/>
          </p:nvPr>
        </p:nvSpPr>
        <p:spPr>
          <a:xfrm>
            <a:off x="868725" y="810775"/>
            <a:ext cx="3796500" cy="2697900"/>
          </a:xfrm>
          <a:prstGeom prst="rect">
            <a:avLst/>
          </a:prstGeom>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500">
                <a:solidFill>
                  <a:schemeClr val="lt1"/>
                </a:solidFill>
                <a:latin typeface="Montserrat"/>
                <a:ea typeface="Montserrat"/>
                <a:cs typeface="Montserrat"/>
                <a:sym typeface="Montserrat"/>
              </a:rPr>
              <a:t>¡Observa a un alumno de 1er grado y otro alumno de 4to grado leyendo conmigo en el siguiente video!</a:t>
            </a:r>
            <a:endParaRPr b="1" sz="25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sz="2800">
              <a:solidFill>
                <a:schemeClr val="lt1"/>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