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omfortaa" pitchFamily="2" charset="0"/>
      <p:regular r:id="rId41"/>
      <p:bold r:id="rId42"/>
    </p:embeddedFont>
    <p:embeddedFont>
      <p:font typeface="Manjari" panose="02000503000000000000" pitchFamily="2" charset="0"/>
      <p:regular r:id="rId43"/>
      <p:bold r:id="rId44"/>
    </p:embeddedFont>
    <p:embeddedFont>
      <p:font typeface="Montserrat" pitchFamily="2" charset="77"/>
      <p:regular r:id="rId45"/>
      <p:bold r:id="rId46"/>
      <p:italic r:id="rId47"/>
      <p:boldItalic r:id="rId48"/>
    </p:embeddedFont>
    <p:embeddedFont>
      <p:font typeface="Montserrat Medium" panose="020F0502020204030204" pitchFamily="34" charset="0"/>
      <p:regular r:id="rId49"/>
      <p:bold r:id="rId50"/>
      <p:italic r:id="rId51"/>
      <p:boldItalic r:id="rId52"/>
    </p:embeddedFont>
    <p:embeddedFont>
      <p:font typeface="Montserrat SemiBold" panose="020F0502020204030204" pitchFamily="34" charset="0"/>
      <p:regular r:id="rId53"/>
      <p:bold r:id="rId54"/>
      <p:italic r:id="rId55"/>
      <p:boldItalic r:id="rId56"/>
    </p:embeddedFont>
    <p:embeddedFont>
      <p:font typeface="Permanent Marker" panose="02000000000000000000" pitchFamily="2" charset="0"/>
      <p:regular r:id="rId57"/>
    </p:embeddedFont>
    <p:embeddedFont>
      <p:font typeface="Poppins" pitchFamily="2" charset="77"/>
      <p:regular r:id="rId58"/>
      <p:bold r:id="rId59"/>
      <p:italic r:id="rId60"/>
      <p:boldItalic r:id="rId61"/>
    </p:embeddedFont>
    <p:embeddedFont>
      <p:font typeface="Poppins SemiBold" panose="020B0604020202020204" pitchFamily="34" charset="0"/>
      <p:regular r:id="rId62"/>
      <p:bold r:id="rId63"/>
      <p:italic r:id="rId64"/>
      <p:boldItalic r:id="rId65"/>
    </p:embeddedFont>
    <p:embeddedFont>
      <p:font typeface="Proxima Nova" panose="02000506030000020004" pitchFamily="2" charset="0"/>
      <p:regular r:id="rId66"/>
      <p:bold r:id="rId67"/>
      <p:italic r:id="rId68"/>
      <p:boldItalic r:id="rId69"/>
    </p:embeddedFont>
    <p:embeddedFont>
      <p:font typeface="Source Sans Pro" panose="020B0503030403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font" Target="fonts/font32.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5.fntdata"/><Relationship Id="rId72" Type="http://schemas.openxmlformats.org/officeDocument/2006/relationships/font" Target="fonts/font3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font" Target="fonts/font34.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font" Target="fonts/font3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 Id="rId34" Type="http://schemas.openxmlformats.org/officeDocument/2006/relationships/slide" Target="slides/slide32.xml"/><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35.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imeo.com/87160100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imeo.com/87161769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vimeo.com/87161786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54804406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54804406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f25e0cc4d7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f25e0cc4d7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amiratutor.com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1f25e0cc4d7_0_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1f25e0cc4d7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2: HMH 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f25e0cc4d7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f25e0cc4d7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3: Other (add in your own login steps)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f25e0cc4d7_0_1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1f25e0cc4d7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1f25e0cc4d7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1f25e0cc4d7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Source Sans Pro"/>
                <a:ea typeface="Source Sans Pro"/>
                <a:cs typeface="Source Sans Pro"/>
                <a:sym typeface="Source Sans Pro"/>
              </a:rPr>
              <a:t>Lesson 1: </a:t>
            </a:r>
            <a:r>
              <a:rPr lang="en-US" dirty="0">
                <a:latin typeface="Source Sans Pro"/>
                <a:ea typeface="Source Sans Pro"/>
                <a:cs typeface="Source Sans Pro"/>
                <a:sym typeface="Source Sans Pro"/>
              </a:rPr>
              <a:t>https://</a:t>
            </a:r>
            <a:r>
              <a:rPr lang="en-US" dirty="0" err="1">
                <a:latin typeface="Source Sans Pro"/>
                <a:ea typeface="Source Sans Pro"/>
                <a:cs typeface="Source Sans Pro"/>
                <a:sym typeface="Source Sans Pro"/>
              </a:rPr>
              <a:t>go.amiralearning.com</a:t>
            </a:r>
            <a:r>
              <a:rPr lang="en-US" dirty="0">
                <a:latin typeface="Source Sans Pro"/>
                <a:ea typeface="Source Sans Pro"/>
                <a:cs typeface="Source Sans Pro"/>
                <a:sym typeface="Source Sans Pro"/>
              </a:rPr>
              <a:t>/</a:t>
            </a:r>
            <a:r>
              <a:rPr lang="en-US" dirty="0" err="1">
                <a:latin typeface="Source Sans Pro"/>
                <a:ea typeface="Source Sans Pro"/>
                <a:cs typeface="Source Sans Pro"/>
                <a:sym typeface="Source Sans Pro"/>
              </a:rPr>
              <a:t>hubfs</a:t>
            </a:r>
            <a:r>
              <a:rPr lang="en-US" dirty="0">
                <a:latin typeface="Source Sans Pro"/>
                <a:ea typeface="Source Sans Pro"/>
                <a:cs typeface="Source Sans Pro"/>
                <a:sym typeface="Source Sans Pro"/>
              </a:rPr>
              <a:t>/Slide%20Decks%20and%20Lesson%20Plans/ERSS_Modeling%20Amira%20Lesson%20Plan%20%231.pdf</a:t>
            </a:r>
            <a:endParaRPr dirty="0">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dirty="0">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dirty="0">
                <a:solidFill>
                  <a:schemeClr val="dk1"/>
                </a:solidFill>
                <a:latin typeface="Source Sans Pro"/>
                <a:ea typeface="Source Sans Pro"/>
                <a:cs typeface="Source Sans Pro"/>
                <a:sym typeface="Source Sans Pro"/>
              </a:rPr>
              <a:t>Teacher</a:t>
            </a:r>
            <a:r>
              <a:rPr lang="en" dirty="0">
                <a:solidFill>
                  <a:schemeClr val="dk1"/>
                </a:solidFill>
                <a:latin typeface="Source Sans Pro"/>
                <a:ea typeface="Source Sans Pro"/>
                <a:cs typeface="Source Sans Pro"/>
                <a:sym typeface="Source Sans Pro"/>
              </a:rPr>
              <a:t>: </a:t>
            </a:r>
            <a:r>
              <a:rPr lang="en" dirty="0">
                <a:solidFill>
                  <a:schemeClr val="dk1"/>
                </a:solidFill>
                <a:highlight>
                  <a:srgbClr val="C9DAF8"/>
                </a:highlight>
                <a:latin typeface="Source Sans Pro"/>
                <a:ea typeface="Source Sans Pro"/>
                <a:cs typeface="Source Sans Pro"/>
                <a:sym typeface="Source Sans Pro"/>
              </a:rPr>
              <a:t>“I’m going to model how you will read with Amira. Today I want to teach you that we need to listen to Amira’s directions and follow her directions. She’ll tell us what to do, then show us how. Listen carefully and pay attention to her directions so that you know what to do when it’s your turn! Watch me as I read with Amira.”</a:t>
            </a:r>
            <a:endParaRPr dirty="0">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24c339bcc0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24c339bcc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https://vimeo.com/871601005</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24c339bcc09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24c339bcc09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what I did at the beginning of the story? What was I doing when Amira was giving me directions?”</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You listened to Amira’s directions!</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“Is it time for me to read or talk when Amira is talking?”</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No!</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Because then you won’t hear Amira’s directions and know what to do.</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that you finished the story.</a:t>
            </a:r>
            <a:endParaRPr b="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Loud and proud voice!</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“Can I read silently to myself or do I have to read out loud?”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Out loud.</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So that Amira can hear you reading and knows when to help you.</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that you finished the story.</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4c339bcc09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4c339bcc09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Source Sans Pro"/>
                <a:ea typeface="Source Sans Pro"/>
                <a:cs typeface="Source Sans Pro"/>
                <a:sym typeface="Source Sans Pro"/>
              </a:rPr>
              <a:t>Lesson 2: </a:t>
            </a:r>
            <a:r>
              <a:rPr lang="en-US" dirty="0">
                <a:solidFill>
                  <a:schemeClr val="dk1"/>
                </a:solidFill>
                <a:latin typeface="Source Sans Pro"/>
                <a:ea typeface="Source Sans Pro"/>
                <a:cs typeface="Source Sans Pro"/>
                <a:sym typeface="Source Sans Pro"/>
              </a:rPr>
              <a:t>https://</a:t>
            </a:r>
            <a:r>
              <a:rPr lang="en-US" dirty="0" err="1">
                <a:solidFill>
                  <a:schemeClr val="dk1"/>
                </a:solidFill>
                <a:latin typeface="Source Sans Pro"/>
                <a:ea typeface="Source Sans Pro"/>
                <a:cs typeface="Source Sans Pro"/>
                <a:sym typeface="Source Sans Pro"/>
              </a:rPr>
              <a:t>go.amiralearning.com</a:t>
            </a:r>
            <a:r>
              <a:rPr lang="en-US" dirty="0">
                <a:solidFill>
                  <a:schemeClr val="dk1"/>
                </a:solidFill>
                <a:latin typeface="Source Sans Pro"/>
                <a:ea typeface="Source Sans Pro"/>
                <a:cs typeface="Source Sans Pro"/>
                <a:sym typeface="Source Sans Pro"/>
              </a:rPr>
              <a:t>/</a:t>
            </a:r>
            <a:r>
              <a:rPr lang="en-US" dirty="0" err="1">
                <a:solidFill>
                  <a:schemeClr val="dk1"/>
                </a:solidFill>
                <a:latin typeface="Source Sans Pro"/>
                <a:ea typeface="Source Sans Pro"/>
                <a:cs typeface="Source Sans Pro"/>
                <a:sym typeface="Source Sans Pro"/>
              </a:rPr>
              <a:t>hubfs</a:t>
            </a:r>
            <a:r>
              <a:rPr lang="en-US" dirty="0">
                <a:solidFill>
                  <a:schemeClr val="dk1"/>
                </a:solidFill>
                <a:latin typeface="Source Sans Pro"/>
                <a:ea typeface="Source Sans Pro"/>
                <a:cs typeface="Source Sans Pro"/>
                <a:sym typeface="Source Sans Pro"/>
              </a:rPr>
              <a:t>/Slide%20Decks%20and%20Lesson%20Plans/ERSS_Modeling%20Amira%20Lesson%20Plan%20%232.pdf</a:t>
            </a: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dirty="0">
                <a:solidFill>
                  <a:schemeClr val="dk1"/>
                </a:solidFill>
                <a:latin typeface="Source Sans Pro"/>
                <a:ea typeface="Source Sans Pro"/>
                <a:cs typeface="Source Sans Pro"/>
                <a:sym typeface="Source Sans Pro"/>
              </a:rPr>
              <a:t>Teacher</a:t>
            </a:r>
            <a:r>
              <a:rPr lang="en" dirty="0">
                <a:solidFill>
                  <a:schemeClr val="dk1"/>
                </a:solidFill>
                <a:latin typeface="Source Sans Pro"/>
                <a:ea typeface="Source Sans Pro"/>
                <a:cs typeface="Source Sans Pro"/>
                <a:sym typeface="Source Sans Pro"/>
              </a:rPr>
              <a:t>: </a:t>
            </a:r>
            <a:r>
              <a:rPr lang="en" dirty="0">
                <a:solidFill>
                  <a:schemeClr val="dk1"/>
                </a:solidFill>
                <a:highlight>
                  <a:srgbClr val="C9DAF8"/>
                </a:highlight>
                <a:latin typeface="Source Sans Pro"/>
                <a:ea typeface="Source Sans Pro"/>
                <a:cs typeface="Source Sans Pro"/>
                <a:sym typeface="Source Sans Pro"/>
              </a:rPr>
              <a:t>“I’m going to model again how you will read with Amira. Today I want to teach you that we need to use our loud and proud voice to read with Amira! We have to read </a:t>
            </a:r>
            <a:r>
              <a:rPr lang="en" i="1" dirty="0">
                <a:solidFill>
                  <a:schemeClr val="dk1"/>
                </a:solidFill>
                <a:highlight>
                  <a:srgbClr val="C9DAF8"/>
                </a:highlight>
                <a:latin typeface="Source Sans Pro"/>
                <a:ea typeface="Source Sans Pro"/>
                <a:cs typeface="Source Sans Pro"/>
                <a:sym typeface="Source Sans Pro"/>
              </a:rPr>
              <a:t>out loud</a:t>
            </a:r>
            <a:r>
              <a:rPr lang="en" dirty="0">
                <a:solidFill>
                  <a:schemeClr val="dk1"/>
                </a:solidFill>
                <a:highlight>
                  <a:srgbClr val="C9DAF8"/>
                </a:highlight>
                <a:latin typeface="Source Sans Pro"/>
                <a:ea typeface="Source Sans Pro"/>
                <a:cs typeface="Source Sans Pro"/>
                <a:sym typeface="Source Sans Pro"/>
              </a:rPr>
              <a:t>, not in our heads, and we use a proud voice so that Amira can hear us.”</a:t>
            </a:r>
            <a:endParaRPr dirty="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2508e81ed9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2508e81ed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https://vimeo.com/871617690</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0a60c234b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20a60c234b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when it was my turn to read with Amira? What kind of voice did I use?”</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Loud and proud voice!</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“Can I read silently to myself or do I have to read out loud?”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Out loud.</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So that Amira can hear you reading and knows when to help you.</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that you finished the story.</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084f40e9c9_0_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084f40e9c9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2508e81ed9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2508e81ed9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Source Sans Pro"/>
                <a:ea typeface="Source Sans Pro"/>
                <a:cs typeface="Source Sans Pro"/>
                <a:sym typeface="Source Sans Pro"/>
              </a:rPr>
              <a:t>Lesson 3: </a:t>
            </a:r>
            <a:r>
              <a:rPr lang="en-US" dirty="0">
                <a:solidFill>
                  <a:schemeClr val="dk1"/>
                </a:solidFill>
                <a:latin typeface="Source Sans Pro"/>
                <a:ea typeface="Source Sans Pro"/>
                <a:cs typeface="Source Sans Pro"/>
                <a:sym typeface="Source Sans Pro"/>
              </a:rPr>
              <a:t>https://</a:t>
            </a:r>
            <a:r>
              <a:rPr lang="en-US" dirty="0" err="1">
                <a:solidFill>
                  <a:schemeClr val="dk1"/>
                </a:solidFill>
                <a:latin typeface="Source Sans Pro"/>
                <a:ea typeface="Source Sans Pro"/>
                <a:cs typeface="Source Sans Pro"/>
                <a:sym typeface="Source Sans Pro"/>
              </a:rPr>
              <a:t>go.amiralearning.com</a:t>
            </a:r>
            <a:r>
              <a:rPr lang="en-US" dirty="0">
                <a:solidFill>
                  <a:schemeClr val="dk1"/>
                </a:solidFill>
                <a:latin typeface="Source Sans Pro"/>
                <a:ea typeface="Source Sans Pro"/>
                <a:cs typeface="Source Sans Pro"/>
                <a:sym typeface="Source Sans Pro"/>
              </a:rPr>
              <a:t>/</a:t>
            </a:r>
            <a:r>
              <a:rPr lang="en-US" dirty="0" err="1">
                <a:solidFill>
                  <a:schemeClr val="dk1"/>
                </a:solidFill>
                <a:latin typeface="Source Sans Pro"/>
                <a:ea typeface="Source Sans Pro"/>
                <a:cs typeface="Source Sans Pro"/>
                <a:sym typeface="Source Sans Pro"/>
              </a:rPr>
              <a:t>hubfs</a:t>
            </a:r>
            <a:r>
              <a:rPr lang="en-US" dirty="0">
                <a:solidFill>
                  <a:schemeClr val="dk1"/>
                </a:solidFill>
                <a:latin typeface="Source Sans Pro"/>
                <a:ea typeface="Source Sans Pro"/>
                <a:cs typeface="Source Sans Pro"/>
                <a:sym typeface="Source Sans Pro"/>
              </a:rPr>
              <a:t>/Slide%20Decks%20and%20Lesson%20Plans/ERSS_Modeling%20Amira%20Lesson%20Plan%20%233.pdf </a:t>
            </a: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dirty="0">
                <a:solidFill>
                  <a:schemeClr val="dk1"/>
                </a:solidFill>
                <a:latin typeface="Source Sans Pro"/>
                <a:ea typeface="Source Sans Pro"/>
                <a:cs typeface="Source Sans Pro"/>
                <a:sym typeface="Source Sans Pro"/>
              </a:rPr>
              <a:t>Teacher</a:t>
            </a:r>
            <a:r>
              <a:rPr lang="en" dirty="0">
                <a:solidFill>
                  <a:schemeClr val="dk1"/>
                </a:solidFill>
                <a:latin typeface="Source Sans Pro"/>
                <a:ea typeface="Source Sans Pro"/>
                <a:cs typeface="Source Sans Pro"/>
                <a:sym typeface="Source Sans Pro"/>
              </a:rPr>
              <a:t>: </a:t>
            </a:r>
            <a:r>
              <a:rPr lang="en" dirty="0">
                <a:solidFill>
                  <a:schemeClr val="dk1"/>
                </a:solidFill>
                <a:highlight>
                  <a:srgbClr val="C9DAF8"/>
                </a:highlight>
                <a:latin typeface="Source Sans Pro"/>
                <a:ea typeface="Source Sans Pro"/>
                <a:cs typeface="Source Sans Pro"/>
                <a:sym typeface="Source Sans Pro"/>
              </a:rPr>
              <a:t>“I’m going to model again how you will read with Amira. Today I want to teach you that we need to use our loud and proud voice whenever there’s a </a:t>
            </a:r>
            <a:r>
              <a:rPr lang="en" i="1" dirty="0">
                <a:solidFill>
                  <a:schemeClr val="dk1"/>
                </a:solidFill>
                <a:highlight>
                  <a:srgbClr val="C9DAF8"/>
                </a:highlight>
                <a:latin typeface="Source Sans Pro"/>
                <a:ea typeface="Source Sans Pro"/>
                <a:cs typeface="Source Sans Pro"/>
                <a:sym typeface="Source Sans Pro"/>
              </a:rPr>
              <a:t>green microphone</a:t>
            </a:r>
            <a:r>
              <a:rPr lang="en" dirty="0">
                <a:solidFill>
                  <a:schemeClr val="dk1"/>
                </a:solidFill>
                <a:highlight>
                  <a:srgbClr val="C9DAF8"/>
                </a:highlight>
                <a:latin typeface="Source Sans Pro"/>
                <a:ea typeface="Source Sans Pro"/>
                <a:cs typeface="Source Sans Pro"/>
                <a:sym typeface="Source Sans Pro"/>
              </a:rPr>
              <a:t>. The green mic tells us Amira is ready to listen! Let me show you what I mean as I read a story with Amira today.”</a:t>
            </a:r>
            <a:endParaRPr dirty="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508e81ed9a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2508e81ed9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https://vimeo.com/871617864</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0a60c234b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0a60c234b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when it was my turn to read with Amira? What told me it was my turn to read out loud?”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the mic is green.</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“Can I read silently to myself or do I have to read loud and proud?”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Loud and proud.</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So that Amira can hear you reading and knows when to help you.</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that you finished the story.</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4f233d3c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4f233d3c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Lesson plan: </a:t>
            </a:r>
            <a:r>
              <a:rPr lang="en-US" dirty="0">
                <a:latin typeface="Source Sans Pro"/>
                <a:ea typeface="Source Sans Pro"/>
                <a:cs typeface="Source Sans Pro"/>
                <a:sym typeface="Source Sans Pro"/>
              </a:rPr>
              <a:t>https://</a:t>
            </a:r>
            <a:r>
              <a:rPr lang="en-US" dirty="0" err="1">
                <a:latin typeface="Source Sans Pro"/>
                <a:ea typeface="Source Sans Pro"/>
                <a:cs typeface="Source Sans Pro"/>
                <a:sym typeface="Source Sans Pro"/>
              </a:rPr>
              <a:t>go.amiralearning.com</a:t>
            </a:r>
            <a:r>
              <a:rPr lang="en-US" dirty="0">
                <a:latin typeface="Source Sans Pro"/>
                <a:ea typeface="Source Sans Pro"/>
                <a:cs typeface="Source Sans Pro"/>
                <a:sym typeface="Source Sans Pro"/>
              </a:rPr>
              <a:t>/</a:t>
            </a:r>
            <a:r>
              <a:rPr lang="en-US" dirty="0" err="1">
                <a:latin typeface="Source Sans Pro"/>
                <a:ea typeface="Source Sans Pro"/>
                <a:cs typeface="Source Sans Pro"/>
                <a:sym typeface="Source Sans Pro"/>
              </a:rPr>
              <a:t>hubfs</a:t>
            </a:r>
            <a:r>
              <a:rPr lang="en-US" dirty="0">
                <a:latin typeface="Source Sans Pro"/>
                <a:ea typeface="Source Sans Pro"/>
                <a:cs typeface="Source Sans Pro"/>
                <a:sym typeface="Source Sans Pro"/>
              </a:rPr>
              <a:t>/Slide%20Decks%20and%20Lesson%20Plans/K-2nd%20Grade_Benchmark%20Assessment%20Lesson%20Plan.pdf</a:t>
            </a:r>
            <a:endParaRPr dirty="0">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f25e0cc4d7_0_2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f25e0cc4d7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1f25e0cc4d7_0_2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1f25e0cc4d7_0_2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1f25e0cc4d7_0_2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1f25e0cc4d7_0_2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1f25e0cc4d7_0_2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1f25e0cc4d7_0_2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Vimeo link: https://</a:t>
            </a:r>
            <a:r>
              <a:rPr lang="en-US" dirty="0" err="1"/>
              <a:t>vimeo.com</a:t>
            </a:r>
            <a:r>
              <a:rPr lang="en-US" dirty="0"/>
              <a:t>/879911034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53f1da74a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53f1da74a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253f1da74a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253f1da74a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2084f40e9c9_0_1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2084f40e9c9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253f1da74a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253f1da74a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21309ecd05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21309ecd0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21309ecd0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21309ecd0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Vimeo link: </a:t>
            </a:r>
            <a:r>
              <a:rPr lang="en-US" u="sng" dirty="0">
                <a:solidFill>
                  <a:schemeClr val="hlink"/>
                </a:solidFill>
                <a:latin typeface="Source Sans Pro"/>
                <a:ea typeface="Source Sans Pro"/>
                <a:cs typeface="Source Sans Pro"/>
                <a:sym typeface="Source Sans Pro"/>
              </a:rPr>
              <a:t>https://</a:t>
            </a:r>
            <a:r>
              <a:rPr lang="en-US" u="sng" dirty="0" err="1">
                <a:solidFill>
                  <a:schemeClr val="hlink"/>
                </a:solidFill>
                <a:latin typeface="Source Sans Pro"/>
                <a:ea typeface="Source Sans Pro"/>
                <a:cs typeface="Source Sans Pro"/>
                <a:sym typeface="Source Sans Pro"/>
              </a:rPr>
              <a:t>vimeo.com</a:t>
            </a:r>
            <a:r>
              <a:rPr lang="en-US" u="sng" dirty="0">
                <a:solidFill>
                  <a:schemeClr val="hlink"/>
                </a:solidFill>
                <a:latin typeface="Source Sans Pro"/>
                <a:ea typeface="Source Sans Pro"/>
                <a:cs typeface="Source Sans Pro"/>
                <a:sym typeface="Source Sans Pro"/>
              </a:rPr>
              <a:t>/838482157 </a:t>
            </a:r>
            <a:endParaRPr dirty="0">
              <a:latin typeface="Source Sans Pro"/>
              <a:ea typeface="Source Sans Pro"/>
              <a:cs typeface="Source Sans Pro"/>
              <a:sym typeface="Source Sans Pr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1f25e0cc4d7_0_3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1f25e0cc4d7_0_3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084f40e9c9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084f40e9c9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084f40e9c9_0_1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084f40e9c9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1f25e0cc4d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1f25e0cc4d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Video: https://</a:t>
            </a:r>
            <a:r>
              <a:rPr lang="en-US" dirty="0" err="1"/>
              <a:t>vimeo.com</a:t>
            </a:r>
            <a:r>
              <a:rPr lang="en-US" dirty="0"/>
              <a:t>/879909226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f25e0cc4d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f25e0cc4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526ceeb4d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526ceeb4d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1f25e0cc4d7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1f25e0cc4d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53"/>
        <p:cNvGrpSpPr/>
        <p:nvPr/>
      </p:nvGrpSpPr>
      <p:grpSpPr>
        <a:xfrm>
          <a:off x="0" y="0"/>
          <a:ext cx="0" cy="0"/>
          <a:chOff x="0" y="0"/>
          <a:chExt cx="0" cy="0"/>
        </a:xfrm>
      </p:grpSpPr>
      <p:grpSp>
        <p:nvGrpSpPr>
          <p:cNvPr id="54" name="Google Shape;54;p14"/>
          <p:cNvGrpSpPr/>
          <p:nvPr/>
        </p:nvGrpSpPr>
        <p:grpSpPr>
          <a:xfrm>
            <a:off x="-12452" y="310275"/>
            <a:ext cx="9180800" cy="4538300"/>
            <a:chOff x="-12452" y="310275"/>
            <a:chExt cx="9180800" cy="4538300"/>
          </a:xfrm>
        </p:grpSpPr>
        <p:cxnSp>
          <p:nvCxnSpPr>
            <p:cNvPr id="55" name="Google Shape;55;p1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1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1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1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9" name="Google Shape;59;p1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0" name="Google Shape;60;p1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1" name="Google Shape;61;p1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1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1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4" name="Google Shape;64;p1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5" name="Google Shape;65;p1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6" name="Google Shape;66;p1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67" name="Google Shape;67;p14"/>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rtl="0">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rtl="0">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rtl="0">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rtl="0">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rtl="0">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rtl="0">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rtl="0">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rtl="0">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68" name="Google Shape;68;p14"/>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BIG_NUMBER_1_1_4">
    <p:spTree>
      <p:nvGrpSpPr>
        <p:cNvPr id="1" name="Shape 69"/>
        <p:cNvGrpSpPr/>
        <p:nvPr/>
      </p:nvGrpSpPr>
      <p:grpSpPr>
        <a:xfrm>
          <a:off x="0" y="0"/>
          <a:ext cx="0" cy="0"/>
          <a:chOff x="0" y="0"/>
          <a:chExt cx="0" cy="0"/>
        </a:xfrm>
      </p:grpSpPr>
      <p:grpSp>
        <p:nvGrpSpPr>
          <p:cNvPr id="70" name="Google Shape;70;p15"/>
          <p:cNvGrpSpPr/>
          <p:nvPr/>
        </p:nvGrpSpPr>
        <p:grpSpPr>
          <a:xfrm>
            <a:off x="-12452" y="310275"/>
            <a:ext cx="9180800" cy="4538300"/>
            <a:chOff x="-12452" y="310275"/>
            <a:chExt cx="9180800" cy="4538300"/>
          </a:xfrm>
        </p:grpSpPr>
        <p:cxnSp>
          <p:nvCxnSpPr>
            <p:cNvPr id="71" name="Google Shape;7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8" name="Google Shape;7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9" name="Google Shape;7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0" name="Google Shape;8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1" name="Google Shape;8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2" name="Google Shape;8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83" name="Google Shape;83;p1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84" name="Google Shape;84;p15"/>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85"/>
        <p:cNvGrpSpPr/>
        <p:nvPr/>
      </p:nvGrpSpPr>
      <p:grpSpPr>
        <a:xfrm>
          <a:off x="0" y="0"/>
          <a:ext cx="0" cy="0"/>
          <a:chOff x="0" y="0"/>
          <a:chExt cx="0" cy="0"/>
        </a:xfrm>
      </p:grpSpPr>
      <p:grpSp>
        <p:nvGrpSpPr>
          <p:cNvPr id="86" name="Google Shape;86;p16"/>
          <p:cNvGrpSpPr/>
          <p:nvPr/>
        </p:nvGrpSpPr>
        <p:grpSpPr>
          <a:xfrm>
            <a:off x="-12452" y="310275"/>
            <a:ext cx="9180800" cy="4538300"/>
            <a:chOff x="-12452" y="310275"/>
            <a:chExt cx="9180800" cy="4538300"/>
          </a:xfrm>
        </p:grpSpPr>
        <p:cxnSp>
          <p:nvCxnSpPr>
            <p:cNvPr id="87" name="Google Shape;87;p1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1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1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1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1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1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4" name="Google Shape;94;p1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5" name="Google Shape;95;p1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6" name="Google Shape;96;p1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7" name="Google Shape;97;p1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8" name="Google Shape;98;p1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9" name="Google Shape;99;p16"/>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16"/>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6"/>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16"/>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 name="Google Shape;103;p16"/>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104" name="Google Shape;104;p16"/>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5" name="Google Shape;105;p16"/>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6" name="Google Shape;106;p16"/>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7" name="Google Shape;107;p16"/>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8" name="Google Shape;108;p16"/>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109"/>
        <p:cNvGrpSpPr/>
        <p:nvPr/>
      </p:nvGrpSpPr>
      <p:grpSpPr>
        <a:xfrm>
          <a:off x="0" y="0"/>
          <a:ext cx="0" cy="0"/>
          <a:chOff x="0" y="0"/>
          <a:chExt cx="0" cy="0"/>
        </a:xfrm>
      </p:grpSpPr>
      <p:grpSp>
        <p:nvGrpSpPr>
          <p:cNvPr id="110" name="Google Shape;110;p17"/>
          <p:cNvGrpSpPr/>
          <p:nvPr/>
        </p:nvGrpSpPr>
        <p:grpSpPr>
          <a:xfrm>
            <a:off x="-12452" y="310275"/>
            <a:ext cx="9180800" cy="4538300"/>
            <a:chOff x="-12452" y="310275"/>
            <a:chExt cx="9180800" cy="4538300"/>
          </a:xfrm>
        </p:grpSpPr>
        <p:cxnSp>
          <p:nvCxnSpPr>
            <p:cNvPr id="111" name="Google Shape;111;p1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2" name="Google Shape;112;p1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3" name="Google Shape;113;p1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4" name="Google Shape;114;p1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5" name="Google Shape;115;p1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6" name="Google Shape;116;p1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1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1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1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3" name="Google Shape;123;p17"/>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124" name="Google Shape;124;p17"/>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125"/>
        <p:cNvGrpSpPr/>
        <p:nvPr/>
      </p:nvGrpSpPr>
      <p:grpSpPr>
        <a:xfrm>
          <a:off x="0" y="0"/>
          <a:ext cx="0" cy="0"/>
          <a:chOff x="0" y="0"/>
          <a:chExt cx="0" cy="0"/>
        </a:xfrm>
      </p:grpSpPr>
      <p:grpSp>
        <p:nvGrpSpPr>
          <p:cNvPr id="126" name="Google Shape;126;p18"/>
          <p:cNvGrpSpPr/>
          <p:nvPr/>
        </p:nvGrpSpPr>
        <p:grpSpPr>
          <a:xfrm>
            <a:off x="-12452" y="310275"/>
            <a:ext cx="9180800" cy="4538300"/>
            <a:chOff x="-12452" y="310275"/>
            <a:chExt cx="9180800" cy="4538300"/>
          </a:xfrm>
        </p:grpSpPr>
        <p:cxnSp>
          <p:nvCxnSpPr>
            <p:cNvPr id="127" name="Google Shape;127;p18"/>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18"/>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18"/>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18"/>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18"/>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18"/>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18"/>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18"/>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18"/>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18"/>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18"/>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18"/>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39" name="Google Shape;139;p18"/>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140" name="Google Shape;140;p18"/>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141"/>
        <p:cNvGrpSpPr/>
        <p:nvPr/>
      </p:nvGrpSpPr>
      <p:grpSpPr>
        <a:xfrm>
          <a:off x="0" y="0"/>
          <a:ext cx="0" cy="0"/>
          <a:chOff x="0" y="0"/>
          <a:chExt cx="0" cy="0"/>
        </a:xfrm>
      </p:grpSpPr>
      <p:grpSp>
        <p:nvGrpSpPr>
          <p:cNvPr id="142" name="Google Shape;142;p19"/>
          <p:cNvGrpSpPr/>
          <p:nvPr/>
        </p:nvGrpSpPr>
        <p:grpSpPr>
          <a:xfrm>
            <a:off x="-12452" y="310275"/>
            <a:ext cx="9180800" cy="4538300"/>
            <a:chOff x="-12452" y="310275"/>
            <a:chExt cx="9180800" cy="4538300"/>
          </a:xfrm>
        </p:grpSpPr>
        <p:cxnSp>
          <p:nvCxnSpPr>
            <p:cNvPr id="143" name="Google Shape;143;p1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1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1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1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1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1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1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1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55" name="Google Shape;155;p19"/>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56" name="Google Shape;156;p19"/>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57"/>
        <p:cNvGrpSpPr/>
        <p:nvPr/>
      </p:nvGrpSpPr>
      <p:grpSpPr>
        <a:xfrm>
          <a:off x="0" y="0"/>
          <a:ext cx="0" cy="0"/>
          <a:chOff x="0" y="0"/>
          <a:chExt cx="0" cy="0"/>
        </a:xfrm>
      </p:grpSpPr>
      <p:sp>
        <p:nvSpPr>
          <p:cNvPr id="158" name="Google Shape;158;p20"/>
          <p:cNvSpPr txBox="1">
            <a:spLocks noGrp="1"/>
          </p:cNvSpPr>
          <p:nvPr>
            <p:ph type="ctrTitle"/>
          </p:nvPr>
        </p:nvSpPr>
        <p:spPr>
          <a:xfrm>
            <a:off x="3108750" y="2205300"/>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59"/>
        <p:cNvGrpSpPr/>
        <p:nvPr/>
      </p:nvGrpSpPr>
      <p:grpSpPr>
        <a:xfrm>
          <a:off x="0" y="0"/>
          <a:ext cx="0" cy="0"/>
          <a:chOff x="0" y="0"/>
          <a:chExt cx="0" cy="0"/>
        </a:xfrm>
      </p:grpSpPr>
      <p:grpSp>
        <p:nvGrpSpPr>
          <p:cNvPr id="160" name="Google Shape;160;p21"/>
          <p:cNvGrpSpPr/>
          <p:nvPr/>
        </p:nvGrpSpPr>
        <p:grpSpPr>
          <a:xfrm>
            <a:off x="-12452" y="310275"/>
            <a:ext cx="9180800" cy="4538300"/>
            <a:chOff x="-12452" y="310275"/>
            <a:chExt cx="9180800" cy="4538300"/>
          </a:xfrm>
        </p:grpSpPr>
        <p:cxnSp>
          <p:nvCxnSpPr>
            <p:cNvPr id="161" name="Google Shape;161;p2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2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2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2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2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2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2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2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2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2" name="Google Shape;172;p2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3" name="Google Shape;173;p21"/>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4" name="Google Shape;174;p21"/>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5" name="Google Shape;175;p21"/>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6" name="Google Shape;176;p21"/>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7" name="Google Shape;177;p21"/>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78" name="Google Shape;178;p21"/>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79" name="Google Shape;179;p21"/>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80" name="Google Shape;180;p21"/>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81" name="Google Shape;181;p21"/>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82"/>
        <p:cNvGrpSpPr/>
        <p:nvPr/>
      </p:nvGrpSpPr>
      <p:grpSpPr>
        <a:xfrm>
          <a:off x="0" y="0"/>
          <a:ext cx="0" cy="0"/>
          <a:chOff x="0" y="0"/>
          <a:chExt cx="0" cy="0"/>
        </a:xfrm>
      </p:grpSpPr>
      <p:grpSp>
        <p:nvGrpSpPr>
          <p:cNvPr id="183" name="Google Shape;183;p22"/>
          <p:cNvGrpSpPr/>
          <p:nvPr/>
        </p:nvGrpSpPr>
        <p:grpSpPr>
          <a:xfrm>
            <a:off x="-12452" y="310275"/>
            <a:ext cx="9180800" cy="4538300"/>
            <a:chOff x="-12452" y="310275"/>
            <a:chExt cx="9180800" cy="4538300"/>
          </a:xfrm>
        </p:grpSpPr>
        <p:cxnSp>
          <p:nvCxnSpPr>
            <p:cNvPr id="184" name="Google Shape;184;p2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5" name="Google Shape;185;p2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6" name="Google Shape;186;p2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7" name="Google Shape;187;p2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8" name="Google Shape;188;p2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9" name="Google Shape;189;p2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2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2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2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2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2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2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96" name="Google Shape;196;p22"/>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7" name="Google Shape;197;p22"/>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8" name="Google Shape;198;p22"/>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9" name="Google Shape;199;p22"/>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0" name="Google Shape;200;p22"/>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1" name="Google Shape;201;p22"/>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2" name="Google Shape;202;p22"/>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203"/>
        <p:cNvGrpSpPr/>
        <p:nvPr/>
      </p:nvGrpSpPr>
      <p:grpSpPr>
        <a:xfrm>
          <a:off x="0" y="0"/>
          <a:ext cx="0" cy="0"/>
          <a:chOff x="0" y="0"/>
          <a:chExt cx="0" cy="0"/>
        </a:xfrm>
      </p:grpSpPr>
      <p:grpSp>
        <p:nvGrpSpPr>
          <p:cNvPr id="204" name="Google Shape;204;p23"/>
          <p:cNvGrpSpPr/>
          <p:nvPr/>
        </p:nvGrpSpPr>
        <p:grpSpPr>
          <a:xfrm>
            <a:off x="-12452" y="310275"/>
            <a:ext cx="9180800" cy="4538300"/>
            <a:chOff x="-12452" y="310275"/>
            <a:chExt cx="9180800" cy="4538300"/>
          </a:xfrm>
        </p:grpSpPr>
        <p:cxnSp>
          <p:nvCxnSpPr>
            <p:cNvPr id="205" name="Google Shape;205;p2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2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2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2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2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2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2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2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2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2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2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2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17" name="Google Shape;217;p23"/>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8" name="Google Shape;218;p23"/>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9" name="Google Shape;219;p23"/>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p:cSld name="BIG_NUMBER_1_1_2_1">
    <p:spTree>
      <p:nvGrpSpPr>
        <p:cNvPr id="1" name="Shape 220"/>
        <p:cNvGrpSpPr/>
        <p:nvPr/>
      </p:nvGrpSpPr>
      <p:grpSpPr>
        <a:xfrm>
          <a:off x="0" y="0"/>
          <a:ext cx="0" cy="0"/>
          <a:chOff x="0" y="0"/>
          <a:chExt cx="0" cy="0"/>
        </a:xfrm>
      </p:grpSpPr>
      <p:grpSp>
        <p:nvGrpSpPr>
          <p:cNvPr id="221" name="Google Shape;221;p24"/>
          <p:cNvGrpSpPr/>
          <p:nvPr/>
        </p:nvGrpSpPr>
        <p:grpSpPr>
          <a:xfrm>
            <a:off x="-12452" y="310275"/>
            <a:ext cx="9180800" cy="4538300"/>
            <a:chOff x="-12452" y="310275"/>
            <a:chExt cx="9180800" cy="4538300"/>
          </a:xfrm>
        </p:grpSpPr>
        <p:cxnSp>
          <p:nvCxnSpPr>
            <p:cNvPr id="222" name="Google Shape;222;p2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2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2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2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2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2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8" name="Google Shape;228;p2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9" name="Google Shape;229;p2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0" name="Google Shape;230;p2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1" name="Google Shape;231;p2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2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2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34" name="Google Shape;234;p24"/>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HREE COLUMNS">
  <p:cSld name="BLANK_3">
    <p:spTree>
      <p:nvGrpSpPr>
        <p:cNvPr id="1" name="Shape 235"/>
        <p:cNvGrpSpPr/>
        <p:nvPr/>
      </p:nvGrpSpPr>
      <p:grpSpPr>
        <a:xfrm>
          <a:off x="0" y="0"/>
          <a:ext cx="0" cy="0"/>
          <a:chOff x="0" y="0"/>
          <a:chExt cx="0" cy="0"/>
        </a:xfrm>
      </p:grpSpPr>
      <p:grpSp>
        <p:nvGrpSpPr>
          <p:cNvPr id="236" name="Google Shape;236;p25"/>
          <p:cNvGrpSpPr/>
          <p:nvPr/>
        </p:nvGrpSpPr>
        <p:grpSpPr>
          <a:xfrm>
            <a:off x="-12452" y="310275"/>
            <a:ext cx="9180800" cy="4538300"/>
            <a:chOff x="-12452" y="310275"/>
            <a:chExt cx="9180800" cy="4538300"/>
          </a:xfrm>
        </p:grpSpPr>
        <p:cxnSp>
          <p:nvCxnSpPr>
            <p:cNvPr id="237" name="Google Shape;237;p2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2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2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2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2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2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3" name="Google Shape;243;p2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4" name="Google Shape;244;p2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2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2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2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8" name="Google Shape;248;p2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9" name="Google Shape;249;p25"/>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0" name="Google Shape;250;p25"/>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1" name="Google Shape;251;p25"/>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2" name="Google Shape;252;p25"/>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3" name="Google Shape;253;p25"/>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4" name="Google Shape;254;p25"/>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5" name="Google Shape;255;p25"/>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
  <p:cSld name="BLANK_2_2">
    <p:spTree>
      <p:nvGrpSpPr>
        <p:cNvPr id="1" name="Shape 256"/>
        <p:cNvGrpSpPr/>
        <p:nvPr/>
      </p:nvGrpSpPr>
      <p:grpSpPr>
        <a:xfrm>
          <a:off x="0" y="0"/>
          <a:ext cx="0" cy="0"/>
          <a:chOff x="0" y="0"/>
          <a:chExt cx="0" cy="0"/>
        </a:xfrm>
      </p:grpSpPr>
      <p:grpSp>
        <p:nvGrpSpPr>
          <p:cNvPr id="257" name="Google Shape;257;p26"/>
          <p:cNvGrpSpPr/>
          <p:nvPr/>
        </p:nvGrpSpPr>
        <p:grpSpPr>
          <a:xfrm>
            <a:off x="-12452" y="310275"/>
            <a:ext cx="9180800" cy="4538300"/>
            <a:chOff x="-12452" y="310275"/>
            <a:chExt cx="9180800" cy="4538300"/>
          </a:xfrm>
        </p:grpSpPr>
        <p:cxnSp>
          <p:nvCxnSpPr>
            <p:cNvPr id="258" name="Google Shape;258;p2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2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2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2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2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2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2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2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2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2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2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2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70" name="Google Shape;270;p26"/>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71" name="Google Shape;271;p26"/>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72" name="Google Shape;272;p26"/>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73" name="Google Shape;273;p26"/>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74"/>
        <p:cNvGrpSpPr/>
        <p:nvPr/>
      </p:nvGrpSpPr>
      <p:grpSpPr>
        <a:xfrm>
          <a:off x="0" y="0"/>
          <a:ext cx="0" cy="0"/>
          <a:chOff x="0" y="0"/>
          <a:chExt cx="0" cy="0"/>
        </a:xfrm>
      </p:grpSpPr>
      <p:grpSp>
        <p:nvGrpSpPr>
          <p:cNvPr id="275" name="Google Shape;275;p27"/>
          <p:cNvGrpSpPr/>
          <p:nvPr/>
        </p:nvGrpSpPr>
        <p:grpSpPr>
          <a:xfrm>
            <a:off x="-12452" y="310275"/>
            <a:ext cx="9180800" cy="4538300"/>
            <a:chOff x="-12452" y="310275"/>
            <a:chExt cx="9180800" cy="4538300"/>
          </a:xfrm>
        </p:grpSpPr>
        <p:cxnSp>
          <p:nvCxnSpPr>
            <p:cNvPr id="276" name="Google Shape;276;p2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2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2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2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2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2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2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2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2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2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2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2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88" name="Google Shape;288;p2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p:cSld name="BLANK_4">
    <p:spTree>
      <p:nvGrpSpPr>
        <p:cNvPr id="1" name="Shape 289"/>
        <p:cNvGrpSpPr/>
        <p:nvPr/>
      </p:nvGrpSpPr>
      <p:grpSpPr>
        <a:xfrm>
          <a:off x="0" y="0"/>
          <a:ext cx="0" cy="0"/>
          <a:chOff x="0" y="0"/>
          <a:chExt cx="0" cy="0"/>
        </a:xfrm>
      </p:grpSpPr>
      <p:grpSp>
        <p:nvGrpSpPr>
          <p:cNvPr id="290" name="Google Shape;290;p28"/>
          <p:cNvGrpSpPr/>
          <p:nvPr/>
        </p:nvGrpSpPr>
        <p:grpSpPr>
          <a:xfrm>
            <a:off x="-12452" y="310275"/>
            <a:ext cx="9180800" cy="4538300"/>
            <a:chOff x="-12452" y="310275"/>
            <a:chExt cx="9180800" cy="4538300"/>
          </a:xfrm>
        </p:grpSpPr>
        <p:cxnSp>
          <p:nvCxnSpPr>
            <p:cNvPr id="291" name="Google Shape;291;p28"/>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28"/>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3" name="Google Shape;293;p28"/>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4" name="Google Shape;294;p28"/>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5" name="Google Shape;295;p28"/>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6" name="Google Shape;296;p28"/>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7" name="Google Shape;297;p28"/>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8" name="Google Shape;298;p28"/>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28"/>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28"/>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28"/>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28"/>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03" name="Google Shape;303;p28"/>
          <p:cNvSpPr txBox="1">
            <a:spLocks noGrp="1"/>
          </p:cNvSpPr>
          <p:nvPr>
            <p:ph type="subTitle" idx="1"/>
          </p:nvPr>
        </p:nvSpPr>
        <p:spPr>
          <a:xfrm>
            <a:off x="1481102"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4" name="Google Shape;304;p28"/>
          <p:cNvSpPr txBox="1">
            <a:spLocks noGrp="1"/>
          </p:cNvSpPr>
          <p:nvPr>
            <p:ph type="subTitle" idx="2"/>
          </p:nvPr>
        </p:nvSpPr>
        <p:spPr>
          <a:xfrm>
            <a:off x="3727341"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5" name="Google Shape;305;p28"/>
          <p:cNvSpPr txBox="1">
            <a:spLocks noGrp="1"/>
          </p:cNvSpPr>
          <p:nvPr>
            <p:ph type="subTitle" idx="3"/>
          </p:nvPr>
        </p:nvSpPr>
        <p:spPr>
          <a:xfrm>
            <a:off x="5973583"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6" name="Google Shape;306;p28"/>
          <p:cNvSpPr txBox="1">
            <a:spLocks noGrp="1"/>
          </p:cNvSpPr>
          <p:nvPr>
            <p:ph type="ctrTitle"/>
          </p:nvPr>
        </p:nvSpPr>
        <p:spPr>
          <a:xfrm>
            <a:off x="1413763"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7" name="Google Shape;307;p28"/>
          <p:cNvSpPr txBox="1">
            <a:spLocks noGrp="1"/>
          </p:cNvSpPr>
          <p:nvPr>
            <p:ph type="ctrTitle" idx="4"/>
          </p:nvPr>
        </p:nvSpPr>
        <p:spPr>
          <a:xfrm>
            <a:off x="3660015"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8" name="Google Shape;308;p28"/>
          <p:cNvSpPr txBox="1">
            <a:spLocks noGrp="1"/>
          </p:cNvSpPr>
          <p:nvPr>
            <p:ph type="ctrTitle" idx="5"/>
          </p:nvPr>
        </p:nvSpPr>
        <p:spPr>
          <a:xfrm>
            <a:off x="5906248"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9" name="Google Shape;309;p28"/>
          <p:cNvSpPr txBox="1">
            <a:spLocks noGrp="1"/>
          </p:cNvSpPr>
          <p:nvPr>
            <p:ph type="subTitle" idx="6"/>
          </p:nvPr>
        </p:nvSpPr>
        <p:spPr>
          <a:xfrm>
            <a:off x="1481102"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0" name="Google Shape;310;p28"/>
          <p:cNvSpPr txBox="1">
            <a:spLocks noGrp="1"/>
          </p:cNvSpPr>
          <p:nvPr>
            <p:ph type="subTitle" idx="7"/>
          </p:nvPr>
        </p:nvSpPr>
        <p:spPr>
          <a:xfrm>
            <a:off x="3727341"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1" name="Google Shape;311;p28"/>
          <p:cNvSpPr txBox="1">
            <a:spLocks noGrp="1"/>
          </p:cNvSpPr>
          <p:nvPr>
            <p:ph type="subTitle" idx="8"/>
          </p:nvPr>
        </p:nvSpPr>
        <p:spPr>
          <a:xfrm>
            <a:off x="5973570"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2" name="Google Shape;312;p28"/>
          <p:cNvSpPr txBox="1">
            <a:spLocks noGrp="1"/>
          </p:cNvSpPr>
          <p:nvPr>
            <p:ph type="ctrTitle" idx="9"/>
          </p:nvPr>
        </p:nvSpPr>
        <p:spPr>
          <a:xfrm>
            <a:off x="1413750"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3" name="Google Shape;313;p28"/>
          <p:cNvSpPr txBox="1">
            <a:spLocks noGrp="1"/>
          </p:cNvSpPr>
          <p:nvPr>
            <p:ph type="ctrTitle" idx="13"/>
          </p:nvPr>
        </p:nvSpPr>
        <p:spPr>
          <a:xfrm>
            <a:off x="3660003"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4" name="Google Shape;314;p28"/>
          <p:cNvSpPr txBox="1">
            <a:spLocks noGrp="1"/>
          </p:cNvSpPr>
          <p:nvPr>
            <p:ph type="ctrTitle" idx="14"/>
          </p:nvPr>
        </p:nvSpPr>
        <p:spPr>
          <a:xfrm>
            <a:off x="5906236"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5" name="Google Shape;315;p28"/>
          <p:cNvSpPr txBox="1">
            <a:spLocks noGrp="1"/>
          </p:cNvSpPr>
          <p:nvPr>
            <p:ph type="ctrTitle" idx="15"/>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amp; CREDITS">
  <p:cSld name="BIG_NUMBER_1_1_3">
    <p:spTree>
      <p:nvGrpSpPr>
        <p:cNvPr id="1" name="Shape 316"/>
        <p:cNvGrpSpPr/>
        <p:nvPr/>
      </p:nvGrpSpPr>
      <p:grpSpPr>
        <a:xfrm>
          <a:off x="0" y="0"/>
          <a:ext cx="0" cy="0"/>
          <a:chOff x="0" y="0"/>
          <a:chExt cx="0" cy="0"/>
        </a:xfrm>
      </p:grpSpPr>
      <p:grpSp>
        <p:nvGrpSpPr>
          <p:cNvPr id="317" name="Google Shape;317;p29"/>
          <p:cNvGrpSpPr/>
          <p:nvPr/>
        </p:nvGrpSpPr>
        <p:grpSpPr>
          <a:xfrm>
            <a:off x="-12452" y="310275"/>
            <a:ext cx="9180800" cy="4538300"/>
            <a:chOff x="-12452" y="310275"/>
            <a:chExt cx="9180800" cy="4538300"/>
          </a:xfrm>
        </p:grpSpPr>
        <p:cxnSp>
          <p:nvCxnSpPr>
            <p:cNvPr id="318" name="Google Shape;318;p2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2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2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2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2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2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2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2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2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2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8" name="Google Shape;328;p2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9" name="Google Shape;329;p2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30" name="Google Shape;330;p29"/>
          <p:cNvSpPr txBox="1">
            <a:spLocks noGrp="1"/>
          </p:cNvSpPr>
          <p:nvPr>
            <p:ph type="ctrTitle"/>
          </p:nvPr>
        </p:nvSpPr>
        <p:spPr>
          <a:xfrm>
            <a:off x="939525" y="897850"/>
            <a:ext cx="51264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31" name="Google Shape;331;p29"/>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332" name="Google Shape;332;p29"/>
          <p:cNvSpPr txBox="1"/>
          <p:nvPr/>
        </p:nvSpPr>
        <p:spPr>
          <a:xfrm>
            <a:off x="939525" y="3533100"/>
            <a:ext cx="3103500" cy="10191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800">
                <a:latin typeface="Comfortaa"/>
                <a:ea typeface="Comfortaa"/>
                <a:cs typeface="Comfortaa"/>
                <a:sym typeface="Comfortaa"/>
              </a:rPr>
              <a:t>CREDITS: This presentation template was created by </a:t>
            </a:r>
            <a:r>
              <a:rPr lang="en" sz="800" b="1">
                <a:uFill>
                  <a:noFill/>
                </a:uFill>
                <a:latin typeface="Comfortaa"/>
                <a:ea typeface="Comfortaa"/>
                <a:cs typeface="Comfortaa"/>
                <a:sym typeface="Comfortaa"/>
                <a:hlinkClick r:id="rId2"/>
              </a:rPr>
              <a:t>Slidesgo</a:t>
            </a:r>
            <a:r>
              <a:rPr lang="en" sz="800">
                <a:latin typeface="Comfortaa"/>
                <a:ea typeface="Comfortaa"/>
                <a:cs typeface="Comfortaa"/>
                <a:sym typeface="Comfortaa"/>
              </a:rPr>
              <a:t>, including icons by </a:t>
            </a:r>
            <a:r>
              <a:rPr lang="en" sz="800" b="1">
                <a:uFill>
                  <a:noFill/>
                </a:uFill>
                <a:latin typeface="Comfortaa"/>
                <a:ea typeface="Comfortaa"/>
                <a:cs typeface="Comfortaa"/>
                <a:sym typeface="Comfortaa"/>
                <a:hlinkClick r:id="rId3"/>
              </a:rPr>
              <a:t>Flatico</a:t>
            </a:r>
            <a:r>
              <a:rPr lang="en" sz="800">
                <a:uFill>
                  <a:noFill/>
                </a:uFill>
                <a:latin typeface="Comfortaa"/>
                <a:ea typeface="Comfortaa"/>
                <a:cs typeface="Comfortaa"/>
                <a:sym typeface="Comfortaa"/>
                <a:hlinkClick r:id="rId3"/>
              </a:rPr>
              <a:t>n</a:t>
            </a:r>
            <a:r>
              <a:rPr lang="en" sz="800">
                <a:latin typeface="Comfortaa"/>
                <a:ea typeface="Comfortaa"/>
                <a:cs typeface="Comfortaa"/>
                <a:sym typeface="Comfortaa"/>
              </a:rPr>
              <a:t>, and infographics &amp; images by </a:t>
            </a:r>
            <a:r>
              <a:rPr lang="en" sz="800" b="1">
                <a:uFill>
                  <a:noFill/>
                </a:uFill>
                <a:latin typeface="Comfortaa"/>
                <a:ea typeface="Comfortaa"/>
                <a:cs typeface="Comfortaa"/>
                <a:sym typeface="Comfortaa"/>
                <a:hlinkClick r:id="rId4"/>
              </a:rPr>
              <a:t>Freepik</a:t>
            </a:r>
            <a:r>
              <a:rPr lang="en" sz="800">
                <a:latin typeface="Comfortaa"/>
                <a:ea typeface="Comfortaa"/>
                <a:cs typeface="Comfortaa"/>
                <a:sym typeface="Comfortaa"/>
              </a:rPr>
              <a:t>. </a:t>
            </a:r>
            <a:endParaRPr sz="800">
              <a:latin typeface="Comfortaa"/>
              <a:ea typeface="Comfortaa"/>
              <a:cs typeface="Comfortaa"/>
              <a:sym typeface="Comfortaa"/>
            </a:endParaRPr>
          </a:p>
          <a:p>
            <a:pPr marL="0" lvl="0" indent="0" algn="l" rtl="0">
              <a:spcBef>
                <a:spcPts val="300"/>
              </a:spcBef>
              <a:spcAft>
                <a:spcPts val="0"/>
              </a:spcAft>
              <a:buNone/>
            </a:pPr>
            <a:endParaRPr sz="800">
              <a:latin typeface="Comfortaa"/>
              <a:ea typeface="Comfortaa"/>
              <a:cs typeface="Comfortaa"/>
              <a:sym typeface="Comforta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BULLET POINTS">
  <p:cSld name="BIG_NUMBER_1_1_2_2_1">
    <p:spTree>
      <p:nvGrpSpPr>
        <p:cNvPr id="1" name="Shape 333"/>
        <p:cNvGrpSpPr/>
        <p:nvPr/>
      </p:nvGrpSpPr>
      <p:grpSpPr>
        <a:xfrm>
          <a:off x="0" y="0"/>
          <a:ext cx="0" cy="0"/>
          <a:chOff x="0" y="0"/>
          <a:chExt cx="0" cy="0"/>
        </a:xfrm>
      </p:grpSpPr>
      <p:grpSp>
        <p:nvGrpSpPr>
          <p:cNvPr id="334" name="Google Shape;334;p30"/>
          <p:cNvGrpSpPr/>
          <p:nvPr/>
        </p:nvGrpSpPr>
        <p:grpSpPr>
          <a:xfrm>
            <a:off x="-12452" y="310275"/>
            <a:ext cx="9180800" cy="4538300"/>
            <a:chOff x="-12452" y="310275"/>
            <a:chExt cx="9180800" cy="4538300"/>
          </a:xfrm>
        </p:grpSpPr>
        <p:cxnSp>
          <p:nvCxnSpPr>
            <p:cNvPr id="335" name="Google Shape;335;p30"/>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30"/>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30"/>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30"/>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30"/>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30"/>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30"/>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30"/>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30"/>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30"/>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30"/>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6" name="Google Shape;346;p30"/>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47" name="Google Shape;347;p30"/>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48" name="Google Shape;348;p30"/>
          <p:cNvSpPr txBox="1">
            <a:spLocks noGrp="1"/>
          </p:cNvSpPr>
          <p:nvPr>
            <p:ph type="body" idx="1"/>
          </p:nvPr>
        </p:nvSpPr>
        <p:spPr>
          <a:xfrm>
            <a:off x="1109663"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
        <p:nvSpPr>
          <p:cNvPr id="349" name="Google Shape;349;p30"/>
          <p:cNvSpPr txBox="1">
            <a:spLocks noGrp="1"/>
          </p:cNvSpPr>
          <p:nvPr>
            <p:ph type="body" idx="2"/>
          </p:nvPr>
        </p:nvSpPr>
        <p:spPr>
          <a:xfrm>
            <a:off x="4719638"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50"/>
        <p:cNvGrpSpPr/>
        <p:nvPr/>
      </p:nvGrpSpPr>
      <p:grpSpPr>
        <a:xfrm>
          <a:off x="0" y="0"/>
          <a:ext cx="0" cy="0"/>
          <a:chOff x="0" y="0"/>
          <a:chExt cx="0" cy="0"/>
        </a:xfrm>
      </p:grpSpPr>
      <p:grpSp>
        <p:nvGrpSpPr>
          <p:cNvPr id="351" name="Google Shape;351;p31"/>
          <p:cNvGrpSpPr/>
          <p:nvPr/>
        </p:nvGrpSpPr>
        <p:grpSpPr>
          <a:xfrm>
            <a:off x="-12452" y="310275"/>
            <a:ext cx="9180800" cy="4538300"/>
            <a:chOff x="-12452" y="310275"/>
            <a:chExt cx="9180800" cy="4538300"/>
          </a:xfrm>
        </p:grpSpPr>
        <p:cxnSp>
          <p:nvCxnSpPr>
            <p:cNvPr id="352" name="Google Shape;352;p3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3" name="Google Shape;353;p3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4" name="Google Shape;354;p3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5" name="Google Shape;355;p3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6" name="Google Shape;356;p3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7" name="Google Shape;357;p3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8" name="Google Shape;358;p3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9" name="Google Shape;359;p3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0" name="Google Shape;360;p3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1" name="Google Shape;361;p3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2" name="Google Shape;362;p3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3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6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png"/><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slide" Target="slide23.xml"/><Relationship Id="rId5" Type="http://schemas.openxmlformats.org/officeDocument/2006/relationships/image" Target="../media/image3.png"/><Relationship Id="rId10" Type="http://schemas.openxmlformats.org/officeDocument/2006/relationships/slide" Target="slide20.xml"/><Relationship Id="rId4" Type="http://schemas.openxmlformats.org/officeDocument/2006/relationships/image" Target="../media/image2.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hyperlink" Target="http://drive.google.com/file/d/1ecp1OM-FJrZzhrJfp3HN1Ndwl-HGndCt/vie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hyperlink" Target="http://drive.google.com/file/d/1wlHHkfOvca8d5Twds9sKbpxK93MkX5za/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hyperlink" Target="http://drive.google.com/file/d/1oO1Qlr_504HbHT1KF8vc6aDRLlu3Nacg/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player.vimeo.com/video/879911034?app_id=122963" TargetMode="External"/><Relationship Id="rId6" Type="http://schemas.openxmlformats.org/officeDocument/2006/relationships/image" Target="../media/image35.jpeg"/><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ideo" Target="https://player.vimeo.com/video/838482157?app_id=122963" TargetMode="Externa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879909226?app_id=122963" TargetMode="Externa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3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370" name="Google Shape;370;p3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371" name="Google Shape;371;p33"/>
          <p:cNvPicPr preferRelativeResize="0"/>
          <p:nvPr/>
        </p:nvPicPr>
        <p:blipFill>
          <a:blip r:embed="rId5">
            <a:alphaModFix/>
          </a:blip>
          <a:stretch>
            <a:fillRect/>
          </a:stretch>
        </p:blipFill>
        <p:spPr>
          <a:xfrm>
            <a:off x="6897975" y="494450"/>
            <a:ext cx="2008775" cy="3702574"/>
          </a:xfrm>
          <a:prstGeom prst="rect">
            <a:avLst/>
          </a:prstGeom>
          <a:noFill/>
          <a:ln>
            <a:noFill/>
          </a:ln>
        </p:spPr>
      </p:pic>
      <p:sp>
        <p:nvSpPr>
          <p:cNvPr id="372" name="Google Shape;372;p33"/>
          <p:cNvSpPr txBox="1">
            <a:spLocks noGrp="1"/>
          </p:cNvSpPr>
          <p:nvPr>
            <p:ph type="ctrTitle"/>
          </p:nvPr>
        </p:nvSpPr>
        <p:spPr>
          <a:xfrm>
            <a:off x="637950" y="494450"/>
            <a:ext cx="5346900" cy="77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a:latin typeface="Montserrat SemiBold"/>
                <a:ea typeface="Montserrat SemiBold"/>
                <a:cs typeface="Montserrat SemiBold"/>
                <a:sym typeface="Montserrat SemiBold"/>
              </a:rPr>
              <a:t>Table of Contents</a:t>
            </a:r>
            <a:endParaRPr sz="4000">
              <a:solidFill>
                <a:schemeClr val="dk1"/>
              </a:solidFill>
              <a:latin typeface="Montserrat SemiBold"/>
              <a:ea typeface="Montserrat SemiBold"/>
              <a:cs typeface="Montserrat SemiBold"/>
              <a:sym typeface="Montserrat SemiBold"/>
            </a:endParaRPr>
          </a:p>
        </p:txBody>
      </p:sp>
      <p:sp>
        <p:nvSpPr>
          <p:cNvPr id="373" name="Google Shape;373;p33"/>
          <p:cNvSpPr txBox="1"/>
          <p:nvPr/>
        </p:nvSpPr>
        <p:spPr>
          <a:xfrm>
            <a:off x="1175925" y="1357575"/>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6" action="ppaction://hlinksldjump">
                  <a:extLst>
                    <a:ext uri="{A12FA001-AC4F-418D-AE19-62706E023703}">
                      <ahyp:hlinkClr xmlns:ahyp="http://schemas.microsoft.com/office/drawing/2018/hyperlinkcolor" val="tx"/>
                    </a:ext>
                  </a:extLst>
                </a:hlinkClick>
              </a:rPr>
              <a:t>Slides 2-</a:t>
            </a:r>
            <a:r>
              <a:rPr lang="en" u="sng">
                <a:solidFill>
                  <a:srgbClr val="09ABE8"/>
                </a:solidFill>
                <a:latin typeface="Montserrat Medium"/>
                <a:ea typeface="Montserrat Medium"/>
                <a:cs typeface="Montserrat Medium"/>
                <a:sym typeface="Montserrat Medium"/>
                <a:hlinkClick r:id="rId6" action="ppaction://hlinksldjump">
                  <a:extLst>
                    <a:ext uri="{A12FA001-AC4F-418D-AE19-62706E023703}">
                      <ahyp:hlinkClr xmlns:ahyp="http://schemas.microsoft.com/office/drawing/2018/hyperlinkcolor" val="tx"/>
                    </a:ext>
                  </a:extLst>
                </a:hlinkClick>
              </a:rPr>
              <a:t>6</a:t>
            </a:r>
            <a:endParaRPr>
              <a:solidFill>
                <a:srgbClr val="09ABE8"/>
              </a:solidFill>
              <a:latin typeface="Montserrat Medium"/>
              <a:ea typeface="Montserrat Medium"/>
              <a:cs typeface="Montserrat Medium"/>
              <a:sym typeface="Montserrat Medium"/>
            </a:endParaRPr>
          </a:p>
        </p:txBody>
      </p:sp>
      <p:sp>
        <p:nvSpPr>
          <p:cNvPr id="374" name="Google Shape;374;p33"/>
          <p:cNvSpPr txBox="1"/>
          <p:nvPr/>
        </p:nvSpPr>
        <p:spPr>
          <a:xfrm>
            <a:off x="2657725" y="1357575"/>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Meet Amira!</a:t>
            </a:r>
            <a:endParaRPr>
              <a:latin typeface="Montserrat Medium"/>
              <a:ea typeface="Montserrat Medium"/>
              <a:cs typeface="Montserrat Medium"/>
              <a:sym typeface="Montserrat Medium"/>
            </a:endParaRPr>
          </a:p>
        </p:txBody>
      </p:sp>
      <p:sp>
        <p:nvSpPr>
          <p:cNvPr id="375" name="Google Shape;375;p33"/>
          <p:cNvSpPr txBox="1"/>
          <p:nvPr/>
        </p:nvSpPr>
        <p:spPr>
          <a:xfrm>
            <a:off x="1175925" y="1643800"/>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7" action="ppaction://hlinksldjump">
                  <a:extLst>
                    <a:ext uri="{A12FA001-AC4F-418D-AE19-62706E023703}">
                      <ahyp:hlinkClr xmlns:ahyp="http://schemas.microsoft.com/office/drawing/2018/hyperlinkcolor" val="tx"/>
                    </a:ext>
                  </a:extLst>
                </a:hlinkClick>
              </a:rPr>
              <a:t>Slides </a:t>
            </a:r>
            <a:r>
              <a:rPr lang="en" u="sng">
                <a:solidFill>
                  <a:srgbClr val="09ABE8"/>
                </a:solidFill>
                <a:latin typeface="Montserrat Medium"/>
                <a:ea typeface="Montserrat Medium"/>
                <a:cs typeface="Montserrat Medium"/>
                <a:sym typeface="Montserrat Medium"/>
                <a:hlinkClick r:id="rId7" action="ppaction://hlinksldjump">
                  <a:extLst>
                    <a:ext uri="{A12FA001-AC4F-418D-AE19-62706E023703}">
                      <ahyp:hlinkClr xmlns:ahyp="http://schemas.microsoft.com/office/drawing/2018/hyperlinkcolor" val="tx"/>
                    </a:ext>
                  </a:extLst>
                </a:hlinkClick>
              </a:rPr>
              <a:t>7-9</a:t>
            </a:r>
            <a:endParaRPr>
              <a:solidFill>
                <a:srgbClr val="09ABE8"/>
              </a:solidFill>
              <a:latin typeface="Montserrat Medium"/>
              <a:ea typeface="Montserrat Medium"/>
              <a:cs typeface="Montserrat Medium"/>
              <a:sym typeface="Montserrat Medium"/>
            </a:endParaRPr>
          </a:p>
        </p:txBody>
      </p:sp>
      <p:sp>
        <p:nvSpPr>
          <p:cNvPr id="376" name="Google Shape;376;p33"/>
          <p:cNvSpPr txBox="1"/>
          <p:nvPr/>
        </p:nvSpPr>
        <p:spPr>
          <a:xfrm>
            <a:off x="2657725" y="164380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Tips for Success</a:t>
            </a:r>
            <a:endParaRPr>
              <a:latin typeface="Montserrat Medium"/>
              <a:ea typeface="Montserrat Medium"/>
              <a:cs typeface="Montserrat Medium"/>
              <a:sym typeface="Montserrat Medium"/>
            </a:endParaRPr>
          </a:p>
        </p:txBody>
      </p:sp>
      <p:sp>
        <p:nvSpPr>
          <p:cNvPr id="377" name="Google Shape;377;p33"/>
          <p:cNvSpPr txBox="1"/>
          <p:nvPr/>
        </p:nvSpPr>
        <p:spPr>
          <a:xfrm>
            <a:off x="1175925" y="191150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8" action="ppaction://hlinksldjump">
                  <a:extLst>
                    <a:ext uri="{A12FA001-AC4F-418D-AE19-62706E023703}">
                      <ahyp:hlinkClr xmlns:ahyp="http://schemas.microsoft.com/office/drawing/2018/hyperlinkcolor" val="tx"/>
                    </a:ext>
                  </a:extLst>
                </a:hlinkClick>
              </a:rPr>
              <a:t>Slides 10-13</a:t>
            </a:r>
            <a:endParaRPr>
              <a:solidFill>
                <a:srgbClr val="09ABE8"/>
              </a:solidFill>
              <a:latin typeface="Montserrat Medium"/>
              <a:ea typeface="Montserrat Medium"/>
              <a:cs typeface="Montserrat Medium"/>
              <a:sym typeface="Montserrat Medium"/>
            </a:endParaRPr>
          </a:p>
        </p:txBody>
      </p:sp>
      <p:sp>
        <p:nvSpPr>
          <p:cNvPr id="378" name="Google Shape;378;p33"/>
          <p:cNvSpPr txBox="1"/>
          <p:nvPr/>
        </p:nvSpPr>
        <p:spPr>
          <a:xfrm>
            <a:off x="2657725" y="1911488"/>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Logging On</a:t>
            </a:r>
            <a:endParaRPr>
              <a:latin typeface="Montserrat Medium"/>
              <a:ea typeface="Montserrat Medium"/>
              <a:cs typeface="Montserrat Medium"/>
              <a:sym typeface="Montserrat Medium"/>
            </a:endParaRPr>
          </a:p>
        </p:txBody>
      </p:sp>
      <p:sp>
        <p:nvSpPr>
          <p:cNvPr id="379" name="Google Shape;379;p33"/>
          <p:cNvSpPr txBox="1"/>
          <p:nvPr/>
        </p:nvSpPr>
        <p:spPr>
          <a:xfrm>
            <a:off x="1175925" y="2219475"/>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9" action="ppaction://hlinksldjump">
                  <a:extLst>
                    <a:ext uri="{A12FA001-AC4F-418D-AE19-62706E023703}">
                      <ahyp:hlinkClr xmlns:ahyp="http://schemas.microsoft.com/office/drawing/2018/hyperlinkcolor" val="tx"/>
                    </a:ext>
                  </a:extLst>
                </a:hlinkClick>
              </a:rPr>
              <a:t>Slides 14-16</a:t>
            </a:r>
            <a:endParaRPr>
              <a:solidFill>
                <a:srgbClr val="09ABE8"/>
              </a:solidFill>
              <a:latin typeface="Montserrat Medium"/>
              <a:ea typeface="Montserrat Medium"/>
              <a:cs typeface="Montserrat Medium"/>
              <a:sym typeface="Montserrat Medium"/>
            </a:endParaRPr>
          </a:p>
        </p:txBody>
      </p:sp>
      <p:sp>
        <p:nvSpPr>
          <p:cNvPr id="380" name="Google Shape;380;p33"/>
          <p:cNvSpPr txBox="1"/>
          <p:nvPr/>
        </p:nvSpPr>
        <p:spPr>
          <a:xfrm>
            <a:off x="2657725" y="2219475"/>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#1</a:t>
            </a:r>
            <a:endParaRPr>
              <a:latin typeface="Montserrat Medium"/>
              <a:ea typeface="Montserrat Medium"/>
              <a:cs typeface="Montserrat Medium"/>
              <a:sym typeface="Montserrat Medium"/>
            </a:endParaRPr>
          </a:p>
        </p:txBody>
      </p:sp>
      <p:sp>
        <p:nvSpPr>
          <p:cNvPr id="381" name="Google Shape;381;p33"/>
          <p:cNvSpPr txBox="1"/>
          <p:nvPr/>
        </p:nvSpPr>
        <p:spPr>
          <a:xfrm>
            <a:off x="1175925" y="248660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0" action="ppaction://hlinksldjump">
                  <a:extLst>
                    <a:ext uri="{A12FA001-AC4F-418D-AE19-62706E023703}">
                      <ahyp:hlinkClr xmlns:ahyp="http://schemas.microsoft.com/office/drawing/2018/hyperlinkcolor" val="tx"/>
                    </a:ext>
                  </a:extLst>
                </a:hlinkClick>
              </a:rPr>
              <a:t>Slides 17-19</a:t>
            </a:r>
            <a:endParaRPr>
              <a:solidFill>
                <a:srgbClr val="09ABE8"/>
              </a:solidFill>
              <a:latin typeface="Montserrat Medium"/>
              <a:ea typeface="Montserrat Medium"/>
              <a:cs typeface="Montserrat Medium"/>
              <a:sym typeface="Montserrat Medium"/>
            </a:endParaRPr>
          </a:p>
        </p:txBody>
      </p:sp>
      <p:sp>
        <p:nvSpPr>
          <p:cNvPr id="382" name="Google Shape;382;p33"/>
          <p:cNvSpPr txBox="1"/>
          <p:nvPr/>
        </p:nvSpPr>
        <p:spPr>
          <a:xfrm>
            <a:off x="2657725" y="248660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#2</a:t>
            </a:r>
            <a:endParaRPr>
              <a:latin typeface="Montserrat Medium"/>
              <a:ea typeface="Montserrat Medium"/>
              <a:cs typeface="Montserrat Medium"/>
              <a:sym typeface="Montserrat Medium"/>
            </a:endParaRPr>
          </a:p>
        </p:txBody>
      </p:sp>
      <p:sp>
        <p:nvSpPr>
          <p:cNvPr id="383" name="Google Shape;383;p33"/>
          <p:cNvSpPr txBox="1"/>
          <p:nvPr/>
        </p:nvSpPr>
        <p:spPr>
          <a:xfrm>
            <a:off x="1175925" y="277340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 action="ppaction://noaction">
                  <a:extLst>
                    <a:ext uri="{A12FA001-AC4F-418D-AE19-62706E023703}">
                      <ahyp:hlinkClr xmlns:ahyp="http://schemas.microsoft.com/office/drawing/2018/hyperlinkcolor" val="tx"/>
                    </a:ext>
                  </a:extLst>
                </a:hlinkClick>
              </a:rPr>
              <a:t>Slides 20-22</a:t>
            </a:r>
            <a:endParaRPr>
              <a:solidFill>
                <a:srgbClr val="09ABE8"/>
              </a:solidFill>
              <a:latin typeface="Montserrat Medium"/>
              <a:ea typeface="Montserrat Medium"/>
              <a:cs typeface="Montserrat Medium"/>
              <a:sym typeface="Montserrat Medium"/>
            </a:endParaRPr>
          </a:p>
        </p:txBody>
      </p:sp>
      <p:sp>
        <p:nvSpPr>
          <p:cNvPr id="384" name="Google Shape;384;p33"/>
          <p:cNvSpPr txBox="1"/>
          <p:nvPr/>
        </p:nvSpPr>
        <p:spPr>
          <a:xfrm>
            <a:off x="2657725" y="277340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#3</a:t>
            </a:r>
            <a:endParaRPr>
              <a:latin typeface="Montserrat Medium"/>
              <a:ea typeface="Montserrat Medium"/>
              <a:cs typeface="Montserrat Medium"/>
              <a:sym typeface="Montserrat Medium"/>
            </a:endParaRPr>
          </a:p>
        </p:txBody>
      </p:sp>
      <p:sp>
        <p:nvSpPr>
          <p:cNvPr id="385" name="Google Shape;385;p33"/>
          <p:cNvSpPr txBox="1"/>
          <p:nvPr/>
        </p:nvSpPr>
        <p:spPr>
          <a:xfrm>
            <a:off x="1175925" y="304110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1" action="ppaction://hlinksldjump">
                  <a:extLst>
                    <a:ext uri="{A12FA001-AC4F-418D-AE19-62706E023703}">
                      <ahyp:hlinkClr xmlns:ahyp="http://schemas.microsoft.com/office/drawing/2018/hyperlinkcolor" val="tx"/>
                    </a:ext>
                  </a:extLst>
                </a:hlinkClick>
              </a:rPr>
              <a:t>Slides 23-33</a:t>
            </a:r>
            <a:endParaRPr>
              <a:solidFill>
                <a:srgbClr val="09ABE8"/>
              </a:solidFill>
              <a:latin typeface="Montserrat Medium"/>
              <a:ea typeface="Montserrat Medium"/>
              <a:cs typeface="Montserrat Medium"/>
              <a:sym typeface="Montserrat Medium"/>
            </a:endParaRPr>
          </a:p>
        </p:txBody>
      </p:sp>
      <p:sp>
        <p:nvSpPr>
          <p:cNvPr id="386" name="Google Shape;386;p33"/>
          <p:cNvSpPr txBox="1"/>
          <p:nvPr/>
        </p:nvSpPr>
        <p:spPr>
          <a:xfrm>
            <a:off x="2657725" y="3041100"/>
            <a:ext cx="442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Introducing the Benchmark Assessment</a:t>
            </a:r>
            <a:endParaRPr>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42"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33" name="Google Shape;733;p42"/>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34" name="Google Shape;734;p42"/>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735" name="Google Shape;735;p42"/>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736" name="Google Shape;736;p42"/>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37" name="Google Shape;737;p42"/>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738" name="Google Shape;738;p42"/>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39" name="Google Shape;739;p42"/>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740" name="Google Shape;740;p42"/>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41" name="Google Shape;741;p42"/>
          <p:cNvSpPr txBox="1"/>
          <p:nvPr/>
        </p:nvSpPr>
        <p:spPr>
          <a:xfrm>
            <a:off x="3222100" y="1627975"/>
            <a:ext cx="336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Log into </a:t>
            </a:r>
            <a:r>
              <a:rPr lang="en" sz="2400" b="1">
                <a:latin typeface="Manjari"/>
                <a:ea typeface="Manjari"/>
                <a:cs typeface="Manjari"/>
                <a:sym typeface="Manjari"/>
              </a:rPr>
              <a:t>Clever</a:t>
            </a:r>
            <a:endParaRPr sz="2400" b="1">
              <a:latin typeface="Manjari"/>
              <a:ea typeface="Manjari"/>
              <a:cs typeface="Manjari"/>
              <a:sym typeface="Manjari"/>
            </a:endParaRPr>
          </a:p>
        </p:txBody>
      </p:sp>
      <p:sp>
        <p:nvSpPr>
          <p:cNvPr id="742" name="Google Shape;742;p42"/>
          <p:cNvSpPr txBox="1"/>
          <p:nvPr/>
        </p:nvSpPr>
        <p:spPr>
          <a:xfrm>
            <a:off x="3220251" y="2504750"/>
            <a:ext cx="3277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Click</a:t>
            </a:r>
            <a:endParaRPr sz="2400">
              <a:latin typeface="Manjari"/>
              <a:ea typeface="Manjari"/>
              <a:cs typeface="Manjari"/>
              <a:sym typeface="Manjari"/>
            </a:endParaRPr>
          </a:p>
        </p:txBody>
      </p:sp>
      <p:sp>
        <p:nvSpPr>
          <p:cNvPr id="743" name="Google Shape;743;p42"/>
          <p:cNvSpPr txBox="1"/>
          <p:nvPr/>
        </p:nvSpPr>
        <p:spPr>
          <a:xfrm>
            <a:off x="3222088" y="3400100"/>
            <a:ext cx="49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Click</a:t>
            </a:r>
            <a:endParaRPr sz="2400">
              <a:latin typeface="Manjari"/>
              <a:ea typeface="Manjari"/>
              <a:cs typeface="Manjari"/>
              <a:sym typeface="Manjari"/>
            </a:endParaRPr>
          </a:p>
        </p:txBody>
      </p:sp>
      <p:pic>
        <p:nvPicPr>
          <p:cNvPr id="744" name="Google Shape;744;p42"/>
          <p:cNvPicPr preferRelativeResize="0"/>
          <p:nvPr/>
        </p:nvPicPr>
        <p:blipFill>
          <a:blip r:embed="rId6">
            <a:alphaModFix/>
          </a:blip>
          <a:stretch>
            <a:fillRect/>
          </a:stretch>
        </p:blipFill>
        <p:spPr>
          <a:xfrm>
            <a:off x="144793" y="232843"/>
            <a:ext cx="2877925" cy="1550950"/>
          </a:xfrm>
          <a:prstGeom prst="rect">
            <a:avLst/>
          </a:prstGeom>
          <a:noFill/>
          <a:ln>
            <a:noFill/>
          </a:ln>
        </p:spPr>
      </p:pic>
      <p:sp>
        <p:nvSpPr>
          <p:cNvPr id="745" name="Google Shape;745;p42"/>
          <p:cNvSpPr txBox="1">
            <a:spLocks noGrp="1"/>
          </p:cNvSpPr>
          <p:nvPr>
            <p:ph type="ctrTitle"/>
          </p:nvPr>
        </p:nvSpPr>
        <p:spPr>
          <a:xfrm>
            <a:off x="341013" y="366600"/>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b="1">
                <a:solidFill>
                  <a:schemeClr val="lt1"/>
                </a:solidFill>
                <a:latin typeface="Manjari"/>
                <a:ea typeface="Manjari"/>
                <a:cs typeface="Manjari"/>
                <a:sym typeface="Manjari"/>
              </a:rPr>
              <a:t>Here’s how you will log on:</a:t>
            </a:r>
            <a:endParaRPr sz="2200" b="1">
              <a:solidFill>
                <a:schemeClr val="lt1"/>
              </a:solidFill>
              <a:latin typeface="Manjari"/>
              <a:ea typeface="Manjari"/>
              <a:cs typeface="Manjari"/>
              <a:sym typeface="Manjari"/>
            </a:endParaRPr>
          </a:p>
        </p:txBody>
      </p:sp>
      <p:pic>
        <p:nvPicPr>
          <p:cNvPr id="746" name="Google Shape;746;p42"/>
          <p:cNvPicPr preferRelativeResize="0"/>
          <p:nvPr/>
        </p:nvPicPr>
        <p:blipFill>
          <a:blip r:embed="rId7">
            <a:alphaModFix/>
          </a:blip>
          <a:stretch>
            <a:fillRect/>
          </a:stretch>
        </p:blipFill>
        <p:spPr>
          <a:xfrm>
            <a:off x="4148825" y="3275013"/>
            <a:ext cx="1942677" cy="773375"/>
          </a:xfrm>
          <a:prstGeom prst="rect">
            <a:avLst/>
          </a:prstGeom>
          <a:noFill/>
          <a:ln>
            <a:noFill/>
          </a:ln>
        </p:spPr>
      </p:pic>
      <p:pic>
        <p:nvPicPr>
          <p:cNvPr id="747" name="Google Shape;747;p42"/>
          <p:cNvPicPr preferRelativeResize="0"/>
          <p:nvPr/>
        </p:nvPicPr>
        <p:blipFill>
          <a:blip r:embed="rId8">
            <a:alphaModFix/>
          </a:blip>
          <a:stretch>
            <a:fillRect/>
          </a:stretch>
        </p:blipFill>
        <p:spPr>
          <a:xfrm>
            <a:off x="6394550" y="848875"/>
            <a:ext cx="2083041" cy="3143275"/>
          </a:xfrm>
          <a:prstGeom prst="rect">
            <a:avLst/>
          </a:prstGeom>
          <a:noFill/>
          <a:ln w="19050" cap="flat" cmpd="sng">
            <a:solidFill>
              <a:schemeClr val="dk1"/>
            </a:solidFill>
            <a:prstDash val="solid"/>
            <a:round/>
            <a:headEnd type="none" w="sm" len="sm"/>
            <a:tailEnd type="none" w="sm" len="sm"/>
          </a:ln>
        </p:spPr>
      </p:pic>
      <p:pic>
        <p:nvPicPr>
          <p:cNvPr id="748" name="Google Shape;748;p42"/>
          <p:cNvPicPr preferRelativeResize="0"/>
          <p:nvPr/>
        </p:nvPicPr>
        <p:blipFill>
          <a:blip r:embed="rId4">
            <a:alphaModFix/>
          </a:blip>
          <a:stretch>
            <a:fillRect/>
          </a:stretch>
        </p:blipFill>
        <p:spPr>
          <a:xfrm>
            <a:off x="4081280" y="2182082"/>
            <a:ext cx="1197576" cy="1128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pic>
        <p:nvPicPr>
          <p:cNvPr id="753" name="Google Shape;753;p4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54" name="Google Shape;754;p4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55" name="Google Shape;755;p43"/>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756" name="Google Shape;756;p43"/>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57" name="Google Shape;757;p43"/>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58" name="Google Shape;758;p43"/>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59" name="Google Shape;759;p43"/>
          <p:cNvSpPr txBox="1"/>
          <p:nvPr/>
        </p:nvSpPr>
        <p:spPr>
          <a:xfrm>
            <a:off x="3222088" y="4218350"/>
            <a:ext cx="49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Click</a:t>
            </a:r>
            <a:endParaRPr sz="2400">
              <a:latin typeface="Manjari"/>
              <a:ea typeface="Manjari"/>
              <a:cs typeface="Manjari"/>
              <a:sym typeface="Manjari"/>
            </a:endParaRPr>
          </a:p>
        </p:txBody>
      </p:sp>
      <p:sp>
        <p:nvSpPr>
          <p:cNvPr id="760" name="Google Shape;760;p43"/>
          <p:cNvSpPr/>
          <p:nvPr/>
        </p:nvSpPr>
        <p:spPr>
          <a:xfrm>
            <a:off x="2413450" y="4211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61" name="Google Shape;761;p43"/>
          <p:cNvSpPr txBox="1"/>
          <p:nvPr/>
        </p:nvSpPr>
        <p:spPr>
          <a:xfrm>
            <a:off x="3138953" y="1604488"/>
            <a:ext cx="323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Log into </a:t>
            </a:r>
            <a:r>
              <a:rPr lang="en" sz="2400" b="1">
                <a:latin typeface="Manjari"/>
                <a:ea typeface="Manjari"/>
                <a:cs typeface="Manjari"/>
                <a:sym typeface="Manjari"/>
              </a:rPr>
              <a:t>HMH Ed</a:t>
            </a:r>
            <a:endParaRPr sz="2400" b="1">
              <a:latin typeface="Manjari"/>
              <a:ea typeface="Manjari"/>
              <a:cs typeface="Manjari"/>
              <a:sym typeface="Manjari"/>
            </a:endParaRPr>
          </a:p>
        </p:txBody>
      </p:sp>
      <p:sp>
        <p:nvSpPr>
          <p:cNvPr id="762" name="Google Shape;762;p43"/>
          <p:cNvSpPr txBox="1"/>
          <p:nvPr/>
        </p:nvSpPr>
        <p:spPr>
          <a:xfrm>
            <a:off x="3222099" y="2525425"/>
            <a:ext cx="573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Type your username &amp; password</a:t>
            </a:r>
            <a:endParaRPr sz="2400">
              <a:latin typeface="Manjari"/>
              <a:ea typeface="Manjari"/>
              <a:cs typeface="Manjari"/>
              <a:sym typeface="Manjari"/>
            </a:endParaRPr>
          </a:p>
        </p:txBody>
      </p:sp>
      <p:sp>
        <p:nvSpPr>
          <p:cNvPr id="763" name="Google Shape;763;p43"/>
          <p:cNvSpPr txBox="1"/>
          <p:nvPr/>
        </p:nvSpPr>
        <p:spPr>
          <a:xfrm>
            <a:off x="3222088" y="3446338"/>
            <a:ext cx="49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Manjari"/>
                <a:ea typeface="Manjari"/>
                <a:cs typeface="Manjari"/>
                <a:sym typeface="Manjari"/>
              </a:rPr>
              <a:t>Click</a:t>
            </a:r>
            <a:endParaRPr sz="2400">
              <a:latin typeface="Manjari"/>
              <a:ea typeface="Manjari"/>
              <a:cs typeface="Manjari"/>
              <a:sym typeface="Manjari"/>
            </a:endParaRPr>
          </a:p>
        </p:txBody>
      </p:sp>
      <p:grpSp>
        <p:nvGrpSpPr>
          <p:cNvPr id="764" name="Google Shape;764;p43"/>
          <p:cNvGrpSpPr/>
          <p:nvPr/>
        </p:nvGrpSpPr>
        <p:grpSpPr>
          <a:xfrm>
            <a:off x="4125962" y="3353126"/>
            <a:ext cx="5339288" cy="740514"/>
            <a:chOff x="1575300" y="2312523"/>
            <a:chExt cx="3491100" cy="498327"/>
          </a:xfrm>
        </p:grpSpPr>
        <p:sp>
          <p:nvSpPr>
            <p:cNvPr id="765" name="Google Shape;765;p43"/>
            <p:cNvSpPr txBox="1"/>
            <p:nvPr/>
          </p:nvSpPr>
          <p:spPr>
            <a:xfrm>
              <a:off x="2066400" y="2403713"/>
              <a:ext cx="3000000" cy="2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rgbClr val="434343"/>
                  </a:solidFill>
                  <a:latin typeface="Proxima Nova"/>
                  <a:ea typeface="Proxima Nova"/>
                  <a:cs typeface="Proxima Nova"/>
                  <a:sym typeface="Proxima Nova"/>
                </a:rPr>
                <a:t>Amira</a:t>
              </a:r>
              <a:endParaRPr/>
            </a:p>
          </p:txBody>
        </p:sp>
        <p:pic>
          <p:nvPicPr>
            <p:cNvPr id="766" name="Google Shape;766;p43"/>
            <p:cNvPicPr preferRelativeResize="0"/>
            <p:nvPr/>
          </p:nvPicPr>
          <p:blipFill>
            <a:blip r:embed="rId6">
              <a:alphaModFix/>
            </a:blip>
            <a:stretch>
              <a:fillRect/>
            </a:stretch>
          </p:blipFill>
          <p:spPr>
            <a:xfrm>
              <a:off x="1575300" y="2312523"/>
              <a:ext cx="491100" cy="498327"/>
            </a:xfrm>
            <a:prstGeom prst="rect">
              <a:avLst/>
            </a:prstGeom>
            <a:noFill/>
            <a:ln>
              <a:noFill/>
            </a:ln>
          </p:spPr>
        </p:pic>
      </p:grpSp>
      <p:pic>
        <p:nvPicPr>
          <p:cNvPr id="767" name="Google Shape;767;p43"/>
          <p:cNvPicPr preferRelativeResize="0"/>
          <p:nvPr/>
        </p:nvPicPr>
        <p:blipFill>
          <a:blip r:embed="rId7">
            <a:alphaModFix/>
          </a:blip>
          <a:stretch>
            <a:fillRect/>
          </a:stretch>
        </p:blipFill>
        <p:spPr>
          <a:xfrm>
            <a:off x="5798275" y="754550"/>
            <a:ext cx="3153908" cy="1299687"/>
          </a:xfrm>
          <a:prstGeom prst="rect">
            <a:avLst/>
          </a:prstGeom>
          <a:noFill/>
          <a:ln>
            <a:noFill/>
          </a:ln>
        </p:spPr>
      </p:pic>
      <p:pic>
        <p:nvPicPr>
          <p:cNvPr id="768" name="Google Shape;768;p43"/>
          <p:cNvPicPr preferRelativeResize="0"/>
          <p:nvPr/>
        </p:nvPicPr>
        <p:blipFill>
          <a:blip r:embed="rId8">
            <a:alphaModFix/>
          </a:blip>
          <a:stretch>
            <a:fillRect/>
          </a:stretch>
        </p:blipFill>
        <p:spPr>
          <a:xfrm>
            <a:off x="4148825" y="4093263"/>
            <a:ext cx="1942677" cy="773375"/>
          </a:xfrm>
          <a:prstGeom prst="rect">
            <a:avLst/>
          </a:prstGeom>
          <a:noFill/>
          <a:ln>
            <a:noFill/>
          </a:ln>
        </p:spPr>
      </p:pic>
      <p:sp>
        <p:nvSpPr>
          <p:cNvPr id="769" name="Google Shape;769;p43"/>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770" name="Google Shape;770;p43"/>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771" name="Google Shape;771;p43"/>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772" name="Google Shape;772;p43"/>
          <p:cNvSpPr txBox="1">
            <a:spLocks noGrp="1"/>
          </p:cNvSpPr>
          <p:nvPr>
            <p:ph type="title" idx="4294967295"/>
          </p:nvPr>
        </p:nvSpPr>
        <p:spPr>
          <a:xfrm>
            <a:off x="2286038" y="42530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4</a:t>
            </a:r>
            <a:endParaRPr b="1">
              <a:latin typeface="Montserrat"/>
              <a:ea typeface="Montserrat"/>
              <a:cs typeface="Montserrat"/>
              <a:sym typeface="Montserrat"/>
            </a:endParaRPr>
          </a:p>
        </p:txBody>
      </p:sp>
      <p:pic>
        <p:nvPicPr>
          <p:cNvPr id="773" name="Google Shape;773;p43"/>
          <p:cNvPicPr preferRelativeResize="0"/>
          <p:nvPr/>
        </p:nvPicPr>
        <p:blipFill>
          <a:blip r:embed="rId9">
            <a:alphaModFix/>
          </a:blip>
          <a:stretch>
            <a:fillRect/>
          </a:stretch>
        </p:blipFill>
        <p:spPr>
          <a:xfrm>
            <a:off x="144793" y="232843"/>
            <a:ext cx="2877925" cy="1550950"/>
          </a:xfrm>
          <a:prstGeom prst="rect">
            <a:avLst/>
          </a:prstGeom>
          <a:noFill/>
          <a:ln>
            <a:noFill/>
          </a:ln>
        </p:spPr>
      </p:pic>
      <p:sp>
        <p:nvSpPr>
          <p:cNvPr id="774" name="Google Shape;774;p43"/>
          <p:cNvSpPr txBox="1">
            <a:spLocks noGrp="1"/>
          </p:cNvSpPr>
          <p:nvPr>
            <p:ph type="ctrTitle"/>
          </p:nvPr>
        </p:nvSpPr>
        <p:spPr>
          <a:xfrm>
            <a:off x="341013" y="353500"/>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200" b="1">
                <a:solidFill>
                  <a:schemeClr val="lt1"/>
                </a:solidFill>
                <a:latin typeface="Manjari"/>
                <a:ea typeface="Manjari"/>
                <a:cs typeface="Manjari"/>
                <a:sym typeface="Manjari"/>
              </a:rPr>
              <a:t>Here’s how you will log on:</a:t>
            </a:r>
            <a:endParaRPr sz="2200" b="1">
              <a:solidFill>
                <a:schemeClr val="lt1"/>
              </a:solidFill>
              <a:latin typeface="Manjari"/>
              <a:ea typeface="Manjari"/>
              <a:cs typeface="Manjari"/>
              <a:sym typeface="Manjari"/>
            </a:endParaRPr>
          </a:p>
          <a:p>
            <a:pPr marL="0" lvl="0" indent="0" algn="ctr" rtl="0">
              <a:lnSpc>
                <a:spcPct val="115000"/>
              </a:lnSpc>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44"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80" name="Google Shape;780;p44"/>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81" name="Google Shape;781;p44"/>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782" name="Google Shape;782;p44"/>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3" name="Google Shape;783;p44"/>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4" name="Google Shape;784;p44"/>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5" name="Google Shape;785;p44"/>
          <p:cNvSpPr txBox="1"/>
          <p:nvPr/>
        </p:nvSpPr>
        <p:spPr>
          <a:xfrm>
            <a:off x="3222088" y="4218350"/>
            <a:ext cx="49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Manjari"/>
                <a:ea typeface="Manjari"/>
                <a:cs typeface="Manjari"/>
                <a:sym typeface="Manjari"/>
              </a:rPr>
              <a:t>Click</a:t>
            </a:r>
            <a:endParaRPr sz="2400">
              <a:latin typeface="Manjari"/>
              <a:ea typeface="Manjari"/>
              <a:cs typeface="Manjari"/>
              <a:sym typeface="Manjari"/>
            </a:endParaRPr>
          </a:p>
        </p:txBody>
      </p:sp>
      <p:sp>
        <p:nvSpPr>
          <p:cNvPr id="786" name="Google Shape;786;p44"/>
          <p:cNvSpPr/>
          <p:nvPr/>
        </p:nvSpPr>
        <p:spPr>
          <a:xfrm>
            <a:off x="2413450" y="4211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7" name="Google Shape;787;p44"/>
          <p:cNvSpPr txBox="1"/>
          <p:nvPr/>
        </p:nvSpPr>
        <p:spPr>
          <a:xfrm>
            <a:off x="3138953" y="1604488"/>
            <a:ext cx="323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Step 1</a:t>
            </a:r>
            <a:endParaRPr sz="2400">
              <a:latin typeface="Manjari"/>
              <a:ea typeface="Manjari"/>
              <a:cs typeface="Manjari"/>
              <a:sym typeface="Manjari"/>
            </a:endParaRPr>
          </a:p>
        </p:txBody>
      </p:sp>
      <p:sp>
        <p:nvSpPr>
          <p:cNvPr id="788" name="Google Shape;788;p44"/>
          <p:cNvSpPr txBox="1"/>
          <p:nvPr/>
        </p:nvSpPr>
        <p:spPr>
          <a:xfrm>
            <a:off x="3222099" y="2525425"/>
            <a:ext cx="5730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Manjari"/>
                <a:ea typeface="Manjari"/>
                <a:cs typeface="Manjari"/>
                <a:sym typeface="Manjari"/>
              </a:rPr>
              <a:t>Step 2</a:t>
            </a:r>
            <a:endParaRPr sz="2400">
              <a:latin typeface="Manjari"/>
              <a:ea typeface="Manjari"/>
              <a:cs typeface="Manjari"/>
              <a:sym typeface="Manjari"/>
            </a:endParaRPr>
          </a:p>
        </p:txBody>
      </p:sp>
      <p:sp>
        <p:nvSpPr>
          <p:cNvPr id="789" name="Google Shape;789;p44"/>
          <p:cNvSpPr txBox="1"/>
          <p:nvPr/>
        </p:nvSpPr>
        <p:spPr>
          <a:xfrm>
            <a:off x="3222088" y="3446338"/>
            <a:ext cx="497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Manjari"/>
                <a:ea typeface="Manjari"/>
                <a:cs typeface="Manjari"/>
                <a:sym typeface="Manjari"/>
              </a:rPr>
              <a:t>Step 3</a:t>
            </a:r>
            <a:endParaRPr sz="2400">
              <a:latin typeface="Manjari"/>
              <a:ea typeface="Manjari"/>
              <a:cs typeface="Manjari"/>
              <a:sym typeface="Manjari"/>
            </a:endParaRPr>
          </a:p>
        </p:txBody>
      </p:sp>
      <p:sp>
        <p:nvSpPr>
          <p:cNvPr id="790" name="Google Shape;790;p44"/>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791" name="Google Shape;791;p44"/>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792" name="Google Shape;792;p44"/>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793" name="Google Shape;793;p44"/>
          <p:cNvSpPr txBox="1">
            <a:spLocks noGrp="1"/>
          </p:cNvSpPr>
          <p:nvPr>
            <p:ph type="title" idx="4294967295"/>
          </p:nvPr>
        </p:nvSpPr>
        <p:spPr>
          <a:xfrm>
            <a:off x="2286038" y="42530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4</a:t>
            </a:r>
            <a:endParaRPr b="1">
              <a:latin typeface="Montserrat"/>
              <a:ea typeface="Montserrat"/>
              <a:cs typeface="Montserrat"/>
              <a:sym typeface="Montserrat"/>
            </a:endParaRPr>
          </a:p>
        </p:txBody>
      </p:sp>
      <p:pic>
        <p:nvPicPr>
          <p:cNvPr id="794" name="Google Shape;794;p44"/>
          <p:cNvPicPr preferRelativeResize="0"/>
          <p:nvPr/>
        </p:nvPicPr>
        <p:blipFill>
          <a:blip r:embed="rId6">
            <a:alphaModFix/>
          </a:blip>
          <a:stretch>
            <a:fillRect/>
          </a:stretch>
        </p:blipFill>
        <p:spPr>
          <a:xfrm>
            <a:off x="144793" y="232843"/>
            <a:ext cx="2877925" cy="1550950"/>
          </a:xfrm>
          <a:prstGeom prst="rect">
            <a:avLst/>
          </a:prstGeom>
          <a:noFill/>
          <a:ln>
            <a:noFill/>
          </a:ln>
        </p:spPr>
      </p:pic>
      <p:sp>
        <p:nvSpPr>
          <p:cNvPr id="795" name="Google Shape;795;p44"/>
          <p:cNvSpPr txBox="1">
            <a:spLocks noGrp="1"/>
          </p:cNvSpPr>
          <p:nvPr>
            <p:ph type="ctrTitle"/>
          </p:nvPr>
        </p:nvSpPr>
        <p:spPr>
          <a:xfrm>
            <a:off x="341013" y="353500"/>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200" b="1">
                <a:solidFill>
                  <a:schemeClr val="lt1"/>
                </a:solidFill>
                <a:latin typeface="Manjari"/>
                <a:ea typeface="Manjari"/>
                <a:cs typeface="Manjari"/>
                <a:sym typeface="Manjari"/>
              </a:rPr>
              <a:t>Here’s how you will log on:</a:t>
            </a:r>
            <a:endParaRPr sz="2200" b="1">
              <a:solidFill>
                <a:schemeClr val="lt1"/>
              </a:solidFill>
              <a:latin typeface="Manjari"/>
              <a:ea typeface="Manjari"/>
              <a:cs typeface="Manjari"/>
              <a:sym typeface="Manjari"/>
            </a:endParaRPr>
          </a:p>
          <a:p>
            <a:pPr marL="0" lvl="0" indent="0" algn="ctr" rtl="0">
              <a:lnSpc>
                <a:spcPct val="115000"/>
              </a:lnSpc>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pic>
        <p:nvPicPr>
          <p:cNvPr id="796" name="Google Shape;796;p44"/>
          <p:cNvPicPr preferRelativeResize="0"/>
          <p:nvPr/>
        </p:nvPicPr>
        <p:blipFill>
          <a:blip r:embed="rId7">
            <a:alphaModFix/>
          </a:blip>
          <a:stretch>
            <a:fillRect/>
          </a:stretch>
        </p:blipFill>
        <p:spPr>
          <a:xfrm>
            <a:off x="4148825" y="4093263"/>
            <a:ext cx="1942677" cy="77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pic>
        <p:nvPicPr>
          <p:cNvPr id="801" name="Google Shape;801;p4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02" name="Google Shape;802;p4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803" name="Google Shape;803;p45"/>
          <p:cNvPicPr preferRelativeResize="0"/>
          <p:nvPr/>
        </p:nvPicPr>
        <p:blipFill>
          <a:blip r:embed="rId5">
            <a:alphaModFix/>
          </a:blip>
          <a:stretch>
            <a:fillRect/>
          </a:stretch>
        </p:blipFill>
        <p:spPr>
          <a:xfrm>
            <a:off x="247273" y="328950"/>
            <a:ext cx="1870321" cy="4838701"/>
          </a:xfrm>
          <a:prstGeom prst="rect">
            <a:avLst/>
          </a:prstGeom>
          <a:noFill/>
          <a:ln>
            <a:noFill/>
          </a:ln>
        </p:spPr>
      </p:pic>
      <p:pic>
        <p:nvPicPr>
          <p:cNvPr id="804" name="Google Shape;804;p45"/>
          <p:cNvPicPr preferRelativeResize="0"/>
          <p:nvPr/>
        </p:nvPicPr>
        <p:blipFill rotWithShape="1">
          <a:blip r:embed="rId6">
            <a:alphaModFix/>
          </a:blip>
          <a:srcRect t="7192"/>
          <a:stretch/>
        </p:blipFill>
        <p:spPr>
          <a:xfrm>
            <a:off x="2260825" y="1328850"/>
            <a:ext cx="6355625" cy="3280175"/>
          </a:xfrm>
          <a:prstGeom prst="rect">
            <a:avLst/>
          </a:prstGeom>
          <a:noFill/>
          <a:ln>
            <a:noFill/>
          </a:ln>
        </p:spPr>
      </p:pic>
      <p:pic>
        <p:nvPicPr>
          <p:cNvPr id="805" name="Google Shape;805;p45" descr="File:Red oval.svg - Wikimedia Commons"/>
          <p:cNvPicPr preferRelativeResize="0"/>
          <p:nvPr/>
        </p:nvPicPr>
        <p:blipFill>
          <a:blip r:embed="rId7">
            <a:alphaModFix/>
          </a:blip>
          <a:stretch>
            <a:fillRect/>
          </a:stretch>
        </p:blipFill>
        <p:spPr>
          <a:xfrm>
            <a:off x="6989799" y="3184084"/>
            <a:ext cx="1333424" cy="1424941"/>
          </a:xfrm>
          <a:prstGeom prst="rect">
            <a:avLst/>
          </a:prstGeom>
          <a:noFill/>
          <a:ln>
            <a:noFill/>
          </a:ln>
        </p:spPr>
      </p:pic>
      <p:pic>
        <p:nvPicPr>
          <p:cNvPr id="806" name="Google Shape;806;p45"/>
          <p:cNvPicPr preferRelativeResize="0"/>
          <p:nvPr/>
        </p:nvPicPr>
        <p:blipFill>
          <a:blip r:embed="rId8">
            <a:alphaModFix/>
          </a:blip>
          <a:stretch>
            <a:fillRect/>
          </a:stretch>
        </p:blipFill>
        <p:spPr>
          <a:xfrm flipH="1">
            <a:off x="6797848" y="239725"/>
            <a:ext cx="2096574" cy="1089125"/>
          </a:xfrm>
          <a:prstGeom prst="rect">
            <a:avLst/>
          </a:prstGeom>
          <a:noFill/>
          <a:ln>
            <a:noFill/>
          </a:ln>
        </p:spPr>
      </p:pic>
      <p:sp>
        <p:nvSpPr>
          <p:cNvPr id="807" name="Google Shape;807;p45"/>
          <p:cNvSpPr txBox="1"/>
          <p:nvPr/>
        </p:nvSpPr>
        <p:spPr>
          <a:xfrm>
            <a:off x="6911032" y="328950"/>
            <a:ext cx="1870200" cy="681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dk1"/>
                </a:solidFill>
                <a:latin typeface="Manjari"/>
                <a:ea typeface="Manjari"/>
                <a:cs typeface="Manjari"/>
                <a:sym typeface="Manjari"/>
              </a:rPr>
              <a:t>Make sure the microphone is on!</a:t>
            </a:r>
            <a:endParaRPr sz="1500" b="1">
              <a:solidFill>
                <a:schemeClr val="dk1"/>
              </a:solidFill>
              <a:latin typeface="Manjari"/>
              <a:ea typeface="Manjari"/>
              <a:cs typeface="Manjari"/>
              <a:sym typeface="Manjari"/>
            </a:endParaRPr>
          </a:p>
        </p:txBody>
      </p:sp>
      <p:pic>
        <p:nvPicPr>
          <p:cNvPr id="808" name="Google Shape;808;p45"/>
          <p:cNvPicPr preferRelativeResize="0"/>
          <p:nvPr/>
        </p:nvPicPr>
        <p:blipFill>
          <a:blip r:embed="rId9">
            <a:alphaModFix/>
          </a:blip>
          <a:stretch>
            <a:fillRect/>
          </a:stretch>
        </p:blipFill>
        <p:spPr>
          <a:xfrm rot="-3969601">
            <a:off x="7006099" y="1708912"/>
            <a:ext cx="2406049" cy="13474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46"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14" name="Google Shape;814;p46"/>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815" name="Google Shape;815;p46"/>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1</a:t>
            </a:r>
            <a:endParaRPr sz="1100">
              <a:latin typeface="Montserrat Medium"/>
              <a:ea typeface="Montserrat Medium"/>
              <a:cs typeface="Montserrat Medium"/>
              <a:sym typeface="Montserrat Medium"/>
            </a:endParaRPr>
          </a:p>
        </p:txBody>
      </p:sp>
      <p:pic>
        <p:nvPicPr>
          <p:cNvPr id="816" name="Google Shape;816;p46"/>
          <p:cNvPicPr preferRelativeResize="0"/>
          <p:nvPr/>
        </p:nvPicPr>
        <p:blipFill>
          <a:blip r:embed="rId5">
            <a:alphaModFix/>
          </a:blip>
          <a:stretch>
            <a:fillRect/>
          </a:stretch>
        </p:blipFill>
        <p:spPr>
          <a:xfrm>
            <a:off x="869063" y="-662300"/>
            <a:ext cx="6257475" cy="6257475"/>
          </a:xfrm>
          <a:prstGeom prst="rect">
            <a:avLst/>
          </a:prstGeom>
          <a:noFill/>
          <a:ln>
            <a:noFill/>
          </a:ln>
        </p:spPr>
      </p:pic>
      <p:pic>
        <p:nvPicPr>
          <p:cNvPr id="817" name="Google Shape;817;p46"/>
          <p:cNvPicPr preferRelativeResize="0"/>
          <p:nvPr/>
        </p:nvPicPr>
        <p:blipFill>
          <a:blip r:embed="rId6">
            <a:alphaModFix/>
          </a:blip>
          <a:stretch>
            <a:fillRect/>
          </a:stretch>
        </p:blipFill>
        <p:spPr>
          <a:xfrm rot="-2">
            <a:off x="6584775" y="1963787"/>
            <a:ext cx="2406050" cy="13474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47"/>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sp>
        <p:nvSpPr>
          <p:cNvPr id="823" name="Google Shape;823;p47"/>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1</a:t>
            </a:r>
            <a:endParaRPr sz="1100">
              <a:latin typeface="Montserrat Medium"/>
              <a:ea typeface="Montserrat Medium"/>
              <a:cs typeface="Montserrat Medium"/>
              <a:sym typeface="Montserrat Medium"/>
            </a:endParaRPr>
          </a:p>
        </p:txBody>
      </p:sp>
      <p:pic>
        <p:nvPicPr>
          <p:cNvPr id="824" name="Google Shape;824;p47" title="ERSS Modeling Amira Video #1.mp4">
            <a:hlinkClick r:id="rId4"/>
          </p:cNvPr>
          <p:cNvPicPr preferRelativeResize="0"/>
          <p:nvPr/>
        </p:nvPicPr>
        <p:blipFill>
          <a:blip r:embed="rId5">
            <a:alphaModFix/>
          </a:blip>
          <a:stretch>
            <a:fillRect/>
          </a:stretch>
        </p:blipFill>
        <p:spPr>
          <a:xfrm>
            <a:off x="1218225" y="493500"/>
            <a:ext cx="6689198" cy="3762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fade">
                                      <p:cBhvr>
                                        <p:cTn id="7" dur="1000"/>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48"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30" name="Google Shape;830;p48"/>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831" name="Google Shape;831;p48"/>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3000" b="1">
                <a:latin typeface="Manjari"/>
                <a:ea typeface="Manjari"/>
                <a:cs typeface="Manjari"/>
                <a:sym typeface="Manjari"/>
              </a:rPr>
              <a:t>Reflection</a:t>
            </a:r>
            <a:endParaRPr sz="3000" b="1">
              <a:latin typeface="Manjari"/>
              <a:ea typeface="Manjari"/>
              <a:cs typeface="Manjari"/>
              <a:sym typeface="Manjari"/>
            </a:endParaRPr>
          </a:p>
        </p:txBody>
      </p:sp>
      <p:pic>
        <p:nvPicPr>
          <p:cNvPr id="832" name="Google Shape;832;p48"/>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833" name="Google Shape;833;p48"/>
          <p:cNvSpPr txBox="1"/>
          <p:nvPr/>
        </p:nvSpPr>
        <p:spPr>
          <a:xfrm>
            <a:off x="562550" y="1565575"/>
            <a:ext cx="36756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b="1">
                <a:solidFill>
                  <a:schemeClr val="lt1"/>
                </a:solidFill>
                <a:latin typeface="Manjari"/>
                <a:ea typeface="Manjari"/>
                <a:cs typeface="Manjari"/>
                <a:sym typeface="Manjari"/>
              </a:rPr>
              <a:t>1. What did I do when Amira was giving directions? </a:t>
            </a:r>
            <a:endParaRPr sz="3000" b="1">
              <a:solidFill>
                <a:schemeClr val="lt1"/>
              </a:solidFill>
              <a:latin typeface="Manjari"/>
              <a:ea typeface="Manjari"/>
              <a:cs typeface="Manjari"/>
              <a:sym typeface="Manjari"/>
            </a:endParaRPr>
          </a:p>
        </p:txBody>
      </p:sp>
      <p:pic>
        <p:nvPicPr>
          <p:cNvPr id="834" name="Google Shape;834;p48"/>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835" name="Google Shape;835;p48"/>
          <p:cNvSpPr txBox="1"/>
          <p:nvPr/>
        </p:nvSpPr>
        <p:spPr>
          <a:xfrm>
            <a:off x="5275863" y="1520438"/>
            <a:ext cx="35853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b="1">
                <a:solidFill>
                  <a:schemeClr val="lt1"/>
                </a:solidFill>
                <a:latin typeface="Manjari"/>
                <a:ea typeface="Manjari"/>
                <a:cs typeface="Manjari"/>
                <a:sym typeface="Manjari"/>
              </a:rPr>
              <a:t>2. How do I know when I’ve finished the story?</a:t>
            </a:r>
            <a:endParaRPr sz="3000" b="1">
              <a:solidFill>
                <a:schemeClr val="lt1"/>
              </a:solidFill>
              <a:latin typeface="Manjari"/>
              <a:ea typeface="Manjari"/>
              <a:cs typeface="Manjari"/>
              <a:sym typeface="Manjari"/>
            </a:endParaRPr>
          </a:p>
        </p:txBody>
      </p:sp>
      <p:pic>
        <p:nvPicPr>
          <p:cNvPr id="836" name="Google Shape;836;p48"/>
          <p:cNvPicPr preferRelativeResize="0"/>
          <p:nvPr/>
        </p:nvPicPr>
        <p:blipFill rotWithShape="1">
          <a:blip r:embed="rId7">
            <a:alphaModFix/>
          </a:blip>
          <a:srcRect b="41023"/>
          <a:stretch/>
        </p:blipFill>
        <p:spPr>
          <a:xfrm>
            <a:off x="4085725" y="3084500"/>
            <a:ext cx="1433775" cy="2051350"/>
          </a:xfrm>
          <a:prstGeom prst="rect">
            <a:avLst/>
          </a:prstGeom>
          <a:noFill/>
          <a:ln>
            <a:noFill/>
          </a:ln>
        </p:spPr>
      </p:pic>
      <p:sp>
        <p:nvSpPr>
          <p:cNvPr id="837" name="Google Shape;837;p48"/>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1</a:t>
            </a:r>
            <a:endParaRPr sz="1100">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49"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843" name="Google Shape;843;p49"/>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2</a:t>
            </a:r>
            <a:endParaRPr sz="1100">
              <a:latin typeface="Montserrat Medium"/>
              <a:ea typeface="Montserrat Medium"/>
              <a:cs typeface="Montserrat Medium"/>
              <a:sym typeface="Montserrat Medium"/>
            </a:endParaRPr>
          </a:p>
        </p:txBody>
      </p:sp>
      <p:pic>
        <p:nvPicPr>
          <p:cNvPr id="844" name="Google Shape;844;p49"/>
          <p:cNvPicPr preferRelativeResize="0"/>
          <p:nvPr/>
        </p:nvPicPr>
        <p:blipFill>
          <a:blip r:embed="rId4">
            <a:alphaModFix/>
          </a:blip>
          <a:stretch>
            <a:fillRect/>
          </a:stretch>
        </p:blipFill>
        <p:spPr>
          <a:xfrm rot="-2">
            <a:off x="6253925" y="1963787"/>
            <a:ext cx="2406050" cy="1347429"/>
          </a:xfrm>
          <a:prstGeom prst="rect">
            <a:avLst/>
          </a:prstGeom>
          <a:noFill/>
          <a:ln>
            <a:noFill/>
          </a:ln>
        </p:spPr>
      </p:pic>
      <p:pic>
        <p:nvPicPr>
          <p:cNvPr id="845" name="Google Shape;845;p49"/>
          <p:cNvPicPr preferRelativeResize="0"/>
          <p:nvPr/>
        </p:nvPicPr>
        <p:blipFill>
          <a:blip r:embed="rId5">
            <a:alphaModFix/>
          </a:blip>
          <a:stretch>
            <a:fillRect/>
          </a:stretch>
        </p:blipFill>
        <p:spPr>
          <a:xfrm>
            <a:off x="1827884" y="656974"/>
            <a:ext cx="4236226" cy="3961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50"/>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sp>
        <p:nvSpPr>
          <p:cNvPr id="851" name="Google Shape;851;p50"/>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2</a:t>
            </a:r>
            <a:endParaRPr sz="1100">
              <a:latin typeface="Montserrat Medium"/>
              <a:ea typeface="Montserrat Medium"/>
              <a:cs typeface="Montserrat Medium"/>
              <a:sym typeface="Montserrat Medium"/>
            </a:endParaRPr>
          </a:p>
        </p:txBody>
      </p:sp>
      <p:pic>
        <p:nvPicPr>
          <p:cNvPr id="852" name="Google Shape;852;p50" title="ERSS Modeling Amira Video #2.mp4">
            <a:hlinkClick r:id="rId4"/>
          </p:cNvPr>
          <p:cNvPicPr preferRelativeResize="0"/>
          <p:nvPr/>
        </p:nvPicPr>
        <p:blipFill>
          <a:blip r:embed="rId5">
            <a:alphaModFix/>
          </a:blip>
          <a:stretch>
            <a:fillRect/>
          </a:stretch>
        </p:blipFill>
        <p:spPr>
          <a:xfrm>
            <a:off x="1216875" y="508550"/>
            <a:ext cx="6710250" cy="3774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2"/>
                                        </p:tgtEl>
                                        <p:attrNameLst>
                                          <p:attrName>style.visibility</p:attrName>
                                        </p:attrNameLst>
                                      </p:cBhvr>
                                      <p:to>
                                        <p:strVal val="visible"/>
                                      </p:to>
                                    </p:set>
                                    <p:animEffect transition="in" filter="fade">
                                      <p:cBhvr>
                                        <p:cTn id="7" dur="10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51"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58" name="Google Shape;858;p51"/>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859" name="Google Shape;859;p51"/>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3000" b="1">
                <a:latin typeface="Manjari"/>
                <a:ea typeface="Manjari"/>
                <a:cs typeface="Manjari"/>
                <a:sym typeface="Manjari"/>
              </a:rPr>
              <a:t>Reflection</a:t>
            </a:r>
            <a:endParaRPr sz="3000" b="1">
              <a:latin typeface="Manjari"/>
              <a:ea typeface="Manjari"/>
              <a:cs typeface="Manjari"/>
              <a:sym typeface="Manjari"/>
            </a:endParaRPr>
          </a:p>
        </p:txBody>
      </p:sp>
      <p:pic>
        <p:nvPicPr>
          <p:cNvPr id="860" name="Google Shape;860;p51"/>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861" name="Google Shape;861;p51"/>
          <p:cNvSpPr txBox="1"/>
          <p:nvPr/>
        </p:nvSpPr>
        <p:spPr>
          <a:xfrm>
            <a:off x="500426" y="1626938"/>
            <a:ext cx="3585300" cy="134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500" b="1">
                <a:solidFill>
                  <a:schemeClr val="lt1"/>
                </a:solidFill>
                <a:latin typeface="Manjari"/>
                <a:ea typeface="Manjari"/>
                <a:cs typeface="Manjari"/>
                <a:sym typeface="Manjari"/>
              </a:rPr>
              <a:t>1.  What kind of voice did I use? </a:t>
            </a:r>
            <a:endParaRPr sz="3500" b="1">
              <a:solidFill>
                <a:schemeClr val="lt1"/>
              </a:solidFill>
              <a:latin typeface="Manjari"/>
              <a:ea typeface="Manjari"/>
              <a:cs typeface="Manjari"/>
              <a:sym typeface="Manjari"/>
            </a:endParaRPr>
          </a:p>
        </p:txBody>
      </p:sp>
      <p:pic>
        <p:nvPicPr>
          <p:cNvPr id="862" name="Google Shape;862;p51"/>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863" name="Google Shape;863;p51"/>
          <p:cNvSpPr txBox="1"/>
          <p:nvPr/>
        </p:nvSpPr>
        <p:spPr>
          <a:xfrm>
            <a:off x="5275863" y="1520438"/>
            <a:ext cx="3585300" cy="15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a:solidFill>
                  <a:schemeClr val="lt1"/>
                </a:solidFill>
                <a:latin typeface="Manjari"/>
                <a:ea typeface="Manjari"/>
                <a:cs typeface="Manjari"/>
                <a:sym typeface="Manjari"/>
              </a:rPr>
              <a:t>2.  How do I know when I’ve finished the story?</a:t>
            </a:r>
            <a:endParaRPr sz="2700" b="1">
              <a:solidFill>
                <a:schemeClr val="lt1"/>
              </a:solidFill>
              <a:latin typeface="Manjari"/>
              <a:ea typeface="Manjari"/>
              <a:cs typeface="Manjari"/>
              <a:sym typeface="Manjari"/>
            </a:endParaRPr>
          </a:p>
        </p:txBody>
      </p:sp>
      <p:pic>
        <p:nvPicPr>
          <p:cNvPr id="864" name="Google Shape;864;p51"/>
          <p:cNvPicPr preferRelativeResize="0"/>
          <p:nvPr/>
        </p:nvPicPr>
        <p:blipFill rotWithShape="1">
          <a:blip r:embed="rId7">
            <a:alphaModFix/>
          </a:blip>
          <a:srcRect b="41023"/>
          <a:stretch/>
        </p:blipFill>
        <p:spPr>
          <a:xfrm>
            <a:off x="4085725" y="3084500"/>
            <a:ext cx="1433775" cy="2051350"/>
          </a:xfrm>
          <a:prstGeom prst="rect">
            <a:avLst/>
          </a:prstGeom>
          <a:noFill/>
          <a:ln>
            <a:noFill/>
          </a:ln>
        </p:spPr>
      </p:pic>
      <p:sp>
        <p:nvSpPr>
          <p:cNvPr id="865" name="Google Shape;865;p51"/>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2</a:t>
            </a:r>
            <a:endParaRPr sz="1100">
              <a:latin typeface="Montserrat Medium"/>
              <a:ea typeface="Montserrat Medium"/>
              <a:cs typeface="Montserrat Medium"/>
              <a:sym typeface="Montserrat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0"/>
        <p:cNvGrpSpPr/>
        <p:nvPr/>
      </p:nvGrpSpPr>
      <p:grpSpPr>
        <a:xfrm>
          <a:off x="0" y="0"/>
          <a:ext cx="0" cy="0"/>
          <a:chOff x="0" y="0"/>
          <a:chExt cx="0" cy="0"/>
        </a:xfrm>
      </p:grpSpPr>
      <p:sp>
        <p:nvSpPr>
          <p:cNvPr id="391" name="Google Shape;391;p34"/>
          <p:cNvSpPr txBox="1">
            <a:spLocks noGrp="1"/>
          </p:cNvSpPr>
          <p:nvPr>
            <p:ph type="ctrTitle"/>
          </p:nvPr>
        </p:nvSpPr>
        <p:spPr>
          <a:xfrm>
            <a:off x="1670475" y="1279813"/>
            <a:ext cx="5950500" cy="145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800" b="1">
                <a:latin typeface="Poppins"/>
                <a:ea typeface="Poppins"/>
                <a:cs typeface="Poppins"/>
                <a:sym typeface="Poppins"/>
              </a:rPr>
              <a:t>Meet Amira!</a:t>
            </a:r>
            <a:endParaRPr sz="5800" b="1">
              <a:latin typeface="Poppins"/>
              <a:ea typeface="Poppins"/>
              <a:cs typeface="Poppins"/>
              <a:sym typeface="Poppins"/>
            </a:endParaRPr>
          </a:p>
          <a:p>
            <a:pPr marL="0" lvl="0" indent="0" algn="ctr" rtl="0">
              <a:spcBef>
                <a:spcPts val="0"/>
              </a:spcBef>
              <a:spcAft>
                <a:spcPts val="0"/>
              </a:spcAft>
              <a:buNone/>
            </a:pPr>
            <a:endParaRPr sz="10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 sz="3000" b="1">
                <a:solidFill>
                  <a:schemeClr val="dk1"/>
                </a:solidFill>
                <a:latin typeface="Poppins"/>
                <a:ea typeface="Poppins"/>
                <a:cs typeface="Poppins"/>
                <a:sym typeface="Poppins"/>
              </a:rPr>
              <a:t>Student Slides</a:t>
            </a:r>
            <a:endParaRPr sz="3000" b="1">
              <a:solidFill>
                <a:schemeClr val="dk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 sz="2500">
                <a:solidFill>
                  <a:schemeClr val="dk1"/>
                </a:solidFill>
                <a:latin typeface="Poppins"/>
                <a:ea typeface="Poppins"/>
                <a:cs typeface="Poppins"/>
                <a:sym typeface="Poppins"/>
              </a:rPr>
              <a:t>Early Reader </a:t>
            </a:r>
            <a:endParaRPr sz="2500">
              <a:solidFill>
                <a:schemeClr val="dk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 sz="2500">
                <a:solidFill>
                  <a:schemeClr val="dk1"/>
                </a:solidFill>
                <a:latin typeface="Poppins"/>
                <a:ea typeface="Poppins"/>
                <a:cs typeface="Poppins"/>
                <a:sym typeface="Poppins"/>
              </a:rPr>
              <a:t>Skills Scaffold</a:t>
            </a:r>
            <a:endParaRPr sz="2500">
              <a:solidFill>
                <a:schemeClr val="dk1"/>
              </a:solidFill>
              <a:latin typeface="Poppins"/>
              <a:ea typeface="Poppins"/>
              <a:cs typeface="Poppins"/>
              <a:sym typeface="Poppins"/>
            </a:endParaRPr>
          </a:p>
        </p:txBody>
      </p:sp>
      <p:sp>
        <p:nvSpPr>
          <p:cNvPr id="392" name="Google Shape;392;p34"/>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34"/>
          <p:cNvGrpSpPr/>
          <p:nvPr/>
        </p:nvGrpSpPr>
        <p:grpSpPr>
          <a:xfrm>
            <a:off x="8084663" y="3138245"/>
            <a:ext cx="1026629" cy="1056842"/>
            <a:chOff x="8084663" y="3138245"/>
            <a:chExt cx="1026629" cy="1056842"/>
          </a:xfrm>
        </p:grpSpPr>
        <p:sp>
          <p:nvSpPr>
            <p:cNvPr id="401" name="Google Shape;401;p34"/>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34"/>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4"/>
          <p:cNvGrpSpPr/>
          <p:nvPr/>
        </p:nvGrpSpPr>
        <p:grpSpPr>
          <a:xfrm>
            <a:off x="2857571" y="1302505"/>
            <a:ext cx="152954" cy="60030"/>
            <a:chOff x="2857571" y="1302505"/>
            <a:chExt cx="152954" cy="60030"/>
          </a:xfrm>
        </p:grpSpPr>
        <p:sp>
          <p:nvSpPr>
            <p:cNvPr id="410" name="Google Shape;410;p34"/>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34"/>
          <p:cNvGrpSpPr/>
          <p:nvPr/>
        </p:nvGrpSpPr>
        <p:grpSpPr>
          <a:xfrm>
            <a:off x="3168309" y="517749"/>
            <a:ext cx="1084309" cy="565452"/>
            <a:chOff x="3168309" y="517749"/>
            <a:chExt cx="1084309" cy="565452"/>
          </a:xfrm>
        </p:grpSpPr>
        <p:sp>
          <p:nvSpPr>
            <p:cNvPr id="413" name="Google Shape;413;p34"/>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4"/>
          <p:cNvGrpSpPr/>
          <p:nvPr/>
        </p:nvGrpSpPr>
        <p:grpSpPr>
          <a:xfrm>
            <a:off x="4114622" y="474596"/>
            <a:ext cx="141868" cy="100403"/>
            <a:chOff x="4114622" y="474596"/>
            <a:chExt cx="141868" cy="100403"/>
          </a:xfrm>
        </p:grpSpPr>
        <p:sp>
          <p:nvSpPr>
            <p:cNvPr id="416" name="Google Shape;416;p34"/>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4"/>
          <p:cNvGrpSpPr/>
          <p:nvPr/>
        </p:nvGrpSpPr>
        <p:grpSpPr>
          <a:xfrm>
            <a:off x="4554058" y="287028"/>
            <a:ext cx="820760" cy="899951"/>
            <a:chOff x="4554058" y="287028"/>
            <a:chExt cx="820760" cy="899951"/>
          </a:xfrm>
        </p:grpSpPr>
        <p:grpSp>
          <p:nvGrpSpPr>
            <p:cNvPr id="419" name="Google Shape;419;p34"/>
            <p:cNvGrpSpPr/>
            <p:nvPr/>
          </p:nvGrpSpPr>
          <p:grpSpPr>
            <a:xfrm>
              <a:off x="4554058" y="287028"/>
              <a:ext cx="820760" cy="807258"/>
              <a:chOff x="4554058" y="287028"/>
              <a:chExt cx="820760" cy="807258"/>
            </a:xfrm>
          </p:grpSpPr>
          <p:sp>
            <p:nvSpPr>
              <p:cNvPr id="420" name="Google Shape;420;p34"/>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4"/>
            <p:cNvGrpSpPr/>
            <p:nvPr/>
          </p:nvGrpSpPr>
          <p:grpSpPr>
            <a:xfrm>
              <a:off x="5063947" y="1041305"/>
              <a:ext cx="89912" cy="145673"/>
              <a:chOff x="5063947" y="1041305"/>
              <a:chExt cx="89912" cy="145673"/>
            </a:xfrm>
          </p:grpSpPr>
          <p:sp>
            <p:nvSpPr>
              <p:cNvPr id="423" name="Google Shape;423;p34"/>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34"/>
          <p:cNvGrpSpPr/>
          <p:nvPr/>
        </p:nvGrpSpPr>
        <p:grpSpPr>
          <a:xfrm>
            <a:off x="7100592" y="-366483"/>
            <a:ext cx="638917" cy="1022558"/>
            <a:chOff x="7100592" y="-366483"/>
            <a:chExt cx="638917" cy="1022558"/>
          </a:xfrm>
        </p:grpSpPr>
        <p:sp>
          <p:nvSpPr>
            <p:cNvPr id="426" name="Google Shape;426;p34"/>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34"/>
          <p:cNvGrpSpPr/>
          <p:nvPr/>
        </p:nvGrpSpPr>
        <p:grpSpPr>
          <a:xfrm>
            <a:off x="5910718" y="-131360"/>
            <a:ext cx="105830" cy="85015"/>
            <a:chOff x="5910718" y="-131360"/>
            <a:chExt cx="105830" cy="85015"/>
          </a:xfrm>
        </p:grpSpPr>
        <p:sp>
          <p:nvSpPr>
            <p:cNvPr id="431" name="Google Shape;431;p34"/>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34"/>
          <p:cNvGrpSpPr/>
          <p:nvPr/>
        </p:nvGrpSpPr>
        <p:grpSpPr>
          <a:xfrm>
            <a:off x="3894690" y="-306155"/>
            <a:ext cx="432221" cy="578920"/>
            <a:chOff x="3894690" y="-306155"/>
            <a:chExt cx="432221" cy="578920"/>
          </a:xfrm>
        </p:grpSpPr>
        <p:sp>
          <p:nvSpPr>
            <p:cNvPr id="434" name="Google Shape;434;p34"/>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34"/>
            <p:cNvGrpSpPr/>
            <p:nvPr/>
          </p:nvGrpSpPr>
          <p:grpSpPr>
            <a:xfrm>
              <a:off x="3894690" y="-306155"/>
              <a:ext cx="98086" cy="107551"/>
              <a:chOff x="3894690" y="-306155"/>
              <a:chExt cx="98086" cy="107551"/>
            </a:xfrm>
          </p:grpSpPr>
          <p:sp>
            <p:nvSpPr>
              <p:cNvPr id="436" name="Google Shape;436;p34"/>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34"/>
          <p:cNvGrpSpPr/>
          <p:nvPr/>
        </p:nvGrpSpPr>
        <p:grpSpPr>
          <a:xfrm>
            <a:off x="2775700" y="-243577"/>
            <a:ext cx="641763" cy="660328"/>
            <a:chOff x="2775700" y="-243577"/>
            <a:chExt cx="641763" cy="660328"/>
          </a:xfrm>
        </p:grpSpPr>
        <p:grpSp>
          <p:nvGrpSpPr>
            <p:cNvPr id="439" name="Google Shape;439;p34"/>
            <p:cNvGrpSpPr/>
            <p:nvPr/>
          </p:nvGrpSpPr>
          <p:grpSpPr>
            <a:xfrm>
              <a:off x="2880967" y="-159588"/>
              <a:ext cx="536496" cy="576339"/>
              <a:chOff x="2880967" y="-159588"/>
              <a:chExt cx="536496" cy="576339"/>
            </a:xfrm>
          </p:grpSpPr>
          <p:sp>
            <p:nvSpPr>
              <p:cNvPr id="440" name="Google Shape;440;p34"/>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4"/>
            <p:cNvGrpSpPr/>
            <p:nvPr/>
          </p:nvGrpSpPr>
          <p:grpSpPr>
            <a:xfrm>
              <a:off x="2775700" y="-243577"/>
              <a:ext cx="100965" cy="123965"/>
              <a:chOff x="2775700" y="-243577"/>
              <a:chExt cx="100965" cy="123965"/>
            </a:xfrm>
          </p:grpSpPr>
          <p:sp>
            <p:nvSpPr>
              <p:cNvPr id="443" name="Google Shape;443;p34"/>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5" name="Google Shape;445;p34"/>
          <p:cNvGrpSpPr/>
          <p:nvPr/>
        </p:nvGrpSpPr>
        <p:grpSpPr>
          <a:xfrm>
            <a:off x="1588573" y="-296128"/>
            <a:ext cx="730914" cy="557013"/>
            <a:chOff x="1588573" y="-296128"/>
            <a:chExt cx="730914" cy="557013"/>
          </a:xfrm>
        </p:grpSpPr>
        <p:sp>
          <p:nvSpPr>
            <p:cNvPr id="446" name="Google Shape;446;p34"/>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 name="Google Shape;447;p34"/>
            <p:cNvGrpSpPr/>
            <p:nvPr/>
          </p:nvGrpSpPr>
          <p:grpSpPr>
            <a:xfrm>
              <a:off x="2028140" y="-296128"/>
              <a:ext cx="162319" cy="81341"/>
              <a:chOff x="2028140" y="-296128"/>
              <a:chExt cx="162319" cy="81341"/>
            </a:xfrm>
          </p:grpSpPr>
          <p:sp>
            <p:nvSpPr>
              <p:cNvPr id="448" name="Google Shape;448;p34"/>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 name="Google Shape;450;p34"/>
          <p:cNvGrpSpPr/>
          <p:nvPr/>
        </p:nvGrpSpPr>
        <p:grpSpPr>
          <a:xfrm>
            <a:off x="1739309" y="566891"/>
            <a:ext cx="853058" cy="594507"/>
            <a:chOff x="1739309" y="566891"/>
            <a:chExt cx="853058" cy="594507"/>
          </a:xfrm>
        </p:grpSpPr>
        <p:grpSp>
          <p:nvGrpSpPr>
            <p:cNvPr id="451" name="Google Shape;451;p34"/>
            <p:cNvGrpSpPr/>
            <p:nvPr/>
          </p:nvGrpSpPr>
          <p:grpSpPr>
            <a:xfrm>
              <a:off x="1753572" y="566891"/>
              <a:ext cx="838796" cy="594507"/>
              <a:chOff x="1753572" y="566891"/>
              <a:chExt cx="838796" cy="594507"/>
            </a:xfrm>
          </p:grpSpPr>
          <p:sp>
            <p:nvSpPr>
              <p:cNvPr id="452" name="Google Shape;452;p34"/>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34"/>
            <p:cNvGrpSpPr/>
            <p:nvPr/>
          </p:nvGrpSpPr>
          <p:grpSpPr>
            <a:xfrm>
              <a:off x="1739309" y="617821"/>
              <a:ext cx="85081" cy="113673"/>
              <a:chOff x="1739309" y="617821"/>
              <a:chExt cx="85081" cy="113673"/>
            </a:xfrm>
          </p:grpSpPr>
          <p:sp>
            <p:nvSpPr>
              <p:cNvPr id="455" name="Google Shape;455;p34"/>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7" name="Google Shape;457;p34"/>
          <p:cNvGrpSpPr/>
          <p:nvPr/>
        </p:nvGrpSpPr>
        <p:grpSpPr>
          <a:xfrm>
            <a:off x="291413" y="-295003"/>
            <a:ext cx="420937" cy="645006"/>
            <a:chOff x="291413" y="-295003"/>
            <a:chExt cx="420937" cy="645006"/>
          </a:xfrm>
        </p:grpSpPr>
        <p:sp>
          <p:nvSpPr>
            <p:cNvPr id="458" name="Google Shape;458;p34"/>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4"/>
            <p:cNvGrpSpPr/>
            <p:nvPr/>
          </p:nvGrpSpPr>
          <p:grpSpPr>
            <a:xfrm>
              <a:off x="317622" y="261977"/>
              <a:ext cx="171618" cy="88026"/>
              <a:chOff x="317622" y="261977"/>
              <a:chExt cx="171618" cy="88026"/>
            </a:xfrm>
          </p:grpSpPr>
          <p:sp>
            <p:nvSpPr>
              <p:cNvPr id="460" name="Google Shape;460;p34"/>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 name="Google Shape;462;p34"/>
          <p:cNvGrpSpPr/>
          <p:nvPr/>
        </p:nvGrpSpPr>
        <p:grpSpPr>
          <a:xfrm>
            <a:off x="1214230" y="1280862"/>
            <a:ext cx="693917" cy="709106"/>
            <a:chOff x="1214230" y="1280862"/>
            <a:chExt cx="693917" cy="709106"/>
          </a:xfrm>
        </p:grpSpPr>
        <p:sp>
          <p:nvSpPr>
            <p:cNvPr id="463" name="Google Shape;463;p34"/>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4"/>
          <p:cNvGrpSpPr/>
          <p:nvPr/>
        </p:nvGrpSpPr>
        <p:grpSpPr>
          <a:xfrm>
            <a:off x="-182869" y="835238"/>
            <a:ext cx="1277205" cy="1131333"/>
            <a:chOff x="-182869" y="835238"/>
            <a:chExt cx="1277205" cy="1131333"/>
          </a:xfrm>
        </p:grpSpPr>
        <p:sp>
          <p:nvSpPr>
            <p:cNvPr id="467" name="Google Shape;467;p34"/>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34"/>
            <p:cNvGrpSpPr/>
            <p:nvPr/>
          </p:nvGrpSpPr>
          <p:grpSpPr>
            <a:xfrm>
              <a:off x="454360" y="835238"/>
              <a:ext cx="112382" cy="56555"/>
              <a:chOff x="454360" y="835238"/>
              <a:chExt cx="112382" cy="56555"/>
            </a:xfrm>
          </p:grpSpPr>
          <p:sp>
            <p:nvSpPr>
              <p:cNvPr id="469" name="Google Shape;469;p34"/>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34"/>
            <p:cNvGrpSpPr/>
            <p:nvPr/>
          </p:nvGrpSpPr>
          <p:grpSpPr>
            <a:xfrm>
              <a:off x="588484" y="1891352"/>
              <a:ext cx="127241" cy="75219"/>
              <a:chOff x="588484" y="1891352"/>
              <a:chExt cx="127241" cy="75219"/>
            </a:xfrm>
          </p:grpSpPr>
          <p:sp>
            <p:nvSpPr>
              <p:cNvPr id="472" name="Google Shape;472;p34"/>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4" name="Google Shape;474;p34"/>
          <p:cNvGrpSpPr/>
          <p:nvPr/>
        </p:nvGrpSpPr>
        <p:grpSpPr>
          <a:xfrm>
            <a:off x="1004821" y="2303619"/>
            <a:ext cx="413557" cy="605096"/>
            <a:chOff x="1004821" y="2303619"/>
            <a:chExt cx="413557" cy="605096"/>
          </a:xfrm>
        </p:grpSpPr>
        <p:grpSp>
          <p:nvGrpSpPr>
            <p:cNvPr id="475" name="Google Shape;475;p34"/>
            <p:cNvGrpSpPr/>
            <p:nvPr/>
          </p:nvGrpSpPr>
          <p:grpSpPr>
            <a:xfrm>
              <a:off x="1004821" y="2303619"/>
              <a:ext cx="344559" cy="605096"/>
              <a:chOff x="1004821" y="2303619"/>
              <a:chExt cx="344559" cy="605096"/>
            </a:xfrm>
          </p:grpSpPr>
          <p:sp>
            <p:nvSpPr>
              <p:cNvPr id="476" name="Google Shape;476;p34"/>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4"/>
            <p:cNvGrpSpPr/>
            <p:nvPr/>
          </p:nvGrpSpPr>
          <p:grpSpPr>
            <a:xfrm>
              <a:off x="1332668" y="2362060"/>
              <a:ext cx="85710" cy="97126"/>
              <a:chOff x="1332668" y="2362060"/>
              <a:chExt cx="85710" cy="97126"/>
            </a:xfrm>
          </p:grpSpPr>
          <p:sp>
            <p:nvSpPr>
              <p:cNvPr id="480" name="Google Shape;480;p34"/>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34"/>
          <p:cNvGrpSpPr/>
          <p:nvPr/>
        </p:nvGrpSpPr>
        <p:grpSpPr>
          <a:xfrm>
            <a:off x="2647665" y="2892963"/>
            <a:ext cx="62909" cy="137996"/>
            <a:chOff x="2647665" y="2892963"/>
            <a:chExt cx="62909" cy="137996"/>
          </a:xfrm>
        </p:grpSpPr>
        <p:sp>
          <p:nvSpPr>
            <p:cNvPr id="483" name="Google Shape;483;p34"/>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4"/>
          <p:cNvGrpSpPr/>
          <p:nvPr/>
        </p:nvGrpSpPr>
        <p:grpSpPr>
          <a:xfrm>
            <a:off x="319707" y="3143540"/>
            <a:ext cx="638983" cy="1054658"/>
            <a:chOff x="319707" y="3143540"/>
            <a:chExt cx="638983" cy="1054658"/>
          </a:xfrm>
        </p:grpSpPr>
        <p:sp>
          <p:nvSpPr>
            <p:cNvPr id="486" name="Google Shape;486;p34"/>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 name="Google Shape;490;p34"/>
          <p:cNvGrpSpPr/>
          <p:nvPr/>
        </p:nvGrpSpPr>
        <p:grpSpPr>
          <a:xfrm>
            <a:off x="1344284" y="3702273"/>
            <a:ext cx="388340" cy="497513"/>
            <a:chOff x="1344284" y="3702273"/>
            <a:chExt cx="388340" cy="497513"/>
          </a:xfrm>
        </p:grpSpPr>
        <p:sp>
          <p:nvSpPr>
            <p:cNvPr id="491" name="Google Shape;491;p34"/>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34"/>
          <p:cNvGrpSpPr/>
          <p:nvPr/>
        </p:nvGrpSpPr>
        <p:grpSpPr>
          <a:xfrm>
            <a:off x="4368" y="4500332"/>
            <a:ext cx="1550979" cy="1347924"/>
            <a:chOff x="4368" y="4500332"/>
            <a:chExt cx="1550979" cy="1347924"/>
          </a:xfrm>
        </p:grpSpPr>
        <p:grpSp>
          <p:nvGrpSpPr>
            <p:cNvPr id="495" name="Google Shape;495;p34"/>
            <p:cNvGrpSpPr/>
            <p:nvPr/>
          </p:nvGrpSpPr>
          <p:grpSpPr>
            <a:xfrm>
              <a:off x="4368" y="4500332"/>
              <a:ext cx="1507264" cy="1347924"/>
              <a:chOff x="4368" y="4500332"/>
              <a:chExt cx="1507264" cy="1347924"/>
            </a:xfrm>
          </p:grpSpPr>
          <p:sp>
            <p:nvSpPr>
              <p:cNvPr id="496" name="Google Shape;496;p34"/>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4"/>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4"/>
          <p:cNvGrpSpPr/>
          <p:nvPr/>
        </p:nvGrpSpPr>
        <p:grpSpPr>
          <a:xfrm>
            <a:off x="1664354" y="4088694"/>
            <a:ext cx="1037582" cy="832607"/>
            <a:chOff x="1664354" y="4088694"/>
            <a:chExt cx="1037582" cy="832607"/>
          </a:xfrm>
        </p:grpSpPr>
        <p:sp>
          <p:nvSpPr>
            <p:cNvPr id="510" name="Google Shape;510;p34"/>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4"/>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34"/>
          <p:cNvGrpSpPr/>
          <p:nvPr/>
        </p:nvGrpSpPr>
        <p:grpSpPr>
          <a:xfrm>
            <a:off x="2242315" y="4930402"/>
            <a:ext cx="155932" cy="99046"/>
            <a:chOff x="2242315" y="4930402"/>
            <a:chExt cx="155932" cy="99046"/>
          </a:xfrm>
        </p:grpSpPr>
        <p:sp>
          <p:nvSpPr>
            <p:cNvPr id="518" name="Google Shape;518;p34"/>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4"/>
          <p:cNvGrpSpPr/>
          <p:nvPr/>
        </p:nvGrpSpPr>
        <p:grpSpPr>
          <a:xfrm>
            <a:off x="2661531" y="4759645"/>
            <a:ext cx="636336" cy="613800"/>
            <a:chOff x="2661531" y="4759645"/>
            <a:chExt cx="636336" cy="613800"/>
          </a:xfrm>
        </p:grpSpPr>
        <p:sp>
          <p:nvSpPr>
            <p:cNvPr id="521" name="Google Shape;521;p34"/>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4"/>
          <p:cNvGrpSpPr/>
          <p:nvPr/>
        </p:nvGrpSpPr>
        <p:grpSpPr>
          <a:xfrm>
            <a:off x="3260869" y="4155210"/>
            <a:ext cx="1065612" cy="1051580"/>
            <a:chOff x="3260869" y="4155210"/>
            <a:chExt cx="1065612" cy="1051580"/>
          </a:xfrm>
        </p:grpSpPr>
        <p:grpSp>
          <p:nvGrpSpPr>
            <p:cNvPr id="525" name="Google Shape;525;p34"/>
            <p:cNvGrpSpPr/>
            <p:nvPr/>
          </p:nvGrpSpPr>
          <p:grpSpPr>
            <a:xfrm>
              <a:off x="3260869" y="4155210"/>
              <a:ext cx="1065612" cy="1051580"/>
              <a:chOff x="3260869" y="4155210"/>
              <a:chExt cx="1065612" cy="1051580"/>
            </a:xfrm>
          </p:grpSpPr>
          <p:sp>
            <p:nvSpPr>
              <p:cNvPr id="526" name="Google Shape;526;p34"/>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34"/>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4"/>
          <p:cNvGrpSpPr/>
          <p:nvPr/>
        </p:nvGrpSpPr>
        <p:grpSpPr>
          <a:xfrm>
            <a:off x="4756021" y="3831533"/>
            <a:ext cx="142364" cy="69263"/>
            <a:chOff x="4756021" y="3831533"/>
            <a:chExt cx="142364" cy="69263"/>
          </a:xfrm>
        </p:grpSpPr>
        <p:sp>
          <p:nvSpPr>
            <p:cNvPr id="535" name="Google Shape;535;p34"/>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34"/>
          <p:cNvGrpSpPr/>
          <p:nvPr/>
        </p:nvGrpSpPr>
        <p:grpSpPr>
          <a:xfrm>
            <a:off x="4349976" y="4801904"/>
            <a:ext cx="591495" cy="708080"/>
            <a:chOff x="4349976" y="4801904"/>
            <a:chExt cx="591495" cy="708080"/>
          </a:xfrm>
        </p:grpSpPr>
        <p:sp>
          <p:nvSpPr>
            <p:cNvPr id="538" name="Google Shape;538;p34"/>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4"/>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4"/>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34"/>
          <p:cNvGrpSpPr/>
          <p:nvPr/>
        </p:nvGrpSpPr>
        <p:grpSpPr>
          <a:xfrm>
            <a:off x="5630954" y="5096427"/>
            <a:ext cx="147626" cy="102487"/>
            <a:chOff x="5630954" y="5096427"/>
            <a:chExt cx="147626" cy="102487"/>
          </a:xfrm>
        </p:grpSpPr>
        <p:sp>
          <p:nvSpPr>
            <p:cNvPr id="542" name="Google Shape;542;p34"/>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4"/>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34"/>
          <p:cNvGrpSpPr/>
          <p:nvPr/>
        </p:nvGrpSpPr>
        <p:grpSpPr>
          <a:xfrm>
            <a:off x="5703964" y="4002970"/>
            <a:ext cx="519354" cy="629618"/>
            <a:chOff x="5587702" y="3976345"/>
            <a:chExt cx="519354" cy="629618"/>
          </a:xfrm>
        </p:grpSpPr>
        <p:sp>
          <p:nvSpPr>
            <p:cNvPr id="545" name="Google Shape;545;p34"/>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34"/>
          <p:cNvGrpSpPr/>
          <p:nvPr/>
        </p:nvGrpSpPr>
        <p:grpSpPr>
          <a:xfrm>
            <a:off x="6416107" y="3473604"/>
            <a:ext cx="72969" cy="114666"/>
            <a:chOff x="6416107" y="3473604"/>
            <a:chExt cx="72969" cy="114666"/>
          </a:xfrm>
        </p:grpSpPr>
        <p:sp>
          <p:nvSpPr>
            <p:cNvPr id="549" name="Google Shape;549;p34"/>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4"/>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4"/>
          <p:cNvGrpSpPr/>
          <p:nvPr/>
        </p:nvGrpSpPr>
        <p:grpSpPr>
          <a:xfrm>
            <a:off x="6151764" y="3887194"/>
            <a:ext cx="1009123" cy="1235674"/>
            <a:chOff x="6151764" y="3887194"/>
            <a:chExt cx="1009123" cy="1235674"/>
          </a:xfrm>
        </p:grpSpPr>
        <p:sp>
          <p:nvSpPr>
            <p:cNvPr id="552" name="Google Shape;552;p34"/>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4"/>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4"/>
          <p:cNvGrpSpPr/>
          <p:nvPr/>
        </p:nvGrpSpPr>
        <p:grpSpPr>
          <a:xfrm>
            <a:off x="6648515" y="5156391"/>
            <a:ext cx="174596" cy="44774"/>
            <a:chOff x="6648515" y="5156391"/>
            <a:chExt cx="174596" cy="44774"/>
          </a:xfrm>
        </p:grpSpPr>
        <p:sp>
          <p:nvSpPr>
            <p:cNvPr id="562" name="Google Shape;562;p34"/>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4"/>
          <p:cNvGrpSpPr/>
          <p:nvPr/>
        </p:nvGrpSpPr>
        <p:grpSpPr>
          <a:xfrm>
            <a:off x="5751609" y="213662"/>
            <a:ext cx="1480128" cy="1386642"/>
            <a:chOff x="5751609" y="213662"/>
            <a:chExt cx="1480128" cy="1386642"/>
          </a:xfrm>
        </p:grpSpPr>
        <p:grpSp>
          <p:nvGrpSpPr>
            <p:cNvPr id="565" name="Google Shape;565;p34"/>
            <p:cNvGrpSpPr/>
            <p:nvPr/>
          </p:nvGrpSpPr>
          <p:grpSpPr>
            <a:xfrm>
              <a:off x="5751609" y="213662"/>
              <a:ext cx="1480128" cy="1386642"/>
              <a:chOff x="5751609" y="213662"/>
              <a:chExt cx="1480128" cy="1386642"/>
            </a:xfrm>
          </p:grpSpPr>
          <p:sp>
            <p:nvSpPr>
              <p:cNvPr id="566" name="Google Shape;566;p34"/>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34"/>
            <p:cNvGrpSpPr/>
            <p:nvPr/>
          </p:nvGrpSpPr>
          <p:grpSpPr>
            <a:xfrm>
              <a:off x="6864708" y="521224"/>
              <a:ext cx="165992" cy="77337"/>
              <a:chOff x="6864708" y="521224"/>
              <a:chExt cx="165992" cy="77337"/>
            </a:xfrm>
          </p:grpSpPr>
          <p:sp>
            <p:nvSpPr>
              <p:cNvPr id="578" name="Google Shape;578;p34"/>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34"/>
            <p:cNvGrpSpPr/>
            <p:nvPr/>
          </p:nvGrpSpPr>
          <p:grpSpPr>
            <a:xfrm>
              <a:off x="6567637" y="1421737"/>
              <a:ext cx="96663" cy="114037"/>
              <a:chOff x="6567637" y="1421737"/>
              <a:chExt cx="96663" cy="114037"/>
            </a:xfrm>
          </p:grpSpPr>
          <p:sp>
            <p:nvSpPr>
              <p:cNvPr id="581" name="Google Shape;581;p34"/>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3" name="Google Shape;583;p34"/>
          <p:cNvGrpSpPr/>
          <p:nvPr/>
        </p:nvGrpSpPr>
        <p:grpSpPr>
          <a:xfrm>
            <a:off x="7346204" y="3514142"/>
            <a:ext cx="540037" cy="623992"/>
            <a:chOff x="7346204" y="3514142"/>
            <a:chExt cx="540037" cy="623992"/>
          </a:xfrm>
        </p:grpSpPr>
        <p:sp>
          <p:nvSpPr>
            <p:cNvPr id="584" name="Google Shape;584;p34"/>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4"/>
          <p:cNvGrpSpPr/>
          <p:nvPr/>
        </p:nvGrpSpPr>
        <p:grpSpPr>
          <a:xfrm rot="5257631">
            <a:off x="7170421" y="4673482"/>
            <a:ext cx="1375894" cy="924036"/>
            <a:chOff x="7485292" y="4430739"/>
            <a:chExt cx="1375953" cy="924075"/>
          </a:xfrm>
        </p:grpSpPr>
        <p:sp>
          <p:nvSpPr>
            <p:cNvPr id="588" name="Google Shape;588;p34"/>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34"/>
          <p:cNvGrpSpPr/>
          <p:nvPr/>
        </p:nvGrpSpPr>
        <p:grpSpPr>
          <a:xfrm>
            <a:off x="8490510" y="1991557"/>
            <a:ext cx="536463" cy="705466"/>
            <a:chOff x="8490510" y="1991557"/>
            <a:chExt cx="536463" cy="705466"/>
          </a:xfrm>
        </p:grpSpPr>
        <p:grpSp>
          <p:nvGrpSpPr>
            <p:cNvPr id="592" name="Google Shape;592;p34"/>
            <p:cNvGrpSpPr/>
            <p:nvPr/>
          </p:nvGrpSpPr>
          <p:grpSpPr>
            <a:xfrm>
              <a:off x="8490510" y="1991557"/>
              <a:ext cx="536463" cy="576273"/>
              <a:chOff x="8490510" y="1991557"/>
              <a:chExt cx="536463" cy="576273"/>
            </a:xfrm>
          </p:grpSpPr>
          <p:sp>
            <p:nvSpPr>
              <p:cNvPr id="593" name="Google Shape;593;p34"/>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34"/>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34"/>
          <p:cNvGrpSpPr/>
          <p:nvPr/>
        </p:nvGrpSpPr>
        <p:grpSpPr>
          <a:xfrm>
            <a:off x="6765365" y="2520242"/>
            <a:ext cx="1413745" cy="811560"/>
            <a:chOff x="6765365" y="2520242"/>
            <a:chExt cx="1413745" cy="811560"/>
          </a:xfrm>
        </p:grpSpPr>
        <p:sp>
          <p:nvSpPr>
            <p:cNvPr id="598" name="Google Shape;598;p34"/>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34"/>
          <p:cNvGrpSpPr/>
          <p:nvPr/>
        </p:nvGrpSpPr>
        <p:grpSpPr>
          <a:xfrm>
            <a:off x="8454538" y="1064636"/>
            <a:ext cx="841873" cy="594507"/>
            <a:chOff x="8454538" y="1064636"/>
            <a:chExt cx="841873" cy="594507"/>
          </a:xfrm>
        </p:grpSpPr>
        <p:sp>
          <p:nvSpPr>
            <p:cNvPr id="603" name="Google Shape;603;p34"/>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4"/>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4"/>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4"/>
          <p:cNvGrpSpPr/>
          <p:nvPr/>
        </p:nvGrpSpPr>
        <p:grpSpPr>
          <a:xfrm>
            <a:off x="7961559" y="-202278"/>
            <a:ext cx="1015476" cy="922487"/>
            <a:chOff x="7961559" y="-202278"/>
            <a:chExt cx="1015476" cy="922487"/>
          </a:xfrm>
        </p:grpSpPr>
        <p:grpSp>
          <p:nvGrpSpPr>
            <p:cNvPr id="608" name="Google Shape;608;p34"/>
            <p:cNvGrpSpPr/>
            <p:nvPr/>
          </p:nvGrpSpPr>
          <p:grpSpPr>
            <a:xfrm>
              <a:off x="7961559" y="-121102"/>
              <a:ext cx="1015476" cy="841311"/>
              <a:chOff x="7961559" y="-121102"/>
              <a:chExt cx="1015476" cy="841311"/>
            </a:xfrm>
          </p:grpSpPr>
          <p:sp>
            <p:nvSpPr>
              <p:cNvPr id="609" name="Google Shape;609;p34"/>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4"/>
            <p:cNvGrpSpPr/>
            <p:nvPr/>
          </p:nvGrpSpPr>
          <p:grpSpPr>
            <a:xfrm>
              <a:off x="8502092" y="-202278"/>
              <a:ext cx="136937" cy="83459"/>
              <a:chOff x="8502092" y="-202278"/>
              <a:chExt cx="136937" cy="83459"/>
            </a:xfrm>
          </p:grpSpPr>
          <p:sp>
            <p:nvSpPr>
              <p:cNvPr id="616" name="Google Shape;616;p34"/>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34"/>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4"/>
          <p:cNvGrpSpPr/>
          <p:nvPr/>
        </p:nvGrpSpPr>
        <p:grpSpPr>
          <a:xfrm>
            <a:off x="2299466" y="3346165"/>
            <a:ext cx="124295" cy="108279"/>
            <a:chOff x="2299466" y="3346165"/>
            <a:chExt cx="124295" cy="108279"/>
          </a:xfrm>
        </p:grpSpPr>
        <p:sp>
          <p:nvSpPr>
            <p:cNvPr id="624" name="Google Shape;624;p34"/>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6" name="Google Shape;626;p34"/>
          <p:cNvPicPr preferRelativeResize="0"/>
          <p:nvPr/>
        </p:nvPicPr>
        <p:blipFill>
          <a:blip r:embed="rId3">
            <a:alphaModFix/>
          </a:blip>
          <a:stretch>
            <a:fillRect/>
          </a:stretch>
        </p:blipFill>
        <p:spPr>
          <a:xfrm>
            <a:off x="8323226" y="4370125"/>
            <a:ext cx="820774" cy="773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52"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871" name="Google Shape;871;p52"/>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3</a:t>
            </a:r>
            <a:endParaRPr sz="1100">
              <a:latin typeface="Montserrat Medium"/>
              <a:ea typeface="Montserrat Medium"/>
              <a:cs typeface="Montserrat Medium"/>
              <a:sym typeface="Montserrat Medium"/>
            </a:endParaRPr>
          </a:p>
        </p:txBody>
      </p:sp>
      <p:pic>
        <p:nvPicPr>
          <p:cNvPr id="872" name="Google Shape;872;p52"/>
          <p:cNvPicPr preferRelativeResize="0"/>
          <p:nvPr/>
        </p:nvPicPr>
        <p:blipFill>
          <a:blip r:embed="rId4">
            <a:alphaModFix/>
          </a:blip>
          <a:stretch>
            <a:fillRect/>
          </a:stretch>
        </p:blipFill>
        <p:spPr>
          <a:xfrm>
            <a:off x="3368974" y="513025"/>
            <a:ext cx="2406050" cy="4248949"/>
          </a:xfrm>
          <a:prstGeom prst="rect">
            <a:avLst/>
          </a:prstGeom>
          <a:noFill/>
          <a:ln>
            <a:noFill/>
          </a:ln>
        </p:spPr>
      </p:pic>
      <p:pic>
        <p:nvPicPr>
          <p:cNvPr id="873" name="Google Shape;873;p52"/>
          <p:cNvPicPr preferRelativeResize="0"/>
          <p:nvPr/>
        </p:nvPicPr>
        <p:blipFill>
          <a:blip r:embed="rId5">
            <a:alphaModFix/>
          </a:blip>
          <a:stretch>
            <a:fillRect/>
          </a:stretch>
        </p:blipFill>
        <p:spPr>
          <a:xfrm rot="-2">
            <a:off x="6253925" y="1963787"/>
            <a:ext cx="2406050" cy="13474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pic>
        <p:nvPicPr>
          <p:cNvPr id="878" name="Google Shape;878;p53"/>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sp>
        <p:nvSpPr>
          <p:cNvPr id="879" name="Google Shape;879;p53"/>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3</a:t>
            </a:r>
            <a:endParaRPr sz="1100">
              <a:latin typeface="Montserrat Medium"/>
              <a:ea typeface="Montserrat Medium"/>
              <a:cs typeface="Montserrat Medium"/>
              <a:sym typeface="Montserrat Medium"/>
            </a:endParaRPr>
          </a:p>
        </p:txBody>
      </p:sp>
      <p:pic>
        <p:nvPicPr>
          <p:cNvPr id="880" name="Google Shape;880;p53" title="ERSS Modeling Amira Video #3.mp4">
            <a:hlinkClick r:id="rId4"/>
          </p:cNvPr>
          <p:cNvPicPr preferRelativeResize="0"/>
          <p:nvPr/>
        </p:nvPicPr>
        <p:blipFill>
          <a:blip r:embed="rId5">
            <a:alphaModFix/>
          </a:blip>
          <a:stretch>
            <a:fillRect/>
          </a:stretch>
        </p:blipFill>
        <p:spPr>
          <a:xfrm>
            <a:off x="1245450" y="514750"/>
            <a:ext cx="6655776" cy="37438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
                                        </p:tgtEl>
                                        <p:attrNameLst>
                                          <p:attrName>style.visibility</p:attrName>
                                        </p:attrNameLst>
                                      </p:cBhvr>
                                      <p:to>
                                        <p:strVal val="visible"/>
                                      </p:to>
                                    </p:set>
                                    <p:animEffect transition="in" filter="fade">
                                      <p:cBhvr>
                                        <p:cTn id="7" dur="1000"/>
                                        <p:tgtEl>
                                          <p:spTgt spid="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54"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86" name="Google Shape;886;p54"/>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887" name="Google Shape;887;p54"/>
          <p:cNvPicPr preferRelativeResize="0"/>
          <p:nvPr/>
        </p:nvPicPr>
        <p:blipFill>
          <a:blip r:embed="rId5">
            <a:alphaModFix/>
          </a:blip>
          <a:stretch>
            <a:fillRect/>
          </a:stretch>
        </p:blipFill>
        <p:spPr>
          <a:xfrm>
            <a:off x="116850" y="1234300"/>
            <a:ext cx="4572000" cy="2967575"/>
          </a:xfrm>
          <a:prstGeom prst="rect">
            <a:avLst/>
          </a:prstGeom>
          <a:noFill/>
          <a:ln>
            <a:noFill/>
          </a:ln>
        </p:spPr>
      </p:pic>
      <p:sp>
        <p:nvSpPr>
          <p:cNvPr id="888" name="Google Shape;888;p54"/>
          <p:cNvSpPr txBox="1"/>
          <p:nvPr/>
        </p:nvSpPr>
        <p:spPr>
          <a:xfrm>
            <a:off x="469200" y="1740975"/>
            <a:ext cx="3867300" cy="10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a:solidFill>
                  <a:schemeClr val="lt1"/>
                </a:solidFill>
                <a:latin typeface="Manjari"/>
                <a:ea typeface="Manjari"/>
                <a:cs typeface="Manjari"/>
                <a:sym typeface="Manjari"/>
              </a:rPr>
              <a:t>1.  What tells me it’s my turn to read out loud?</a:t>
            </a:r>
            <a:endParaRPr sz="2700" b="1">
              <a:solidFill>
                <a:schemeClr val="lt1"/>
              </a:solidFill>
              <a:latin typeface="Manjari"/>
              <a:ea typeface="Manjari"/>
              <a:cs typeface="Manjari"/>
              <a:sym typeface="Manjari"/>
            </a:endParaRPr>
          </a:p>
        </p:txBody>
      </p:sp>
      <p:pic>
        <p:nvPicPr>
          <p:cNvPr id="889" name="Google Shape;889;p54"/>
          <p:cNvPicPr preferRelativeResize="0"/>
          <p:nvPr/>
        </p:nvPicPr>
        <p:blipFill>
          <a:blip r:embed="rId6">
            <a:alphaModFix/>
          </a:blip>
          <a:stretch>
            <a:fillRect/>
          </a:stretch>
        </p:blipFill>
        <p:spPr>
          <a:xfrm flipH="1">
            <a:off x="4591467" y="1179600"/>
            <a:ext cx="4435658" cy="3076975"/>
          </a:xfrm>
          <a:prstGeom prst="rect">
            <a:avLst/>
          </a:prstGeom>
          <a:noFill/>
          <a:ln>
            <a:noFill/>
          </a:ln>
        </p:spPr>
      </p:pic>
      <p:pic>
        <p:nvPicPr>
          <p:cNvPr id="890" name="Google Shape;890;p54"/>
          <p:cNvPicPr preferRelativeResize="0"/>
          <p:nvPr/>
        </p:nvPicPr>
        <p:blipFill rotWithShape="1">
          <a:blip r:embed="rId7">
            <a:alphaModFix/>
          </a:blip>
          <a:srcRect b="41023"/>
          <a:stretch/>
        </p:blipFill>
        <p:spPr>
          <a:xfrm>
            <a:off x="3995225" y="3087475"/>
            <a:ext cx="1433775" cy="2051350"/>
          </a:xfrm>
          <a:prstGeom prst="rect">
            <a:avLst/>
          </a:prstGeom>
          <a:noFill/>
          <a:ln>
            <a:noFill/>
          </a:ln>
        </p:spPr>
      </p:pic>
      <p:sp>
        <p:nvSpPr>
          <p:cNvPr id="891" name="Google Shape;891;p54"/>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Montserrat Medium"/>
                <a:ea typeface="Montserrat Medium"/>
                <a:cs typeface="Montserrat Medium"/>
                <a:sym typeface="Montserrat Medium"/>
              </a:rPr>
              <a:t>Lesson 3</a:t>
            </a:r>
            <a:endParaRPr sz="1100">
              <a:latin typeface="Montserrat Medium"/>
              <a:ea typeface="Montserrat Medium"/>
              <a:cs typeface="Montserrat Medium"/>
              <a:sym typeface="Montserrat Medium"/>
            </a:endParaRPr>
          </a:p>
        </p:txBody>
      </p:sp>
      <p:sp>
        <p:nvSpPr>
          <p:cNvPr id="892" name="Google Shape;892;p54"/>
          <p:cNvSpPr txBox="1"/>
          <p:nvPr/>
        </p:nvSpPr>
        <p:spPr>
          <a:xfrm>
            <a:off x="5210088" y="1531363"/>
            <a:ext cx="3585300" cy="15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a:solidFill>
                  <a:schemeClr val="lt1"/>
                </a:solidFill>
                <a:latin typeface="Manjari"/>
                <a:ea typeface="Manjari"/>
                <a:cs typeface="Manjari"/>
                <a:sym typeface="Manjari"/>
              </a:rPr>
              <a:t>2.  How do I know when I’ve finished the story?</a:t>
            </a:r>
            <a:endParaRPr sz="2700" b="1">
              <a:solidFill>
                <a:schemeClr val="lt1"/>
              </a:solidFill>
              <a:latin typeface="Manjari"/>
              <a:ea typeface="Manjari"/>
              <a:cs typeface="Manjari"/>
              <a:sym typeface="Manjari"/>
            </a:endParaRPr>
          </a:p>
        </p:txBody>
      </p:sp>
      <p:sp>
        <p:nvSpPr>
          <p:cNvPr id="893" name="Google Shape;893;p54"/>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990"/>
              <a:buNone/>
            </a:pPr>
            <a:r>
              <a:rPr lang="en" sz="3000" b="1">
                <a:latin typeface="Manjari"/>
                <a:ea typeface="Manjari"/>
                <a:cs typeface="Manjari"/>
                <a:sym typeface="Manjari"/>
              </a:rPr>
              <a:t>Reflection</a:t>
            </a:r>
            <a:endParaRPr sz="3000" b="1">
              <a:latin typeface="Manjari"/>
              <a:ea typeface="Manjari"/>
              <a:cs typeface="Manjari"/>
              <a:sym typeface="Manja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7"/>
        <p:cNvGrpSpPr/>
        <p:nvPr/>
      </p:nvGrpSpPr>
      <p:grpSpPr>
        <a:xfrm>
          <a:off x="0" y="0"/>
          <a:ext cx="0" cy="0"/>
          <a:chOff x="0" y="0"/>
          <a:chExt cx="0" cy="0"/>
        </a:xfrm>
      </p:grpSpPr>
      <p:sp>
        <p:nvSpPr>
          <p:cNvPr id="898" name="Google Shape;898;p55"/>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5"/>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5"/>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5"/>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5"/>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5"/>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5"/>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5"/>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55"/>
          <p:cNvGrpSpPr/>
          <p:nvPr/>
        </p:nvGrpSpPr>
        <p:grpSpPr>
          <a:xfrm>
            <a:off x="8084663" y="3138245"/>
            <a:ext cx="1026629" cy="1056842"/>
            <a:chOff x="8084663" y="3138245"/>
            <a:chExt cx="1026629" cy="1056842"/>
          </a:xfrm>
        </p:grpSpPr>
        <p:sp>
          <p:nvSpPr>
            <p:cNvPr id="907" name="Google Shape;907;p55"/>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5"/>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5"/>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55"/>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5"/>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55"/>
          <p:cNvGrpSpPr/>
          <p:nvPr/>
        </p:nvGrpSpPr>
        <p:grpSpPr>
          <a:xfrm>
            <a:off x="3168309" y="517749"/>
            <a:ext cx="1084309" cy="565452"/>
            <a:chOff x="3168309" y="517749"/>
            <a:chExt cx="1084309" cy="565452"/>
          </a:xfrm>
        </p:grpSpPr>
        <p:sp>
          <p:nvSpPr>
            <p:cNvPr id="916" name="Google Shape;916;p55"/>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5"/>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55"/>
          <p:cNvGrpSpPr/>
          <p:nvPr/>
        </p:nvGrpSpPr>
        <p:grpSpPr>
          <a:xfrm>
            <a:off x="4114622" y="474596"/>
            <a:ext cx="141868" cy="100403"/>
            <a:chOff x="4114622" y="474596"/>
            <a:chExt cx="141868" cy="100403"/>
          </a:xfrm>
        </p:grpSpPr>
        <p:sp>
          <p:nvSpPr>
            <p:cNvPr id="919" name="Google Shape;919;p55"/>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5"/>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55"/>
          <p:cNvGrpSpPr/>
          <p:nvPr/>
        </p:nvGrpSpPr>
        <p:grpSpPr>
          <a:xfrm>
            <a:off x="4554058" y="287028"/>
            <a:ext cx="820760" cy="899951"/>
            <a:chOff x="4554058" y="287028"/>
            <a:chExt cx="820760" cy="899951"/>
          </a:xfrm>
        </p:grpSpPr>
        <p:grpSp>
          <p:nvGrpSpPr>
            <p:cNvPr id="922" name="Google Shape;922;p55"/>
            <p:cNvGrpSpPr/>
            <p:nvPr/>
          </p:nvGrpSpPr>
          <p:grpSpPr>
            <a:xfrm>
              <a:off x="4554058" y="287028"/>
              <a:ext cx="820760" cy="807258"/>
              <a:chOff x="4554058" y="287028"/>
              <a:chExt cx="820760" cy="807258"/>
            </a:xfrm>
          </p:grpSpPr>
          <p:sp>
            <p:nvSpPr>
              <p:cNvPr id="923" name="Google Shape;923;p55"/>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5"/>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55"/>
            <p:cNvGrpSpPr/>
            <p:nvPr/>
          </p:nvGrpSpPr>
          <p:grpSpPr>
            <a:xfrm>
              <a:off x="5063947" y="1041305"/>
              <a:ext cx="89912" cy="145673"/>
              <a:chOff x="5063947" y="1041305"/>
              <a:chExt cx="89912" cy="145673"/>
            </a:xfrm>
          </p:grpSpPr>
          <p:sp>
            <p:nvSpPr>
              <p:cNvPr id="926" name="Google Shape;926;p55"/>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5"/>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55"/>
          <p:cNvGrpSpPr/>
          <p:nvPr/>
        </p:nvGrpSpPr>
        <p:grpSpPr>
          <a:xfrm>
            <a:off x="7100592" y="-366483"/>
            <a:ext cx="638917" cy="1022558"/>
            <a:chOff x="7100592" y="-366483"/>
            <a:chExt cx="638917" cy="1022558"/>
          </a:xfrm>
        </p:grpSpPr>
        <p:sp>
          <p:nvSpPr>
            <p:cNvPr id="929" name="Google Shape;929;p55"/>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5"/>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5"/>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5"/>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55"/>
          <p:cNvGrpSpPr/>
          <p:nvPr/>
        </p:nvGrpSpPr>
        <p:grpSpPr>
          <a:xfrm>
            <a:off x="5910718" y="-131360"/>
            <a:ext cx="105830" cy="85015"/>
            <a:chOff x="5910718" y="-131360"/>
            <a:chExt cx="105830" cy="85015"/>
          </a:xfrm>
        </p:grpSpPr>
        <p:sp>
          <p:nvSpPr>
            <p:cNvPr id="934" name="Google Shape;934;p55"/>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5"/>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55"/>
          <p:cNvGrpSpPr/>
          <p:nvPr/>
        </p:nvGrpSpPr>
        <p:grpSpPr>
          <a:xfrm>
            <a:off x="3894690" y="-306155"/>
            <a:ext cx="432221" cy="578920"/>
            <a:chOff x="3894690" y="-306155"/>
            <a:chExt cx="432221" cy="578920"/>
          </a:xfrm>
        </p:grpSpPr>
        <p:sp>
          <p:nvSpPr>
            <p:cNvPr id="937" name="Google Shape;937;p55"/>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55"/>
            <p:cNvGrpSpPr/>
            <p:nvPr/>
          </p:nvGrpSpPr>
          <p:grpSpPr>
            <a:xfrm>
              <a:off x="3894690" y="-306155"/>
              <a:ext cx="98086" cy="107551"/>
              <a:chOff x="3894690" y="-306155"/>
              <a:chExt cx="98086" cy="107551"/>
            </a:xfrm>
          </p:grpSpPr>
          <p:sp>
            <p:nvSpPr>
              <p:cNvPr id="939" name="Google Shape;939;p55"/>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5"/>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1" name="Google Shape;941;p55"/>
          <p:cNvGrpSpPr/>
          <p:nvPr/>
        </p:nvGrpSpPr>
        <p:grpSpPr>
          <a:xfrm>
            <a:off x="2775700" y="-243577"/>
            <a:ext cx="641763" cy="660328"/>
            <a:chOff x="2775700" y="-243577"/>
            <a:chExt cx="641763" cy="660328"/>
          </a:xfrm>
        </p:grpSpPr>
        <p:grpSp>
          <p:nvGrpSpPr>
            <p:cNvPr id="942" name="Google Shape;942;p55"/>
            <p:cNvGrpSpPr/>
            <p:nvPr/>
          </p:nvGrpSpPr>
          <p:grpSpPr>
            <a:xfrm>
              <a:off x="2880967" y="-159588"/>
              <a:ext cx="536496" cy="576339"/>
              <a:chOff x="2880967" y="-159588"/>
              <a:chExt cx="536496" cy="576339"/>
            </a:xfrm>
          </p:grpSpPr>
          <p:sp>
            <p:nvSpPr>
              <p:cNvPr id="943" name="Google Shape;943;p55"/>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5"/>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55"/>
            <p:cNvGrpSpPr/>
            <p:nvPr/>
          </p:nvGrpSpPr>
          <p:grpSpPr>
            <a:xfrm>
              <a:off x="2775700" y="-243577"/>
              <a:ext cx="100965" cy="123965"/>
              <a:chOff x="2775700" y="-243577"/>
              <a:chExt cx="100965" cy="123965"/>
            </a:xfrm>
          </p:grpSpPr>
          <p:sp>
            <p:nvSpPr>
              <p:cNvPr id="946" name="Google Shape;946;p55"/>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5"/>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8" name="Google Shape;948;p55"/>
          <p:cNvGrpSpPr/>
          <p:nvPr/>
        </p:nvGrpSpPr>
        <p:grpSpPr>
          <a:xfrm>
            <a:off x="1588573" y="-296128"/>
            <a:ext cx="730914" cy="557013"/>
            <a:chOff x="1588573" y="-296128"/>
            <a:chExt cx="730914" cy="557013"/>
          </a:xfrm>
        </p:grpSpPr>
        <p:sp>
          <p:nvSpPr>
            <p:cNvPr id="949" name="Google Shape;949;p55"/>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55"/>
            <p:cNvGrpSpPr/>
            <p:nvPr/>
          </p:nvGrpSpPr>
          <p:grpSpPr>
            <a:xfrm>
              <a:off x="2028140" y="-296128"/>
              <a:ext cx="162319" cy="81341"/>
              <a:chOff x="2028140" y="-296128"/>
              <a:chExt cx="162319" cy="81341"/>
            </a:xfrm>
          </p:grpSpPr>
          <p:sp>
            <p:nvSpPr>
              <p:cNvPr id="951" name="Google Shape;951;p55"/>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5"/>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 name="Google Shape;953;p55"/>
          <p:cNvGrpSpPr/>
          <p:nvPr/>
        </p:nvGrpSpPr>
        <p:grpSpPr>
          <a:xfrm>
            <a:off x="1739309" y="566891"/>
            <a:ext cx="853058" cy="594507"/>
            <a:chOff x="1739309" y="566891"/>
            <a:chExt cx="853058" cy="594507"/>
          </a:xfrm>
        </p:grpSpPr>
        <p:grpSp>
          <p:nvGrpSpPr>
            <p:cNvPr id="954" name="Google Shape;954;p55"/>
            <p:cNvGrpSpPr/>
            <p:nvPr/>
          </p:nvGrpSpPr>
          <p:grpSpPr>
            <a:xfrm>
              <a:off x="1753572" y="566891"/>
              <a:ext cx="838796" cy="594507"/>
              <a:chOff x="1753572" y="566891"/>
              <a:chExt cx="838796" cy="594507"/>
            </a:xfrm>
          </p:grpSpPr>
          <p:sp>
            <p:nvSpPr>
              <p:cNvPr id="955" name="Google Shape;955;p55"/>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5"/>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55"/>
            <p:cNvGrpSpPr/>
            <p:nvPr/>
          </p:nvGrpSpPr>
          <p:grpSpPr>
            <a:xfrm>
              <a:off x="1739309" y="617821"/>
              <a:ext cx="85081" cy="113673"/>
              <a:chOff x="1739309" y="617821"/>
              <a:chExt cx="85081" cy="113673"/>
            </a:xfrm>
          </p:grpSpPr>
          <p:sp>
            <p:nvSpPr>
              <p:cNvPr id="958" name="Google Shape;958;p55"/>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5"/>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0" name="Google Shape;960;p55"/>
          <p:cNvGrpSpPr/>
          <p:nvPr/>
        </p:nvGrpSpPr>
        <p:grpSpPr>
          <a:xfrm>
            <a:off x="291413" y="-295003"/>
            <a:ext cx="420937" cy="645006"/>
            <a:chOff x="291413" y="-295003"/>
            <a:chExt cx="420937" cy="645006"/>
          </a:xfrm>
        </p:grpSpPr>
        <p:sp>
          <p:nvSpPr>
            <p:cNvPr id="961" name="Google Shape;961;p55"/>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55"/>
            <p:cNvGrpSpPr/>
            <p:nvPr/>
          </p:nvGrpSpPr>
          <p:grpSpPr>
            <a:xfrm>
              <a:off x="317622" y="261977"/>
              <a:ext cx="171618" cy="88026"/>
              <a:chOff x="317622" y="261977"/>
              <a:chExt cx="171618" cy="88026"/>
            </a:xfrm>
          </p:grpSpPr>
          <p:sp>
            <p:nvSpPr>
              <p:cNvPr id="963" name="Google Shape;963;p55"/>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5"/>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5" name="Google Shape;965;p55"/>
          <p:cNvGrpSpPr/>
          <p:nvPr/>
        </p:nvGrpSpPr>
        <p:grpSpPr>
          <a:xfrm>
            <a:off x="1214230" y="1280862"/>
            <a:ext cx="693917" cy="709106"/>
            <a:chOff x="1214230" y="1280862"/>
            <a:chExt cx="693917" cy="709106"/>
          </a:xfrm>
        </p:grpSpPr>
        <p:sp>
          <p:nvSpPr>
            <p:cNvPr id="966" name="Google Shape;966;p55"/>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5"/>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5"/>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55"/>
          <p:cNvGrpSpPr/>
          <p:nvPr/>
        </p:nvGrpSpPr>
        <p:grpSpPr>
          <a:xfrm>
            <a:off x="-182869" y="835238"/>
            <a:ext cx="1277205" cy="1131333"/>
            <a:chOff x="-182869" y="835238"/>
            <a:chExt cx="1277205" cy="1131333"/>
          </a:xfrm>
        </p:grpSpPr>
        <p:sp>
          <p:nvSpPr>
            <p:cNvPr id="970" name="Google Shape;970;p55"/>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55"/>
            <p:cNvGrpSpPr/>
            <p:nvPr/>
          </p:nvGrpSpPr>
          <p:grpSpPr>
            <a:xfrm>
              <a:off x="454360" y="835238"/>
              <a:ext cx="112382" cy="56555"/>
              <a:chOff x="454360" y="835238"/>
              <a:chExt cx="112382" cy="56555"/>
            </a:xfrm>
          </p:grpSpPr>
          <p:sp>
            <p:nvSpPr>
              <p:cNvPr id="972" name="Google Shape;972;p55"/>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5"/>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5"/>
            <p:cNvGrpSpPr/>
            <p:nvPr/>
          </p:nvGrpSpPr>
          <p:grpSpPr>
            <a:xfrm>
              <a:off x="588484" y="1891352"/>
              <a:ext cx="127241" cy="75219"/>
              <a:chOff x="588484" y="1891352"/>
              <a:chExt cx="127241" cy="75219"/>
            </a:xfrm>
          </p:grpSpPr>
          <p:sp>
            <p:nvSpPr>
              <p:cNvPr id="975" name="Google Shape;975;p55"/>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5"/>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7" name="Google Shape;977;p55"/>
          <p:cNvGrpSpPr/>
          <p:nvPr/>
        </p:nvGrpSpPr>
        <p:grpSpPr>
          <a:xfrm>
            <a:off x="1004821" y="2303619"/>
            <a:ext cx="413557" cy="605096"/>
            <a:chOff x="1004821" y="2303619"/>
            <a:chExt cx="413557" cy="605096"/>
          </a:xfrm>
        </p:grpSpPr>
        <p:grpSp>
          <p:nvGrpSpPr>
            <p:cNvPr id="978" name="Google Shape;978;p55"/>
            <p:cNvGrpSpPr/>
            <p:nvPr/>
          </p:nvGrpSpPr>
          <p:grpSpPr>
            <a:xfrm>
              <a:off x="1004821" y="2303619"/>
              <a:ext cx="344559" cy="605096"/>
              <a:chOff x="1004821" y="2303619"/>
              <a:chExt cx="344559" cy="605096"/>
            </a:xfrm>
          </p:grpSpPr>
          <p:sp>
            <p:nvSpPr>
              <p:cNvPr id="979" name="Google Shape;979;p55"/>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5"/>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5"/>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55"/>
            <p:cNvGrpSpPr/>
            <p:nvPr/>
          </p:nvGrpSpPr>
          <p:grpSpPr>
            <a:xfrm>
              <a:off x="1332668" y="2362060"/>
              <a:ext cx="85710" cy="97126"/>
              <a:chOff x="1332668" y="2362060"/>
              <a:chExt cx="85710" cy="97126"/>
            </a:xfrm>
          </p:grpSpPr>
          <p:sp>
            <p:nvSpPr>
              <p:cNvPr id="983" name="Google Shape;983;p55"/>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5"/>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5" name="Google Shape;985;p55"/>
          <p:cNvGrpSpPr/>
          <p:nvPr/>
        </p:nvGrpSpPr>
        <p:grpSpPr>
          <a:xfrm>
            <a:off x="319707" y="3143540"/>
            <a:ext cx="638983" cy="1054658"/>
            <a:chOff x="319707" y="3143540"/>
            <a:chExt cx="638983" cy="1054658"/>
          </a:xfrm>
        </p:grpSpPr>
        <p:sp>
          <p:nvSpPr>
            <p:cNvPr id="986" name="Google Shape;986;p55"/>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5"/>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5"/>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5"/>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55"/>
          <p:cNvGrpSpPr/>
          <p:nvPr/>
        </p:nvGrpSpPr>
        <p:grpSpPr>
          <a:xfrm>
            <a:off x="1344284" y="3702273"/>
            <a:ext cx="388340" cy="497513"/>
            <a:chOff x="1344284" y="3702273"/>
            <a:chExt cx="388340" cy="497513"/>
          </a:xfrm>
        </p:grpSpPr>
        <p:sp>
          <p:nvSpPr>
            <p:cNvPr id="991" name="Google Shape;991;p55"/>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5"/>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5"/>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55"/>
          <p:cNvGrpSpPr/>
          <p:nvPr/>
        </p:nvGrpSpPr>
        <p:grpSpPr>
          <a:xfrm>
            <a:off x="4368" y="4500332"/>
            <a:ext cx="1550979" cy="1347924"/>
            <a:chOff x="4368" y="4500332"/>
            <a:chExt cx="1550979" cy="1347924"/>
          </a:xfrm>
        </p:grpSpPr>
        <p:grpSp>
          <p:nvGrpSpPr>
            <p:cNvPr id="995" name="Google Shape;995;p55"/>
            <p:cNvGrpSpPr/>
            <p:nvPr/>
          </p:nvGrpSpPr>
          <p:grpSpPr>
            <a:xfrm>
              <a:off x="4368" y="4500332"/>
              <a:ext cx="1507264" cy="1347924"/>
              <a:chOff x="4368" y="4500332"/>
              <a:chExt cx="1507264" cy="1347924"/>
            </a:xfrm>
          </p:grpSpPr>
          <p:sp>
            <p:nvSpPr>
              <p:cNvPr id="996" name="Google Shape;996;p55"/>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5"/>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5"/>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5"/>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5"/>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5"/>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5"/>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5"/>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5"/>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5"/>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5"/>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55"/>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5"/>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5"/>
          <p:cNvGrpSpPr/>
          <p:nvPr/>
        </p:nvGrpSpPr>
        <p:grpSpPr>
          <a:xfrm>
            <a:off x="1664354" y="4088694"/>
            <a:ext cx="1037582" cy="832607"/>
            <a:chOff x="1664354" y="4088694"/>
            <a:chExt cx="1037582" cy="832607"/>
          </a:xfrm>
        </p:grpSpPr>
        <p:sp>
          <p:nvSpPr>
            <p:cNvPr id="1010" name="Google Shape;1010;p55"/>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5"/>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5"/>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5"/>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5"/>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5"/>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5"/>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5"/>
          <p:cNvGrpSpPr/>
          <p:nvPr/>
        </p:nvGrpSpPr>
        <p:grpSpPr>
          <a:xfrm>
            <a:off x="2242315" y="4930402"/>
            <a:ext cx="155932" cy="99046"/>
            <a:chOff x="2242315" y="4930402"/>
            <a:chExt cx="155932" cy="99046"/>
          </a:xfrm>
        </p:grpSpPr>
        <p:sp>
          <p:nvSpPr>
            <p:cNvPr id="1018" name="Google Shape;1018;p55"/>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5"/>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55"/>
          <p:cNvGrpSpPr/>
          <p:nvPr/>
        </p:nvGrpSpPr>
        <p:grpSpPr>
          <a:xfrm>
            <a:off x="2661531" y="4759645"/>
            <a:ext cx="636336" cy="613800"/>
            <a:chOff x="2661531" y="4759645"/>
            <a:chExt cx="636336" cy="613800"/>
          </a:xfrm>
        </p:grpSpPr>
        <p:sp>
          <p:nvSpPr>
            <p:cNvPr id="1021" name="Google Shape;1021;p55"/>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5"/>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5"/>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55"/>
          <p:cNvGrpSpPr/>
          <p:nvPr/>
        </p:nvGrpSpPr>
        <p:grpSpPr>
          <a:xfrm>
            <a:off x="3260869" y="4155210"/>
            <a:ext cx="1065612" cy="1051580"/>
            <a:chOff x="3260869" y="4155210"/>
            <a:chExt cx="1065612" cy="1051580"/>
          </a:xfrm>
        </p:grpSpPr>
        <p:grpSp>
          <p:nvGrpSpPr>
            <p:cNvPr id="1025" name="Google Shape;1025;p55"/>
            <p:cNvGrpSpPr/>
            <p:nvPr/>
          </p:nvGrpSpPr>
          <p:grpSpPr>
            <a:xfrm>
              <a:off x="3260869" y="4155210"/>
              <a:ext cx="1065612" cy="1051580"/>
              <a:chOff x="3260869" y="4155210"/>
              <a:chExt cx="1065612" cy="1051580"/>
            </a:xfrm>
          </p:grpSpPr>
          <p:sp>
            <p:nvSpPr>
              <p:cNvPr id="1026" name="Google Shape;1026;p55"/>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5"/>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5"/>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5"/>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5"/>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5"/>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55"/>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5"/>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55"/>
          <p:cNvGrpSpPr/>
          <p:nvPr/>
        </p:nvGrpSpPr>
        <p:grpSpPr>
          <a:xfrm>
            <a:off x="4349976" y="4801904"/>
            <a:ext cx="591495" cy="708080"/>
            <a:chOff x="4349976" y="4801904"/>
            <a:chExt cx="591495" cy="708080"/>
          </a:xfrm>
        </p:grpSpPr>
        <p:sp>
          <p:nvSpPr>
            <p:cNvPr id="1035" name="Google Shape;1035;p55"/>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5"/>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5"/>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55"/>
          <p:cNvGrpSpPr/>
          <p:nvPr/>
        </p:nvGrpSpPr>
        <p:grpSpPr>
          <a:xfrm>
            <a:off x="5630954" y="5096427"/>
            <a:ext cx="147626" cy="102487"/>
            <a:chOff x="5630954" y="5096427"/>
            <a:chExt cx="147626" cy="102487"/>
          </a:xfrm>
        </p:grpSpPr>
        <p:sp>
          <p:nvSpPr>
            <p:cNvPr id="1039" name="Google Shape;1039;p55"/>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5"/>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55"/>
          <p:cNvGrpSpPr/>
          <p:nvPr/>
        </p:nvGrpSpPr>
        <p:grpSpPr>
          <a:xfrm>
            <a:off x="5703964" y="4002970"/>
            <a:ext cx="519354" cy="629618"/>
            <a:chOff x="5587702" y="3976345"/>
            <a:chExt cx="519354" cy="629618"/>
          </a:xfrm>
        </p:grpSpPr>
        <p:sp>
          <p:nvSpPr>
            <p:cNvPr id="1042" name="Google Shape;1042;p55"/>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5"/>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5"/>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55"/>
          <p:cNvGrpSpPr/>
          <p:nvPr/>
        </p:nvGrpSpPr>
        <p:grpSpPr>
          <a:xfrm>
            <a:off x="6151764" y="3887194"/>
            <a:ext cx="1009123" cy="1235674"/>
            <a:chOff x="6151764" y="3887194"/>
            <a:chExt cx="1009123" cy="1235674"/>
          </a:xfrm>
        </p:grpSpPr>
        <p:sp>
          <p:nvSpPr>
            <p:cNvPr id="1046" name="Google Shape;1046;p55"/>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5"/>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5"/>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5"/>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5"/>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5"/>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5"/>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5"/>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5"/>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55"/>
          <p:cNvGrpSpPr/>
          <p:nvPr/>
        </p:nvGrpSpPr>
        <p:grpSpPr>
          <a:xfrm>
            <a:off x="6648515" y="5156391"/>
            <a:ext cx="174596" cy="44774"/>
            <a:chOff x="6648515" y="5156391"/>
            <a:chExt cx="174596" cy="44774"/>
          </a:xfrm>
        </p:grpSpPr>
        <p:sp>
          <p:nvSpPr>
            <p:cNvPr id="1056" name="Google Shape;1056;p55"/>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5"/>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55"/>
          <p:cNvGrpSpPr/>
          <p:nvPr/>
        </p:nvGrpSpPr>
        <p:grpSpPr>
          <a:xfrm>
            <a:off x="5751609" y="213662"/>
            <a:ext cx="1480128" cy="1386642"/>
            <a:chOff x="5751609" y="213662"/>
            <a:chExt cx="1480128" cy="1386642"/>
          </a:xfrm>
        </p:grpSpPr>
        <p:grpSp>
          <p:nvGrpSpPr>
            <p:cNvPr id="1059" name="Google Shape;1059;p55"/>
            <p:cNvGrpSpPr/>
            <p:nvPr/>
          </p:nvGrpSpPr>
          <p:grpSpPr>
            <a:xfrm>
              <a:off x="5751609" y="213662"/>
              <a:ext cx="1480128" cy="1386642"/>
              <a:chOff x="5751609" y="213662"/>
              <a:chExt cx="1480128" cy="1386642"/>
            </a:xfrm>
          </p:grpSpPr>
          <p:sp>
            <p:nvSpPr>
              <p:cNvPr id="1060" name="Google Shape;1060;p55"/>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5"/>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5"/>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5"/>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5"/>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5"/>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5"/>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5"/>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5"/>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5"/>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55"/>
            <p:cNvGrpSpPr/>
            <p:nvPr/>
          </p:nvGrpSpPr>
          <p:grpSpPr>
            <a:xfrm>
              <a:off x="6864708" y="521224"/>
              <a:ext cx="165992" cy="77337"/>
              <a:chOff x="6864708" y="521224"/>
              <a:chExt cx="165992" cy="77337"/>
            </a:xfrm>
          </p:grpSpPr>
          <p:sp>
            <p:nvSpPr>
              <p:cNvPr id="1072" name="Google Shape;1072;p55"/>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5"/>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55"/>
            <p:cNvGrpSpPr/>
            <p:nvPr/>
          </p:nvGrpSpPr>
          <p:grpSpPr>
            <a:xfrm>
              <a:off x="6567637" y="1421737"/>
              <a:ext cx="96663" cy="114037"/>
              <a:chOff x="6567637" y="1421737"/>
              <a:chExt cx="96663" cy="114037"/>
            </a:xfrm>
          </p:grpSpPr>
          <p:sp>
            <p:nvSpPr>
              <p:cNvPr id="1075" name="Google Shape;1075;p55"/>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77" name="Google Shape;1077;p55"/>
          <p:cNvGrpSpPr/>
          <p:nvPr/>
        </p:nvGrpSpPr>
        <p:grpSpPr>
          <a:xfrm>
            <a:off x="7346204" y="3514142"/>
            <a:ext cx="540037" cy="623992"/>
            <a:chOff x="7346204" y="3514142"/>
            <a:chExt cx="540037" cy="623992"/>
          </a:xfrm>
        </p:grpSpPr>
        <p:sp>
          <p:nvSpPr>
            <p:cNvPr id="1078" name="Google Shape;1078;p55"/>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5"/>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5"/>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55"/>
          <p:cNvGrpSpPr/>
          <p:nvPr/>
        </p:nvGrpSpPr>
        <p:grpSpPr>
          <a:xfrm rot="5257631">
            <a:off x="7170421" y="4673482"/>
            <a:ext cx="1375894" cy="924036"/>
            <a:chOff x="7485292" y="4430739"/>
            <a:chExt cx="1375953" cy="924075"/>
          </a:xfrm>
        </p:grpSpPr>
        <p:sp>
          <p:nvSpPr>
            <p:cNvPr id="1082" name="Google Shape;1082;p55"/>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5"/>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5"/>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55"/>
          <p:cNvGrpSpPr/>
          <p:nvPr/>
        </p:nvGrpSpPr>
        <p:grpSpPr>
          <a:xfrm>
            <a:off x="8490510" y="1991557"/>
            <a:ext cx="536463" cy="705466"/>
            <a:chOff x="8490510" y="1991557"/>
            <a:chExt cx="536463" cy="705466"/>
          </a:xfrm>
        </p:grpSpPr>
        <p:grpSp>
          <p:nvGrpSpPr>
            <p:cNvPr id="1086" name="Google Shape;1086;p55"/>
            <p:cNvGrpSpPr/>
            <p:nvPr/>
          </p:nvGrpSpPr>
          <p:grpSpPr>
            <a:xfrm>
              <a:off x="8490510" y="1991557"/>
              <a:ext cx="536463" cy="576273"/>
              <a:chOff x="8490510" y="1991557"/>
              <a:chExt cx="536463" cy="576273"/>
            </a:xfrm>
          </p:grpSpPr>
          <p:sp>
            <p:nvSpPr>
              <p:cNvPr id="1087" name="Google Shape;1087;p55"/>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5"/>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55"/>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5"/>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55"/>
          <p:cNvGrpSpPr/>
          <p:nvPr/>
        </p:nvGrpSpPr>
        <p:grpSpPr>
          <a:xfrm>
            <a:off x="6765365" y="2520242"/>
            <a:ext cx="1413745" cy="811560"/>
            <a:chOff x="6765365" y="2520242"/>
            <a:chExt cx="1413745" cy="811560"/>
          </a:xfrm>
        </p:grpSpPr>
        <p:sp>
          <p:nvSpPr>
            <p:cNvPr id="1092" name="Google Shape;1092;p55"/>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5"/>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5"/>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5"/>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55"/>
          <p:cNvGrpSpPr/>
          <p:nvPr/>
        </p:nvGrpSpPr>
        <p:grpSpPr>
          <a:xfrm>
            <a:off x="8454538" y="1064636"/>
            <a:ext cx="841873" cy="594507"/>
            <a:chOff x="8454538" y="1064636"/>
            <a:chExt cx="841873" cy="594507"/>
          </a:xfrm>
        </p:grpSpPr>
        <p:sp>
          <p:nvSpPr>
            <p:cNvPr id="1097" name="Google Shape;1097;p55"/>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5"/>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5"/>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5"/>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55"/>
          <p:cNvGrpSpPr/>
          <p:nvPr/>
        </p:nvGrpSpPr>
        <p:grpSpPr>
          <a:xfrm>
            <a:off x="7961559" y="-202278"/>
            <a:ext cx="1015476" cy="922487"/>
            <a:chOff x="7961559" y="-202278"/>
            <a:chExt cx="1015476" cy="922487"/>
          </a:xfrm>
        </p:grpSpPr>
        <p:grpSp>
          <p:nvGrpSpPr>
            <p:cNvPr id="1102" name="Google Shape;1102;p55"/>
            <p:cNvGrpSpPr/>
            <p:nvPr/>
          </p:nvGrpSpPr>
          <p:grpSpPr>
            <a:xfrm>
              <a:off x="7961559" y="-121102"/>
              <a:ext cx="1015476" cy="841311"/>
              <a:chOff x="7961559" y="-121102"/>
              <a:chExt cx="1015476" cy="841311"/>
            </a:xfrm>
          </p:grpSpPr>
          <p:sp>
            <p:nvSpPr>
              <p:cNvPr id="1103" name="Google Shape;1103;p55"/>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5"/>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5"/>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55"/>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5"/>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5"/>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55"/>
            <p:cNvGrpSpPr/>
            <p:nvPr/>
          </p:nvGrpSpPr>
          <p:grpSpPr>
            <a:xfrm>
              <a:off x="8502092" y="-202278"/>
              <a:ext cx="136937" cy="83459"/>
              <a:chOff x="8502092" y="-202278"/>
              <a:chExt cx="136937" cy="83459"/>
            </a:xfrm>
          </p:grpSpPr>
          <p:sp>
            <p:nvSpPr>
              <p:cNvPr id="1110" name="Google Shape;1110;p55"/>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5"/>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12" name="Google Shape;1112;p55"/>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5"/>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5"/>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5"/>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5"/>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55"/>
          <p:cNvGrpSpPr/>
          <p:nvPr/>
        </p:nvGrpSpPr>
        <p:grpSpPr>
          <a:xfrm>
            <a:off x="2299466" y="3346165"/>
            <a:ext cx="124295" cy="108279"/>
            <a:chOff x="2299466" y="3346165"/>
            <a:chExt cx="124295" cy="108279"/>
          </a:xfrm>
        </p:grpSpPr>
        <p:sp>
          <p:nvSpPr>
            <p:cNvPr id="1118" name="Google Shape;1118;p55"/>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5"/>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0" name="Google Shape;1120;p55"/>
          <p:cNvPicPr preferRelativeResize="0"/>
          <p:nvPr/>
        </p:nvPicPr>
        <p:blipFill>
          <a:blip r:embed="rId3">
            <a:alphaModFix/>
          </a:blip>
          <a:stretch>
            <a:fillRect/>
          </a:stretch>
        </p:blipFill>
        <p:spPr>
          <a:xfrm>
            <a:off x="8323226" y="4370125"/>
            <a:ext cx="820774" cy="773374"/>
          </a:xfrm>
          <a:prstGeom prst="rect">
            <a:avLst/>
          </a:prstGeom>
          <a:noFill/>
          <a:ln>
            <a:noFill/>
          </a:ln>
        </p:spPr>
      </p:pic>
      <p:sp>
        <p:nvSpPr>
          <p:cNvPr id="1121" name="Google Shape;1121;p55"/>
          <p:cNvSpPr txBox="1">
            <a:spLocks noGrp="1"/>
          </p:cNvSpPr>
          <p:nvPr>
            <p:ph type="ctrTitle"/>
          </p:nvPr>
        </p:nvSpPr>
        <p:spPr>
          <a:xfrm>
            <a:off x="311700" y="1108913"/>
            <a:ext cx="8520600" cy="145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1"/>
                </a:solidFill>
                <a:latin typeface="Poppins SemiBold"/>
                <a:ea typeface="Poppins SemiBold"/>
                <a:cs typeface="Poppins SemiBold"/>
                <a:sym typeface="Poppins SemiBold"/>
              </a:rPr>
              <a:t>Intro to the</a:t>
            </a:r>
            <a:endParaRPr sz="4800">
              <a:solidFill>
                <a:schemeClr val="dk1"/>
              </a:solidFill>
              <a:latin typeface="Poppins SemiBold"/>
              <a:ea typeface="Poppins SemiBold"/>
              <a:cs typeface="Poppins SemiBold"/>
              <a:sym typeface="Poppins SemiBold"/>
            </a:endParaRPr>
          </a:p>
          <a:p>
            <a:pPr marL="0" lvl="0" indent="0" algn="ctr" rtl="0">
              <a:spcBef>
                <a:spcPts val="0"/>
              </a:spcBef>
              <a:spcAft>
                <a:spcPts val="0"/>
              </a:spcAft>
              <a:buNone/>
            </a:pPr>
            <a:r>
              <a:rPr lang="en" sz="4800">
                <a:solidFill>
                  <a:schemeClr val="dk1"/>
                </a:solidFill>
                <a:latin typeface="Poppins SemiBold"/>
                <a:ea typeface="Poppins SemiBold"/>
                <a:cs typeface="Poppins SemiBold"/>
                <a:sym typeface="Poppins SemiBold"/>
              </a:rPr>
              <a:t>Benchmark</a:t>
            </a:r>
            <a:endParaRPr sz="4800">
              <a:solidFill>
                <a:schemeClr val="dk1"/>
              </a:solidFill>
              <a:latin typeface="Poppins SemiBold"/>
              <a:ea typeface="Poppins SemiBold"/>
              <a:cs typeface="Poppins SemiBold"/>
              <a:sym typeface="Poppins SemiBold"/>
            </a:endParaRPr>
          </a:p>
          <a:p>
            <a:pPr marL="0" lvl="0" indent="0" algn="ctr" rtl="0">
              <a:spcBef>
                <a:spcPts val="0"/>
              </a:spcBef>
              <a:spcAft>
                <a:spcPts val="0"/>
              </a:spcAft>
              <a:buClr>
                <a:schemeClr val="dk1"/>
              </a:buClr>
              <a:buSzPts val="1100"/>
              <a:buFont typeface="Arial"/>
              <a:buNone/>
            </a:pPr>
            <a:r>
              <a:rPr lang="en" sz="4800">
                <a:solidFill>
                  <a:schemeClr val="dk1"/>
                </a:solidFill>
                <a:latin typeface="Poppins SemiBold"/>
                <a:ea typeface="Poppins SemiBold"/>
                <a:cs typeface="Poppins SemiBold"/>
                <a:sym typeface="Poppins SemiBold"/>
              </a:rPr>
              <a:t>Assessment</a:t>
            </a:r>
            <a:endParaRPr sz="4800">
              <a:solidFill>
                <a:schemeClr val="dk1"/>
              </a:solidFill>
              <a:latin typeface="Poppins SemiBold"/>
              <a:ea typeface="Poppins SemiBold"/>
              <a:cs typeface="Poppins SemiBold"/>
              <a:sym typeface="Poppins SemiBold"/>
            </a:endParaRPr>
          </a:p>
          <a:p>
            <a:pPr marL="0" lvl="0" indent="0" algn="ctr" rtl="0">
              <a:spcBef>
                <a:spcPts val="0"/>
              </a:spcBef>
              <a:spcAft>
                <a:spcPts val="0"/>
              </a:spcAft>
              <a:buClr>
                <a:schemeClr val="dk1"/>
              </a:buClr>
              <a:buSzPts val="1100"/>
              <a:buFont typeface="Arial"/>
              <a:buNone/>
            </a:pPr>
            <a:endParaRPr sz="1000">
              <a:solidFill>
                <a:schemeClr val="dk1"/>
              </a:solidFill>
              <a:latin typeface="Poppins SemiBold"/>
              <a:ea typeface="Poppins SemiBold"/>
              <a:cs typeface="Poppins SemiBold"/>
              <a:sym typeface="Poppins SemiBold"/>
            </a:endParaRPr>
          </a:p>
          <a:p>
            <a:pPr marL="0" lvl="0" indent="0" algn="ctr" rtl="0">
              <a:spcBef>
                <a:spcPts val="0"/>
              </a:spcBef>
              <a:spcAft>
                <a:spcPts val="0"/>
              </a:spcAft>
              <a:buClr>
                <a:schemeClr val="dk1"/>
              </a:buClr>
              <a:buSzPts val="1100"/>
              <a:buFont typeface="Arial"/>
              <a:buNone/>
            </a:pPr>
            <a:r>
              <a:rPr lang="en" sz="3000">
                <a:solidFill>
                  <a:schemeClr val="dk1"/>
                </a:solidFill>
                <a:latin typeface="Poppins SemiBold"/>
                <a:ea typeface="Poppins SemiBold"/>
                <a:cs typeface="Poppins SemiBold"/>
                <a:sym typeface="Poppins SemiBold"/>
              </a:rPr>
              <a:t>Student Slides</a:t>
            </a:r>
            <a:endParaRPr sz="4500" b="1">
              <a:solidFill>
                <a:schemeClr val="dk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p56"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127" name="Google Shape;1127;p56"/>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1128" name="Google Shape;1128;p56"/>
          <p:cNvGrpSpPr/>
          <p:nvPr/>
        </p:nvGrpSpPr>
        <p:grpSpPr>
          <a:xfrm rot="-879928">
            <a:off x="5880797" y="314558"/>
            <a:ext cx="1361138" cy="914939"/>
            <a:chOff x="-75881" y="2283499"/>
            <a:chExt cx="772313" cy="497910"/>
          </a:xfrm>
        </p:grpSpPr>
        <p:sp>
          <p:nvSpPr>
            <p:cNvPr id="1129" name="Google Shape;1129;p56"/>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31" name="Google Shape;1131;p56"/>
          <p:cNvPicPr preferRelativeResize="0"/>
          <p:nvPr/>
        </p:nvPicPr>
        <p:blipFill rotWithShape="1">
          <a:blip r:embed="rId5">
            <a:alphaModFix/>
          </a:blip>
          <a:srcRect b="39346"/>
          <a:stretch/>
        </p:blipFill>
        <p:spPr>
          <a:xfrm>
            <a:off x="5310125" y="995450"/>
            <a:ext cx="3600700" cy="4148050"/>
          </a:xfrm>
          <a:prstGeom prst="rect">
            <a:avLst/>
          </a:prstGeom>
          <a:noFill/>
          <a:ln>
            <a:noFill/>
          </a:ln>
        </p:spPr>
      </p:pic>
      <p:pic>
        <p:nvPicPr>
          <p:cNvPr id="1132" name="Google Shape;1132;p56"/>
          <p:cNvPicPr preferRelativeResize="0"/>
          <p:nvPr/>
        </p:nvPicPr>
        <p:blipFill>
          <a:blip r:embed="rId6">
            <a:alphaModFix/>
          </a:blip>
          <a:stretch>
            <a:fillRect/>
          </a:stretch>
        </p:blipFill>
        <p:spPr>
          <a:xfrm flipH="1">
            <a:off x="401750" y="539050"/>
            <a:ext cx="5017200" cy="4202925"/>
          </a:xfrm>
          <a:prstGeom prst="rect">
            <a:avLst/>
          </a:prstGeom>
          <a:noFill/>
          <a:ln>
            <a:noFill/>
          </a:ln>
        </p:spPr>
      </p:pic>
      <p:sp>
        <p:nvSpPr>
          <p:cNvPr id="1133" name="Google Shape;1133;p56"/>
          <p:cNvSpPr txBox="1">
            <a:spLocks noGrp="1"/>
          </p:cNvSpPr>
          <p:nvPr>
            <p:ph type="ctrTitle"/>
          </p:nvPr>
        </p:nvSpPr>
        <p:spPr>
          <a:xfrm>
            <a:off x="973975" y="935675"/>
            <a:ext cx="4150500" cy="22863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b="1">
                <a:solidFill>
                  <a:schemeClr val="lt1"/>
                </a:solidFill>
                <a:latin typeface="Manjari"/>
                <a:ea typeface="Manjari"/>
                <a:cs typeface="Manjari"/>
                <a:sym typeface="Manjari"/>
              </a:rPr>
              <a:t>Hi, again! Today we’re going to do something a little different!</a:t>
            </a:r>
            <a:endParaRPr sz="3200" b="1">
              <a:solidFill>
                <a:schemeClr val="lt1"/>
              </a:solidFill>
              <a:latin typeface="Manjari"/>
              <a:ea typeface="Manjari"/>
              <a:cs typeface="Manjari"/>
              <a:sym typeface="Manja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pic>
        <p:nvPicPr>
          <p:cNvPr id="1138" name="Google Shape;1138;p57"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139" name="Google Shape;1139;p57"/>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40" name="Google Shape;1140;p57"/>
          <p:cNvPicPr preferRelativeResize="0"/>
          <p:nvPr/>
        </p:nvPicPr>
        <p:blipFill>
          <a:blip r:embed="rId5">
            <a:alphaModFix/>
          </a:blip>
          <a:stretch>
            <a:fillRect/>
          </a:stretch>
        </p:blipFill>
        <p:spPr>
          <a:xfrm>
            <a:off x="323850" y="368600"/>
            <a:ext cx="1986325" cy="4818649"/>
          </a:xfrm>
          <a:prstGeom prst="rect">
            <a:avLst/>
          </a:prstGeom>
          <a:noFill/>
          <a:ln>
            <a:noFill/>
          </a:ln>
        </p:spPr>
      </p:pic>
      <p:grpSp>
        <p:nvGrpSpPr>
          <p:cNvPr id="1141" name="Google Shape;1141;p57"/>
          <p:cNvGrpSpPr/>
          <p:nvPr/>
        </p:nvGrpSpPr>
        <p:grpSpPr>
          <a:xfrm rot="-2099991">
            <a:off x="6566879" y="2352080"/>
            <a:ext cx="1953981" cy="1885922"/>
            <a:chOff x="5751609" y="213662"/>
            <a:chExt cx="1480128" cy="1386642"/>
          </a:xfrm>
        </p:grpSpPr>
        <p:grpSp>
          <p:nvGrpSpPr>
            <p:cNvPr id="1142" name="Google Shape;1142;p57"/>
            <p:cNvGrpSpPr/>
            <p:nvPr/>
          </p:nvGrpSpPr>
          <p:grpSpPr>
            <a:xfrm>
              <a:off x="5751609" y="213662"/>
              <a:ext cx="1480128" cy="1386642"/>
              <a:chOff x="5751609" y="213662"/>
              <a:chExt cx="1480128" cy="1386642"/>
            </a:xfrm>
          </p:grpSpPr>
          <p:sp>
            <p:nvSpPr>
              <p:cNvPr id="1143" name="Google Shape;1143;p57"/>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7"/>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7"/>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7"/>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7"/>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7"/>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7"/>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7"/>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7"/>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7"/>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7"/>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57"/>
            <p:cNvGrpSpPr/>
            <p:nvPr/>
          </p:nvGrpSpPr>
          <p:grpSpPr>
            <a:xfrm>
              <a:off x="6864708" y="521224"/>
              <a:ext cx="165992" cy="77337"/>
              <a:chOff x="6864708" y="521224"/>
              <a:chExt cx="165992" cy="77337"/>
            </a:xfrm>
          </p:grpSpPr>
          <p:sp>
            <p:nvSpPr>
              <p:cNvPr id="1155" name="Google Shape;1155;p57"/>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7"/>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57"/>
            <p:cNvGrpSpPr/>
            <p:nvPr/>
          </p:nvGrpSpPr>
          <p:grpSpPr>
            <a:xfrm>
              <a:off x="6567637" y="1421737"/>
              <a:ext cx="96663" cy="114037"/>
              <a:chOff x="6567637" y="1421737"/>
              <a:chExt cx="96663" cy="114037"/>
            </a:xfrm>
          </p:grpSpPr>
          <p:sp>
            <p:nvSpPr>
              <p:cNvPr id="1158" name="Google Shape;1158;p57"/>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7"/>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0" name="Google Shape;1160;p57"/>
          <p:cNvGrpSpPr/>
          <p:nvPr/>
        </p:nvGrpSpPr>
        <p:grpSpPr>
          <a:xfrm>
            <a:off x="6382761" y="1384997"/>
            <a:ext cx="551774" cy="822761"/>
            <a:chOff x="3894690" y="-306155"/>
            <a:chExt cx="432221" cy="578920"/>
          </a:xfrm>
        </p:grpSpPr>
        <p:sp>
          <p:nvSpPr>
            <p:cNvPr id="1161" name="Google Shape;1161;p57"/>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57"/>
            <p:cNvGrpSpPr/>
            <p:nvPr/>
          </p:nvGrpSpPr>
          <p:grpSpPr>
            <a:xfrm>
              <a:off x="3894690" y="-306155"/>
              <a:ext cx="98086" cy="107551"/>
              <a:chOff x="3894690" y="-306155"/>
              <a:chExt cx="98086" cy="107551"/>
            </a:xfrm>
          </p:grpSpPr>
          <p:sp>
            <p:nvSpPr>
              <p:cNvPr id="1163" name="Google Shape;1163;p57"/>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7"/>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5" name="Google Shape;1165;p57"/>
          <p:cNvGrpSpPr/>
          <p:nvPr/>
        </p:nvGrpSpPr>
        <p:grpSpPr>
          <a:xfrm>
            <a:off x="7805632" y="1268416"/>
            <a:ext cx="812346" cy="872332"/>
            <a:chOff x="2661531" y="4759645"/>
            <a:chExt cx="636336" cy="613800"/>
          </a:xfrm>
        </p:grpSpPr>
        <p:sp>
          <p:nvSpPr>
            <p:cNvPr id="1166" name="Google Shape;1166;p57"/>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57"/>
          <p:cNvGrpSpPr/>
          <p:nvPr/>
        </p:nvGrpSpPr>
        <p:grpSpPr>
          <a:xfrm>
            <a:off x="7050529" y="1201416"/>
            <a:ext cx="755103" cy="1006324"/>
            <a:chOff x="4349976" y="4801904"/>
            <a:chExt cx="591495" cy="708080"/>
          </a:xfrm>
        </p:grpSpPr>
        <p:sp>
          <p:nvSpPr>
            <p:cNvPr id="1170" name="Google Shape;1170;p57"/>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73" name="Google Shape;1173;p57"/>
          <p:cNvPicPr preferRelativeResize="0"/>
          <p:nvPr/>
        </p:nvPicPr>
        <p:blipFill>
          <a:blip r:embed="rId6">
            <a:alphaModFix/>
          </a:blip>
          <a:stretch>
            <a:fillRect/>
          </a:stretch>
        </p:blipFill>
        <p:spPr>
          <a:xfrm>
            <a:off x="2104766" y="110675"/>
            <a:ext cx="4007568" cy="5143500"/>
          </a:xfrm>
          <a:prstGeom prst="rect">
            <a:avLst/>
          </a:prstGeom>
          <a:noFill/>
          <a:ln>
            <a:noFill/>
          </a:ln>
        </p:spPr>
      </p:pic>
      <p:sp>
        <p:nvSpPr>
          <p:cNvPr id="1174" name="Google Shape;1174;p57"/>
          <p:cNvSpPr txBox="1"/>
          <p:nvPr/>
        </p:nvSpPr>
        <p:spPr>
          <a:xfrm>
            <a:off x="2486525" y="553625"/>
            <a:ext cx="3093900" cy="316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500" b="1">
                <a:solidFill>
                  <a:schemeClr val="lt1"/>
                </a:solidFill>
                <a:latin typeface="Manjari"/>
                <a:ea typeface="Manjari"/>
                <a:cs typeface="Manjari"/>
                <a:sym typeface="Manjari"/>
              </a:rPr>
              <a:t>When you log onto Amira, you’ll do some new tasks with me.</a:t>
            </a:r>
            <a:endParaRPr sz="3500" b="1">
              <a:solidFill>
                <a:schemeClr val="lt1"/>
              </a:solidFill>
              <a:latin typeface="Manjari"/>
              <a:ea typeface="Manjari"/>
              <a:cs typeface="Manjari"/>
              <a:sym typeface="Manjari"/>
            </a:endParaRPr>
          </a:p>
          <a:p>
            <a:pPr marL="0" lvl="0" indent="0" algn="l" rtl="0">
              <a:lnSpc>
                <a:spcPct val="115000"/>
              </a:lnSpc>
              <a:spcBef>
                <a:spcPts val="0"/>
              </a:spcBef>
              <a:spcAft>
                <a:spcPts val="0"/>
              </a:spcAft>
              <a:buNone/>
            </a:pPr>
            <a:endParaRPr sz="185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pic>
        <p:nvPicPr>
          <p:cNvPr id="1179" name="Google Shape;1179;p58"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180" name="Google Shape;1180;p58"/>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81" name="Google Shape;1181;p58"/>
          <p:cNvPicPr preferRelativeResize="0"/>
          <p:nvPr/>
        </p:nvPicPr>
        <p:blipFill>
          <a:blip r:embed="rId5">
            <a:alphaModFix/>
          </a:blip>
          <a:stretch>
            <a:fillRect/>
          </a:stretch>
        </p:blipFill>
        <p:spPr>
          <a:xfrm>
            <a:off x="321150" y="2464600"/>
            <a:ext cx="3328525" cy="2353375"/>
          </a:xfrm>
          <a:prstGeom prst="rect">
            <a:avLst/>
          </a:prstGeom>
          <a:noFill/>
          <a:ln>
            <a:noFill/>
          </a:ln>
        </p:spPr>
      </p:pic>
      <p:pic>
        <p:nvPicPr>
          <p:cNvPr id="1182" name="Google Shape;1182;p58"/>
          <p:cNvPicPr preferRelativeResize="0"/>
          <p:nvPr/>
        </p:nvPicPr>
        <p:blipFill>
          <a:blip r:embed="rId6">
            <a:alphaModFix/>
          </a:blip>
          <a:stretch>
            <a:fillRect/>
          </a:stretch>
        </p:blipFill>
        <p:spPr>
          <a:xfrm>
            <a:off x="1128174" y="325574"/>
            <a:ext cx="5719450" cy="3082300"/>
          </a:xfrm>
          <a:prstGeom prst="rect">
            <a:avLst/>
          </a:prstGeom>
          <a:noFill/>
          <a:ln>
            <a:noFill/>
          </a:ln>
        </p:spPr>
      </p:pic>
      <p:pic>
        <p:nvPicPr>
          <p:cNvPr id="1183" name="Google Shape;1183;p58"/>
          <p:cNvPicPr preferRelativeResize="0"/>
          <p:nvPr/>
        </p:nvPicPr>
        <p:blipFill>
          <a:blip r:embed="rId7">
            <a:alphaModFix/>
          </a:blip>
          <a:stretch>
            <a:fillRect/>
          </a:stretch>
        </p:blipFill>
        <p:spPr>
          <a:xfrm>
            <a:off x="6075800" y="829050"/>
            <a:ext cx="2884475" cy="5316651"/>
          </a:xfrm>
          <a:prstGeom prst="rect">
            <a:avLst/>
          </a:prstGeom>
          <a:noFill/>
          <a:ln>
            <a:noFill/>
          </a:ln>
        </p:spPr>
      </p:pic>
      <p:sp>
        <p:nvSpPr>
          <p:cNvPr id="1184" name="Google Shape;1184;p58"/>
          <p:cNvSpPr txBox="1"/>
          <p:nvPr/>
        </p:nvSpPr>
        <p:spPr>
          <a:xfrm>
            <a:off x="1453175" y="686550"/>
            <a:ext cx="4818600" cy="201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100" b="1">
                <a:solidFill>
                  <a:schemeClr val="lt1"/>
                </a:solidFill>
                <a:latin typeface="Manjari"/>
                <a:ea typeface="Manjari"/>
                <a:cs typeface="Manjari"/>
                <a:sym typeface="Manjari"/>
              </a:rPr>
              <a:t>Listen to my directions. </a:t>
            </a:r>
            <a:endParaRPr sz="3100" b="1">
              <a:solidFill>
                <a:schemeClr val="lt1"/>
              </a:solidFill>
              <a:latin typeface="Manjari"/>
              <a:ea typeface="Manjari"/>
              <a:cs typeface="Manjari"/>
              <a:sym typeface="Manjari"/>
            </a:endParaRPr>
          </a:p>
          <a:p>
            <a:pPr marL="0" lvl="0" indent="0" algn="ctr" rtl="0">
              <a:spcBef>
                <a:spcPts val="0"/>
              </a:spcBef>
              <a:spcAft>
                <a:spcPts val="0"/>
              </a:spcAft>
              <a:buClr>
                <a:schemeClr val="dk1"/>
              </a:buClr>
              <a:buSzPts val="1100"/>
              <a:buFont typeface="Arial"/>
              <a:buNone/>
            </a:pPr>
            <a:r>
              <a:rPr lang="en" sz="3100" b="1">
                <a:solidFill>
                  <a:schemeClr val="lt1"/>
                </a:solidFill>
                <a:latin typeface="Manjari"/>
                <a:ea typeface="Manjari"/>
                <a:cs typeface="Manjari"/>
                <a:sym typeface="Manjari"/>
              </a:rPr>
              <a:t>I’ll tell you what to do </a:t>
            </a:r>
            <a:endParaRPr sz="3100" b="1">
              <a:solidFill>
                <a:schemeClr val="lt1"/>
              </a:solidFill>
              <a:latin typeface="Manjari"/>
              <a:ea typeface="Manjari"/>
              <a:cs typeface="Manjari"/>
              <a:sym typeface="Manjari"/>
            </a:endParaRPr>
          </a:p>
          <a:p>
            <a:pPr marL="0" lvl="0" indent="0" algn="ctr" rtl="0">
              <a:spcBef>
                <a:spcPts val="0"/>
              </a:spcBef>
              <a:spcAft>
                <a:spcPts val="0"/>
              </a:spcAft>
              <a:buClr>
                <a:schemeClr val="dk1"/>
              </a:buClr>
              <a:buSzPts val="1100"/>
              <a:buFont typeface="Arial"/>
              <a:buNone/>
            </a:pPr>
            <a:r>
              <a:rPr lang="en" sz="3100" b="1">
                <a:solidFill>
                  <a:schemeClr val="lt1"/>
                </a:solidFill>
                <a:latin typeface="Manjari"/>
                <a:ea typeface="Manjari"/>
                <a:cs typeface="Manjari"/>
                <a:sym typeface="Manjari"/>
              </a:rPr>
              <a:t>and show you how!</a:t>
            </a:r>
            <a:endParaRPr sz="3100" b="1">
              <a:solidFill>
                <a:schemeClr val="lt1"/>
              </a:solidFill>
              <a:latin typeface="Manjari"/>
              <a:ea typeface="Manjari"/>
              <a:cs typeface="Manjari"/>
              <a:sym typeface="Manjari"/>
            </a:endParaRPr>
          </a:p>
          <a:p>
            <a:pPr marL="0" lvl="0" indent="0" algn="ctr" rtl="0">
              <a:lnSpc>
                <a:spcPct val="115000"/>
              </a:lnSpc>
              <a:spcBef>
                <a:spcPts val="0"/>
              </a:spcBef>
              <a:spcAft>
                <a:spcPts val="0"/>
              </a:spcAft>
              <a:buNone/>
            </a:pPr>
            <a:endParaRPr sz="2600">
              <a:solidFill>
                <a:schemeClr val="lt1"/>
              </a:solidFill>
              <a:latin typeface="Montserrat SemiBold"/>
              <a:ea typeface="Montserrat SemiBold"/>
              <a:cs typeface="Montserrat SemiBold"/>
              <a:sym typeface="Montserrat SemiBold"/>
            </a:endParaRPr>
          </a:p>
        </p:txBody>
      </p:sp>
      <p:pic>
        <p:nvPicPr>
          <p:cNvPr id="1185" name="Google Shape;1185;p58"/>
          <p:cNvPicPr preferRelativeResize="0"/>
          <p:nvPr/>
        </p:nvPicPr>
        <p:blipFill>
          <a:blip r:embed="rId8">
            <a:alphaModFix/>
          </a:blip>
          <a:stretch>
            <a:fillRect/>
          </a:stretch>
        </p:blipFill>
        <p:spPr>
          <a:xfrm>
            <a:off x="901975" y="2702850"/>
            <a:ext cx="2069974" cy="12326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59"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1191" name="Google Shape;1191;p59"/>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Before Assessment Student Prep">
            <a:hlinkClick r:id="" action="ppaction://media"/>
            <a:extLst>
              <a:ext uri="{FF2B5EF4-FFF2-40B4-BE49-F238E27FC236}">
                <a16:creationId xmlns:a16="http://schemas.microsoft.com/office/drawing/2014/main" id="{E4A1490F-A88C-8782-BC02-BB91D825B4E8}"/>
              </a:ext>
            </a:extLst>
          </p:cNvPr>
          <p:cNvPicPr>
            <a:picLocks noRot="1" noChangeAspect="1"/>
          </p:cNvPicPr>
          <p:nvPr>
            <a:videoFile r:link="rId1"/>
          </p:nvPr>
        </p:nvPicPr>
        <p:blipFill>
          <a:blip r:embed="rId6"/>
          <a:stretch>
            <a:fillRect/>
          </a:stretch>
        </p:blipFill>
        <p:spPr>
          <a:xfrm>
            <a:off x="933450" y="521862"/>
            <a:ext cx="7277100" cy="409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pic>
        <p:nvPicPr>
          <p:cNvPr id="1197" name="Google Shape;1197;p60"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1198" name="Google Shape;1198;p60"/>
          <p:cNvSpPr/>
          <p:nvPr/>
        </p:nvSpPr>
        <p:spPr>
          <a:xfrm>
            <a:off x="1458275" y="2111913"/>
            <a:ext cx="606900" cy="577200"/>
          </a:xfrm>
          <a:prstGeom prst="ellipse">
            <a:avLst/>
          </a:pr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0"/>
          <p:cNvSpPr/>
          <p:nvPr/>
        </p:nvSpPr>
        <p:spPr>
          <a:xfrm>
            <a:off x="1458275" y="859925"/>
            <a:ext cx="606900" cy="577200"/>
          </a:xfrm>
          <a:prstGeom prst="ellipse">
            <a:avLst/>
          </a:pr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0" name="Google Shape;1200;p60"/>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1201" name="Google Shape;1201;p60"/>
          <p:cNvSpPr txBox="1"/>
          <p:nvPr/>
        </p:nvSpPr>
        <p:spPr>
          <a:xfrm>
            <a:off x="1294613" y="859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1</a:t>
            </a:r>
            <a:endParaRPr sz="2800" b="1">
              <a:solidFill>
                <a:schemeClr val="lt1"/>
              </a:solidFill>
              <a:latin typeface="Montserrat"/>
              <a:ea typeface="Montserrat"/>
              <a:cs typeface="Montserrat"/>
              <a:sym typeface="Montserrat"/>
            </a:endParaRPr>
          </a:p>
        </p:txBody>
      </p:sp>
      <p:sp>
        <p:nvSpPr>
          <p:cNvPr id="1202" name="Google Shape;1202;p60"/>
          <p:cNvSpPr/>
          <p:nvPr/>
        </p:nvSpPr>
        <p:spPr>
          <a:xfrm>
            <a:off x="1422025" y="818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203" name="Google Shape;1203;p60"/>
          <p:cNvSpPr/>
          <p:nvPr/>
        </p:nvSpPr>
        <p:spPr>
          <a:xfrm>
            <a:off x="1422013" y="2070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204" name="Google Shape;1204;p60"/>
          <p:cNvSpPr/>
          <p:nvPr/>
        </p:nvSpPr>
        <p:spPr>
          <a:xfrm>
            <a:off x="1458275" y="3480988"/>
            <a:ext cx="606900" cy="577200"/>
          </a:xfrm>
          <a:prstGeom prst="ellipse">
            <a:avLst/>
          </a:pr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0"/>
          <p:cNvSpPr/>
          <p:nvPr/>
        </p:nvSpPr>
        <p:spPr>
          <a:xfrm>
            <a:off x="1422013" y="3439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206" name="Google Shape;1206;p60"/>
          <p:cNvSpPr txBox="1"/>
          <p:nvPr/>
        </p:nvSpPr>
        <p:spPr>
          <a:xfrm>
            <a:off x="1294613" y="2111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2</a:t>
            </a:r>
            <a:endParaRPr sz="2800" b="1">
              <a:solidFill>
                <a:schemeClr val="lt1"/>
              </a:solidFill>
              <a:latin typeface="Montserrat"/>
              <a:ea typeface="Montserrat"/>
              <a:cs typeface="Montserrat"/>
              <a:sym typeface="Montserrat"/>
            </a:endParaRPr>
          </a:p>
        </p:txBody>
      </p:sp>
      <p:sp>
        <p:nvSpPr>
          <p:cNvPr id="1207" name="Google Shape;1207;p60"/>
          <p:cNvSpPr txBox="1"/>
          <p:nvPr/>
        </p:nvSpPr>
        <p:spPr>
          <a:xfrm>
            <a:off x="1294613" y="3481000"/>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3</a:t>
            </a:r>
            <a:endParaRPr sz="2800" b="1">
              <a:solidFill>
                <a:schemeClr val="lt1"/>
              </a:solidFill>
              <a:latin typeface="Montserrat"/>
              <a:ea typeface="Montserrat"/>
              <a:cs typeface="Montserrat"/>
              <a:sym typeface="Montserrat"/>
            </a:endParaRPr>
          </a:p>
        </p:txBody>
      </p:sp>
      <p:sp>
        <p:nvSpPr>
          <p:cNvPr id="1208" name="Google Shape;1208;p60"/>
          <p:cNvSpPr txBox="1"/>
          <p:nvPr/>
        </p:nvSpPr>
        <p:spPr>
          <a:xfrm>
            <a:off x="2228825" y="668838"/>
            <a:ext cx="2151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Manjari"/>
                <a:ea typeface="Manjari"/>
                <a:cs typeface="Manjari"/>
                <a:sym typeface="Manjari"/>
              </a:rPr>
              <a:t>Read out loud</a:t>
            </a:r>
            <a:endParaRPr sz="3000" b="1">
              <a:latin typeface="Manjari"/>
              <a:ea typeface="Manjari"/>
              <a:cs typeface="Manjari"/>
              <a:sym typeface="Manjari"/>
            </a:endParaRPr>
          </a:p>
        </p:txBody>
      </p:sp>
      <p:sp>
        <p:nvSpPr>
          <p:cNvPr id="1209" name="Google Shape;1209;p60"/>
          <p:cNvSpPr txBox="1"/>
          <p:nvPr/>
        </p:nvSpPr>
        <p:spPr>
          <a:xfrm>
            <a:off x="2228825" y="2062338"/>
            <a:ext cx="2151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Manjari"/>
                <a:ea typeface="Manjari"/>
                <a:cs typeface="Manjari"/>
                <a:sym typeface="Manjari"/>
              </a:rPr>
              <a:t>Try your best</a:t>
            </a:r>
            <a:endParaRPr sz="3000" b="1">
              <a:latin typeface="Manjari"/>
              <a:ea typeface="Manjari"/>
              <a:cs typeface="Manjari"/>
              <a:sym typeface="Manjari"/>
            </a:endParaRPr>
          </a:p>
        </p:txBody>
      </p:sp>
      <p:sp>
        <p:nvSpPr>
          <p:cNvPr id="1210" name="Google Shape;1210;p60"/>
          <p:cNvSpPr txBox="1"/>
          <p:nvPr/>
        </p:nvSpPr>
        <p:spPr>
          <a:xfrm>
            <a:off x="2278925" y="3319100"/>
            <a:ext cx="2224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Manjari"/>
                <a:ea typeface="Manjari"/>
                <a:cs typeface="Manjari"/>
                <a:sym typeface="Manjari"/>
              </a:rPr>
              <a:t>Say “I don’t know”</a:t>
            </a:r>
            <a:endParaRPr sz="3000" b="1">
              <a:latin typeface="Manjari"/>
              <a:ea typeface="Manjari"/>
              <a:cs typeface="Manjari"/>
              <a:sym typeface="Manjari"/>
            </a:endParaRPr>
          </a:p>
        </p:txBody>
      </p:sp>
      <p:pic>
        <p:nvPicPr>
          <p:cNvPr id="1211" name="Google Shape;1211;p60"/>
          <p:cNvPicPr preferRelativeResize="0"/>
          <p:nvPr/>
        </p:nvPicPr>
        <p:blipFill>
          <a:blip r:embed="rId5">
            <a:alphaModFix/>
          </a:blip>
          <a:stretch>
            <a:fillRect/>
          </a:stretch>
        </p:blipFill>
        <p:spPr>
          <a:xfrm>
            <a:off x="4379836" y="643300"/>
            <a:ext cx="1080672" cy="1010474"/>
          </a:xfrm>
          <a:prstGeom prst="rect">
            <a:avLst/>
          </a:prstGeom>
          <a:noFill/>
          <a:ln>
            <a:noFill/>
          </a:ln>
        </p:spPr>
      </p:pic>
      <p:pic>
        <p:nvPicPr>
          <p:cNvPr id="1212" name="Google Shape;1212;p60"/>
          <p:cNvPicPr preferRelativeResize="0"/>
          <p:nvPr/>
        </p:nvPicPr>
        <p:blipFill>
          <a:blip r:embed="rId6">
            <a:alphaModFix/>
          </a:blip>
          <a:stretch>
            <a:fillRect/>
          </a:stretch>
        </p:blipFill>
        <p:spPr>
          <a:xfrm>
            <a:off x="4379827" y="1896406"/>
            <a:ext cx="1080675" cy="1440069"/>
          </a:xfrm>
          <a:prstGeom prst="rect">
            <a:avLst/>
          </a:prstGeom>
          <a:noFill/>
          <a:ln>
            <a:noFill/>
          </a:ln>
        </p:spPr>
      </p:pic>
      <p:pic>
        <p:nvPicPr>
          <p:cNvPr id="1213" name="Google Shape;1213;p60"/>
          <p:cNvPicPr preferRelativeResize="0"/>
          <p:nvPr/>
        </p:nvPicPr>
        <p:blipFill rotWithShape="1">
          <a:blip r:embed="rId7">
            <a:alphaModFix/>
          </a:blip>
          <a:srcRect b="1893"/>
          <a:stretch/>
        </p:blipFill>
        <p:spPr>
          <a:xfrm>
            <a:off x="6108350" y="396275"/>
            <a:ext cx="1870325" cy="4747224"/>
          </a:xfrm>
          <a:prstGeom prst="rect">
            <a:avLst/>
          </a:prstGeom>
          <a:noFill/>
          <a:ln>
            <a:noFill/>
          </a:ln>
        </p:spPr>
      </p:pic>
      <p:pic>
        <p:nvPicPr>
          <p:cNvPr id="1214" name="Google Shape;1214;p60" descr="Plain Black Question Mark transparent PNG - StickPNG"/>
          <p:cNvPicPr preferRelativeResize="0"/>
          <p:nvPr/>
        </p:nvPicPr>
        <p:blipFill>
          <a:blip r:embed="rId8">
            <a:alphaModFix/>
          </a:blip>
          <a:stretch>
            <a:fillRect/>
          </a:stretch>
        </p:blipFill>
        <p:spPr>
          <a:xfrm>
            <a:off x="4379825" y="3332853"/>
            <a:ext cx="1080675" cy="1080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pic>
        <p:nvPicPr>
          <p:cNvPr id="1219" name="Google Shape;1219;p61"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20" name="Google Shape;1220;p6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21" name="Google Shape;1221;p61"/>
          <p:cNvPicPr preferRelativeResize="0"/>
          <p:nvPr/>
        </p:nvPicPr>
        <p:blipFill rotWithShape="1">
          <a:blip r:embed="rId5">
            <a:alphaModFix/>
          </a:blip>
          <a:srcRect b="42555"/>
          <a:stretch/>
        </p:blipFill>
        <p:spPr>
          <a:xfrm>
            <a:off x="0" y="0"/>
            <a:ext cx="4714300" cy="5143499"/>
          </a:xfrm>
          <a:prstGeom prst="rect">
            <a:avLst/>
          </a:prstGeom>
          <a:noFill/>
          <a:ln>
            <a:noFill/>
          </a:ln>
        </p:spPr>
      </p:pic>
      <p:pic>
        <p:nvPicPr>
          <p:cNvPr id="1222" name="Google Shape;1222;p61"/>
          <p:cNvPicPr preferRelativeResize="0"/>
          <p:nvPr/>
        </p:nvPicPr>
        <p:blipFill>
          <a:blip r:embed="rId6">
            <a:alphaModFix/>
          </a:blip>
          <a:stretch>
            <a:fillRect/>
          </a:stretch>
        </p:blipFill>
        <p:spPr>
          <a:xfrm flipH="1">
            <a:off x="3436532" y="398056"/>
            <a:ext cx="5387725" cy="2903500"/>
          </a:xfrm>
          <a:prstGeom prst="rect">
            <a:avLst/>
          </a:prstGeom>
          <a:noFill/>
          <a:ln>
            <a:noFill/>
          </a:ln>
        </p:spPr>
      </p:pic>
      <p:sp>
        <p:nvSpPr>
          <p:cNvPr id="1223" name="Google Shape;1223;p61"/>
          <p:cNvSpPr txBox="1"/>
          <p:nvPr/>
        </p:nvSpPr>
        <p:spPr>
          <a:xfrm>
            <a:off x="4017325" y="866050"/>
            <a:ext cx="44787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b="1">
                <a:solidFill>
                  <a:schemeClr val="lt1"/>
                </a:solidFill>
                <a:latin typeface="Manjari"/>
                <a:ea typeface="Manjari"/>
                <a:cs typeface="Manjari"/>
                <a:sym typeface="Manjari"/>
              </a:rPr>
              <a:t>Read loud and proud so I can hear you!</a:t>
            </a:r>
            <a:endParaRPr sz="2400">
              <a:solidFill>
                <a:schemeClr val="lt1"/>
              </a:solidFill>
              <a:latin typeface="Montserrat SemiBold"/>
              <a:ea typeface="Montserrat SemiBold"/>
              <a:cs typeface="Montserrat SemiBold"/>
              <a:sym typeface="Montserrat SemiBold"/>
            </a:endParaRPr>
          </a:p>
        </p:txBody>
      </p:sp>
      <p:pic>
        <p:nvPicPr>
          <p:cNvPr id="1224" name="Google Shape;1224;p61"/>
          <p:cNvPicPr preferRelativeResize="0"/>
          <p:nvPr/>
        </p:nvPicPr>
        <p:blipFill>
          <a:blip r:embed="rId7">
            <a:alphaModFix/>
          </a:blip>
          <a:stretch>
            <a:fillRect/>
          </a:stretch>
        </p:blipFill>
        <p:spPr>
          <a:xfrm>
            <a:off x="5906251" y="2947700"/>
            <a:ext cx="1770751" cy="1655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3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32" name="Google Shape;632;p35"/>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633" name="Google Shape;633;p35"/>
          <p:cNvGrpSpPr/>
          <p:nvPr/>
        </p:nvGrpSpPr>
        <p:grpSpPr>
          <a:xfrm rot="-512444">
            <a:off x="240785" y="2774038"/>
            <a:ext cx="2877340" cy="1785774"/>
            <a:chOff x="-75881" y="2283499"/>
            <a:chExt cx="772313" cy="497910"/>
          </a:xfrm>
        </p:grpSpPr>
        <p:sp>
          <p:nvSpPr>
            <p:cNvPr id="634" name="Google Shape;634;p35"/>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6" name="Google Shape;636;p35"/>
          <p:cNvPicPr preferRelativeResize="0"/>
          <p:nvPr/>
        </p:nvPicPr>
        <p:blipFill>
          <a:blip r:embed="rId5">
            <a:alphaModFix/>
          </a:blip>
          <a:stretch>
            <a:fillRect/>
          </a:stretch>
        </p:blipFill>
        <p:spPr>
          <a:xfrm>
            <a:off x="203125" y="142100"/>
            <a:ext cx="2729426" cy="1843125"/>
          </a:xfrm>
          <a:prstGeom prst="rect">
            <a:avLst/>
          </a:prstGeom>
          <a:noFill/>
          <a:ln>
            <a:noFill/>
          </a:ln>
        </p:spPr>
      </p:pic>
      <p:sp>
        <p:nvSpPr>
          <p:cNvPr id="637" name="Google Shape;637;p35"/>
          <p:cNvSpPr txBox="1">
            <a:spLocks noGrp="1"/>
          </p:cNvSpPr>
          <p:nvPr>
            <p:ph type="ctrTitle"/>
          </p:nvPr>
        </p:nvSpPr>
        <p:spPr>
          <a:xfrm>
            <a:off x="374075" y="299725"/>
            <a:ext cx="2333100" cy="1053900"/>
          </a:xfrm>
          <a:prstGeom prst="rect">
            <a:avLst/>
          </a:prstGeom>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latin typeface="Manjari"/>
                <a:ea typeface="Manjari"/>
                <a:cs typeface="Manjari"/>
                <a:sym typeface="Manjari"/>
              </a:rPr>
              <a:t>Hi, I’m Amira!</a:t>
            </a:r>
            <a:endParaRPr sz="2000" b="1">
              <a:latin typeface="Manjari"/>
              <a:ea typeface="Manjari"/>
              <a:cs typeface="Manjari"/>
              <a:sym typeface="Manjari"/>
            </a:endParaRPr>
          </a:p>
          <a:p>
            <a:pPr marL="0" lvl="0" indent="0" algn="ctr" rtl="0">
              <a:lnSpc>
                <a:spcPct val="100000"/>
              </a:lnSpc>
              <a:spcBef>
                <a:spcPts val="0"/>
              </a:spcBef>
              <a:spcAft>
                <a:spcPts val="0"/>
              </a:spcAft>
              <a:buNone/>
            </a:pPr>
            <a:r>
              <a:rPr lang="en" sz="2000" b="1">
                <a:latin typeface="Manjari"/>
                <a:ea typeface="Manjari"/>
                <a:cs typeface="Manjari"/>
                <a:sym typeface="Manjari"/>
              </a:rPr>
              <a:t>I’m so excited to meet you!</a:t>
            </a:r>
            <a:endParaRPr sz="2000" b="1">
              <a:latin typeface="Manjari"/>
              <a:ea typeface="Manjari"/>
              <a:cs typeface="Manjari"/>
              <a:sym typeface="Manjari"/>
            </a:endParaRPr>
          </a:p>
        </p:txBody>
      </p:sp>
      <p:pic>
        <p:nvPicPr>
          <p:cNvPr id="638" name="Google Shape;638;p35"/>
          <p:cNvPicPr preferRelativeResize="0"/>
          <p:nvPr/>
        </p:nvPicPr>
        <p:blipFill rotWithShape="1">
          <a:blip r:embed="rId6">
            <a:alphaModFix/>
          </a:blip>
          <a:srcRect b="59133"/>
          <a:stretch/>
        </p:blipFill>
        <p:spPr>
          <a:xfrm>
            <a:off x="2293575" y="-173700"/>
            <a:ext cx="6850425" cy="5317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62"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30" name="Google Shape;1230;p62"/>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31" name="Google Shape;1231;p62"/>
          <p:cNvPicPr preferRelativeResize="0"/>
          <p:nvPr/>
        </p:nvPicPr>
        <p:blipFill rotWithShape="1">
          <a:blip r:embed="rId5">
            <a:alphaModFix/>
          </a:blip>
          <a:srcRect b="4342"/>
          <a:stretch/>
        </p:blipFill>
        <p:spPr>
          <a:xfrm>
            <a:off x="6016075" y="223225"/>
            <a:ext cx="2790525" cy="4920274"/>
          </a:xfrm>
          <a:prstGeom prst="rect">
            <a:avLst/>
          </a:prstGeom>
          <a:noFill/>
          <a:ln>
            <a:noFill/>
          </a:ln>
        </p:spPr>
      </p:pic>
      <p:pic>
        <p:nvPicPr>
          <p:cNvPr id="1232" name="Google Shape;1232;p62"/>
          <p:cNvPicPr preferRelativeResize="0"/>
          <p:nvPr/>
        </p:nvPicPr>
        <p:blipFill>
          <a:blip r:embed="rId6">
            <a:alphaModFix/>
          </a:blip>
          <a:stretch>
            <a:fillRect/>
          </a:stretch>
        </p:blipFill>
        <p:spPr>
          <a:xfrm>
            <a:off x="514250" y="-11"/>
            <a:ext cx="4531025" cy="5366736"/>
          </a:xfrm>
          <a:prstGeom prst="rect">
            <a:avLst/>
          </a:prstGeom>
          <a:noFill/>
          <a:ln>
            <a:noFill/>
          </a:ln>
        </p:spPr>
      </p:pic>
      <p:sp>
        <p:nvSpPr>
          <p:cNvPr id="1233" name="Google Shape;1233;p62"/>
          <p:cNvSpPr txBox="1">
            <a:spLocks noGrp="1"/>
          </p:cNvSpPr>
          <p:nvPr>
            <p:ph type="ctrTitle"/>
          </p:nvPr>
        </p:nvSpPr>
        <p:spPr>
          <a:xfrm>
            <a:off x="850700" y="422275"/>
            <a:ext cx="3585900" cy="30129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300" b="1">
                <a:solidFill>
                  <a:schemeClr val="lt1"/>
                </a:solidFill>
                <a:latin typeface="Manjari"/>
                <a:ea typeface="Manjari"/>
                <a:cs typeface="Manjari"/>
                <a:sym typeface="Manjari"/>
              </a:rPr>
              <a:t>Try your best, even when it feels tricky! Remember, you can always say “I don’t know”.</a:t>
            </a:r>
            <a:endParaRPr sz="3300" b="1">
              <a:solidFill>
                <a:schemeClr val="lt1"/>
              </a:solidFill>
              <a:latin typeface="Manjari"/>
              <a:ea typeface="Manjari"/>
              <a:cs typeface="Manjari"/>
              <a:sym typeface="Manjari"/>
            </a:endParaRPr>
          </a:p>
          <a:p>
            <a:pPr marL="0" lvl="0" indent="0" algn="ctr" rtl="0">
              <a:spcBef>
                <a:spcPts val="0"/>
              </a:spcBef>
              <a:spcAft>
                <a:spcPts val="0"/>
              </a:spcAft>
              <a:buClr>
                <a:schemeClr val="dk1"/>
              </a:buClr>
              <a:buSzPts val="1100"/>
              <a:buFont typeface="Arial"/>
              <a:buNone/>
            </a:pPr>
            <a:endParaRPr sz="3900" b="1">
              <a:solidFill>
                <a:schemeClr val="lt1"/>
              </a:solidFill>
              <a:latin typeface="Manjari"/>
              <a:ea typeface="Manjari"/>
              <a:cs typeface="Manjari"/>
              <a:sym typeface="Manjari"/>
            </a:endParaRPr>
          </a:p>
          <a:p>
            <a:pPr marL="0" lvl="0" indent="0" algn="ctr" rtl="0">
              <a:lnSpc>
                <a:spcPct val="115000"/>
              </a:lnSpc>
              <a:spcBef>
                <a:spcPts val="0"/>
              </a:spcBef>
              <a:spcAft>
                <a:spcPts val="0"/>
              </a:spcAft>
              <a:buNone/>
            </a:pPr>
            <a:endParaRPr sz="2700">
              <a:solidFill>
                <a:schemeClr val="lt1"/>
              </a:solidFill>
              <a:latin typeface="Montserrat SemiBold"/>
              <a:ea typeface="Montserrat SemiBold"/>
              <a:cs typeface="Montserrat SemiBold"/>
              <a:sym typeface="Montserrat SemiBold"/>
            </a:endParaRPr>
          </a:p>
        </p:txBody>
      </p:sp>
      <p:pic>
        <p:nvPicPr>
          <p:cNvPr id="1234" name="Google Shape;1234;p62"/>
          <p:cNvPicPr preferRelativeResize="0"/>
          <p:nvPr/>
        </p:nvPicPr>
        <p:blipFill>
          <a:blip r:embed="rId7">
            <a:alphaModFix/>
          </a:blip>
          <a:stretch>
            <a:fillRect/>
          </a:stretch>
        </p:blipFill>
        <p:spPr>
          <a:xfrm>
            <a:off x="5148399" y="2194322"/>
            <a:ext cx="1703874" cy="2270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pic>
        <p:nvPicPr>
          <p:cNvPr id="1239" name="Google Shape;1239;p6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40" name="Google Shape;1240;p6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41" name="Google Shape;1241;p63"/>
          <p:cNvPicPr preferRelativeResize="0"/>
          <p:nvPr/>
        </p:nvPicPr>
        <p:blipFill>
          <a:blip r:embed="rId5">
            <a:alphaModFix/>
          </a:blip>
          <a:stretch>
            <a:fillRect/>
          </a:stretch>
        </p:blipFill>
        <p:spPr>
          <a:xfrm>
            <a:off x="5045275" y="810778"/>
            <a:ext cx="3904200" cy="7196196"/>
          </a:xfrm>
          <a:prstGeom prst="rect">
            <a:avLst/>
          </a:prstGeom>
          <a:noFill/>
          <a:ln>
            <a:noFill/>
          </a:ln>
        </p:spPr>
      </p:pic>
      <p:grpSp>
        <p:nvGrpSpPr>
          <p:cNvPr id="1242" name="Google Shape;1242;p63"/>
          <p:cNvGrpSpPr/>
          <p:nvPr/>
        </p:nvGrpSpPr>
        <p:grpSpPr>
          <a:xfrm>
            <a:off x="2548811" y="3549595"/>
            <a:ext cx="1495467" cy="1382720"/>
            <a:chOff x="1664354" y="4088694"/>
            <a:chExt cx="1037582" cy="940754"/>
          </a:xfrm>
        </p:grpSpPr>
        <p:grpSp>
          <p:nvGrpSpPr>
            <p:cNvPr id="1243" name="Google Shape;1243;p63"/>
            <p:cNvGrpSpPr/>
            <p:nvPr/>
          </p:nvGrpSpPr>
          <p:grpSpPr>
            <a:xfrm>
              <a:off x="1664354" y="4088694"/>
              <a:ext cx="1037582" cy="832607"/>
              <a:chOff x="1664354" y="4088694"/>
              <a:chExt cx="1037582" cy="832607"/>
            </a:xfrm>
          </p:grpSpPr>
          <p:sp>
            <p:nvSpPr>
              <p:cNvPr id="1244" name="Google Shape;1244;p6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63"/>
            <p:cNvGrpSpPr/>
            <p:nvPr/>
          </p:nvGrpSpPr>
          <p:grpSpPr>
            <a:xfrm>
              <a:off x="2242315" y="4930402"/>
              <a:ext cx="155932" cy="99046"/>
              <a:chOff x="2242315" y="4930402"/>
              <a:chExt cx="155932" cy="99046"/>
            </a:xfrm>
          </p:grpSpPr>
          <p:sp>
            <p:nvSpPr>
              <p:cNvPr id="1252" name="Google Shape;1252;p6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54" name="Google Shape;1254;p63"/>
          <p:cNvPicPr preferRelativeResize="0"/>
          <p:nvPr/>
        </p:nvPicPr>
        <p:blipFill>
          <a:blip r:embed="rId6">
            <a:alphaModFix/>
          </a:blip>
          <a:stretch>
            <a:fillRect/>
          </a:stretch>
        </p:blipFill>
        <p:spPr>
          <a:xfrm>
            <a:off x="1013549" y="179775"/>
            <a:ext cx="4320601" cy="3293325"/>
          </a:xfrm>
          <a:prstGeom prst="rect">
            <a:avLst/>
          </a:prstGeom>
          <a:noFill/>
          <a:ln>
            <a:noFill/>
          </a:ln>
        </p:spPr>
      </p:pic>
      <p:sp>
        <p:nvSpPr>
          <p:cNvPr id="1255" name="Google Shape;1255;p63"/>
          <p:cNvSpPr txBox="1">
            <a:spLocks noGrp="1"/>
          </p:cNvSpPr>
          <p:nvPr>
            <p:ph type="ctrTitle"/>
          </p:nvPr>
        </p:nvSpPr>
        <p:spPr>
          <a:xfrm>
            <a:off x="1221749" y="642325"/>
            <a:ext cx="3717000" cy="15348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solidFill>
                  <a:schemeClr val="lt1"/>
                </a:solidFill>
                <a:latin typeface="Manjari"/>
                <a:ea typeface="Manjari"/>
                <a:cs typeface="Manjari"/>
                <a:sym typeface="Manjari"/>
              </a:rPr>
              <a:t>Watch a 1st grader take the assessment in the next video!</a:t>
            </a:r>
            <a:endParaRPr sz="2600" b="1">
              <a:solidFill>
                <a:schemeClr val="lt1"/>
              </a:solidFill>
              <a:latin typeface="Manjari"/>
              <a:ea typeface="Manjari"/>
              <a:cs typeface="Manjari"/>
              <a:sym typeface="Manja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pic>
        <p:nvPicPr>
          <p:cNvPr id="1260" name="Google Shape;1260;p64"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1261" name="Google Shape;1261;p64"/>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Assessment_Shortened_K-2nd Grade">
            <a:hlinkClick r:id="" action="ppaction://media"/>
            <a:extLst>
              <a:ext uri="{FF2B5EF4-FFF2-40B4-BE49-F238E27FC236}">
                <a16:creationId xmlns:a16="http://schemas.microsoft.com/office/drawing/2014/main" id="{4D87D8AD-E9E7-CEE5-29E3-2775F10A44E7}"/>
              </a:ext>
            </a:extLst>
          </p:cNvPr>
          <p:cNvPicPr>
            <a:picLocks noRot="1" noChangeAspect="1"/>
          </p:cNvPicPr>
          <p:nvPr>
            <a:videoFile r:link="rId1"/>
          </p:nvPr>
        </p:nvPicPr>
        <p:blipFill>
          <a:blip r:embed="rId6"/>
          <a:stretch>
            <a:fillRect/>
          </a:stretch>
        </p:blipFill>
        <p:spPr>
          <a:xfrm>
            <a:off x="933450" y="521862"/>
            <a:ext cx="7277100" cy="409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pic>
        <p:nvPicPr>
          <p:cNvPr id="1267" name="Google Shape;1267;p6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68" name="Google Shape;1268;p6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69" name="Google Shape;1269;p65"/>
          <p:cNvPicPr preferRelativeResize="0"/>
          <p:nvPr/>
        </p:nvPicPr>
        <p:blipFill rotWithShape="1">
          <a:blip r:embed="rId5">
            <a:alphaModFix/>
          </a:blip>
          <a:srcRect b="39346"/>
          <a:stretch/>
        </p:blipFill>
        <p:spPr>
          <a:xfrm>
            <a:off x="5310125" y="995450"/>
            <a:ext cx="3600700" cy="4148050"/>
          </a:xfrm>
          <a:prstGeom prst="rect">
            <a:avLst/>
          </a:prstGeom>
          <a:noFill/>
          <a:ln>
            <a:noFill/>
          </a:ln>
        </p:spPr>
      </p:pic>
      <p:grpSp>
        <p:nvGrpSpPr>
          <p:cNvPr id="1270" name="Google Shape;1270;p65"/>
          <p:cNvGrpSpPr/>
          <p:nvPr/>
        </p:nvGrpSpPr>
        <p:grpSpPr>
          <a:xfrm rot="-711517">
            <a:off x="2642524" y="3066002"/>
            <a:ext cx="2336136" cy="1550523"/>
            <a:chOff x="-75881" y="2283499"/>
            <a:chExt cx="772313" cy="497910"/>
          </a:xfrm>
        </p:grpSpPr>
        <p:sp>
          <p:nvSpPr>
            <p:cNvPr id="1271" name="Google Shape;1271;p65"/>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5"/>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73" name="Google Shape;1273;p65"/>
          <p:cNvPicPr preferRelativeResize="0"/>
          <p:nvPr/>
        </p:nvPicPr>
        <p:blipFill>
          <a:blip r:embed="rId6">
            <a:alphaModFix/>
          </a:blip>
          <a:stretch>
            <a:fillRect/>
          </a:stretch>
        </p:blipFill>
        <p:spPr>
          <a:xfrm rot="-393679">
            <a:off x="243403" y="2242768"/>
            <a:ext cx="2410815" cy="2467992"/>
          </a:xfrm>
          <a:prstGeom prst="rect">
            <a:avLst/>
          </a:prstGeom>
          <a:noFill/>
          <a:ln>
            <a:noFill/>
          </a:ln>
        </p:spPr>
      </p:pic>
      <p:pic>
        <p:nvPicPr>
          <p:cNvPr id="1274" name="Google Shape;1274;p65"/>
          <p:cNvPicPr preferRelativeResize="0"/>
          <p:nvPr/>
        </p:nvPicPr>
        <p:blipFill>
          <a:blip r:embed="rId7">
            <a:alphaModFix/>
          </a:blip>
          <a:stretch>
            <a:fillRect/>
          </a:stretch>
        </p:blipFill>
        <p:spPr>
          <a:xfrm>
            <a:off x="920100" y="215175"/>
            <a:ext cx="5007351" cy="2780200"/>
          </a:xfrm>
          <a:prstGeom prst="rect">
            <a:avLst/>
          </a:prstGeom>
          <a:noFill/>
          <a:ln>
            <a:noFill/>
          </a:ln>
        </p:spPr>
      </p:pic>
      <p:sp>
        <p:nvSpPr>
          <p:cNvPr id="1275" name="Google Shape;1275;p65"/>
          <p:cNvSpPr txBox="1">
            <a:spLocks noGrp="1"/>
          </p:cNvSpPr>
          <p:nvPr>
            <p:ph type="ctrTitle"/>
          </p:nvPr>
        </p:nvSpPr>
        <p:spPr>
          <a:xfrm>
            <a:off x="1251675" y="598725"/>
            <a:ext cx="4188300" cy="17235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300" b="1">
                <a:solidFill>
                  <a:schemeClr val="lt1"/>
                </a:solidFill>
                <a:latin typeface="Manjari"/>
                <a:ea typeface="Manjari"/>
                <a:cs typeface="Manjari"/>
                <a:sym typeface="Manjari"/>
              </a:rPr>
              <a:t>Now it’s your turn! You got this!</a:t>
            </a:r>
            <a:endParaRPr sz="3300" b="1">
              <a:solidFill>
                <a:schemeClr val="lt1"/>
              </a:solidFill>
              <a:latin typeface="Manjari"/>
              <a:ea typeface="Manjari"/>
              <a:cs typeface="Manjari"/>
              <a:sym typeface="Manja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36"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44" name="Google Shape;644;p3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645" name="Google Shape;645;p36"/>
          <p:cNvPicPr preferRelativeResize="0"/>
          <p:nvPr/>
        </p:nvPicPr>
        <p:blipFill rotWithShape="1">
          <a:blip r:embed="rId5">
            <a:alphaModFix/>
          </a:blip>
          <a:srcRect l="1970" b="47622"/>
          <a:stretch/>
        </p:blipFill>
        <p:spPr>
          <a:xfrm>
            <a:off x="0" y="-30749"/>
            <a:ext cx="4015550" cy="5204999"/>
          </a:xfrm>
          <a:prstGeom prst="rect">
            <a:avLst/>
          </a:prstGeom>
          <a:noFill/>
          <a:ln>
            <a:noFill/>
          </a:ln>
        </p:spPr>
      </p:pic>
      <p:grpSp>
        <p:nvGrpSpPr>
          <p:cNvPr id="646" name="Google Shape;646;p36"/>
          <p:cNvGrpSpPr/>
          <p:nvPr/>
        </p:nvGrpSpPr>
        <p:grpSpPr>
          <a:xfrm rot="-2100055">
            <a:off x="3353651" y="1079693"/>
            <a:ext cx="3511755" cy="3568651"/>
            <a:chOff x="5751609" y="213662"/>
            <a:chExt cx="1480128" cy="1386642"/>
          </a:xfrm>
        </p:grpSpPr>
        <p:grpSp>
          <p:nvGrpSpPr>
            <p:cNvPr id="647" name="Google Shape;647;p36"/>
            <p:cNvGrpSpPr/>
            <p:nvPr/>
          </p:nvGrpSpPr>
          <p:grpSpPr>
            <a:xfrm>
              <a:off x="5751609" y="213662"/>
              <a:ext cx="1480128" cy="1386642"/>
              <a:chOff x="5751609" y="213662"/>
              <a:chExt cx="1480128" cy="1386642"/>
            </a:xfrm>
          </p:grpSpPr>
          <p:sp>
            <p:nvSpPr>
              <p:cNvPr id="648" name="Google Shape;648;p36"/>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36"/>
            <p:cNvGrpSpPr/>
            <p:nvPr/>
          </p:nvGrpSpPr>
          <p:grpSpPr>
            <a:xfrm>
              <a:off x="6864708" y="521224"/>
              <a:ext cx="165992" cy="77337"/>
              <a:chOff x="6864708" y="521224"/>
              <a:chExt cx="165992" cy="77337"/>
            </a:xfrm>
          </p:grpSpPr>
          <p:sp>
            <p:nvSpPr>
              <p:cNvPr id="660" name="Google Shape;660;p36"/>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6"/>
            <p:cNvGrpSpPr/>
            <p:nvPr/>
          </p:nvGrpSpPr>
          <p:grpSpPr>
            <a:xfrm>
              <a:off x="6567637" y="1421737"/>
              <a:ext cx="96663" cy="114037"/>
              <a:chOff x="6567637" y="1421737"/>
              <a:chExt cx="96663" cy="114037"/>
            </a:xfrm>
          </p:grpSpPr>
          <p:sp>
            <p:nvSpPr>
              <p:cNvPr id="663" name="Google Shape;663;p36"/>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65" name="Google Shape;665;p36"/>
          <p:cNvPicPr preferRelativeResize="0"/>
          <p:nvPr/>
        </p:nvPicPr>
        <p:blipFill>
          <a:blip r:embed="rId6">
            <a:alphaModFix/>
          </a:blip>
          <a:stretch>
            <a:fillRect/>
          </a:stretch>
        </p:blipFill>
        <p:spPr>
          <a:xfrm>
            <a:off x="6676300" y="194625"/>
            <a:ext cx="2226225" cy="1790575"/>
          </a:xfrm>
          <a:prstGeom prst="rect">
            <a:avLst/>
          </a:prstGeom>
          <a:noFill/>
          <a:ln>
            <a:noFill/>
          </a:ln>
        </p:spPr>
      </p:pic>
      <p:sp>
        <p:nvSpPr>
          <p:cNvPr id="666" name="Google Shape;666;p36"/>
          <p:cNvSpPr txBox="1"/>
          <p:nvPr/>
        </p:nvSpPr>
        <p:spPr>
          <a:xfrm>
            <a:off x="6774875" y="395200"/>
            <a:ext cx="18579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dk1"/>
                </a:solidFill>
                <a:latin typeface="Manjari"/>
                <a:ea typeface="Manjari"/>
                <a:cs typeface="Manjari"/>
                <a:sym typeface="Manjari"/>
              </a:rPr>
              <a:t>I loooove reading. I was hoping you could read with me!</a:t>
            </a:r>
            <a:endParaRPr sz="1500" b="1">
              <a:solidFill>
                <a:schemeClr val="dk1"/>
              </a:solidFill>
              <a:latin typeface="Manjari"/>
              <a:ea typeface="Manjari"/>
              <a:cs typeface="Manjari"/>
              <a:sym typeface="Manja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37"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72" name="Google Shape;672;p37"/>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673" name="Google Shape;673;p37"/>
          <p:cNvGrpSpPr/>
          <p:nvPr/>
        </p:nvGrpSpPr>
        <p:grpSpPr>
          <a:xfrm>
            <a:off x="2008835" y="1112802"/>
            <a:ext cx="5480648" cy="3692894"/>
            <a:chOff x="1298275" y="2744283"/>
            <a:chExt cx="2557585" cy="1808292"/>
          </a:xfrm>
        </p:grpSpPr>
        <p:pic>
          <p:nvPicPr>
            <p:cNvPr id="674" name="Google Shape;674;p37"/>
            <p:cNvPicPr preferRelativeResize="0"/>
            <p:nvPr/>
          </p:nvPicPr>
          <p:blipFill>
            <a:blip r:embed="rId5">
              <a:alphaModFix/>
            </a:blip>
            <a:stretch>
              <a:fillRect/>
            </a:stretch>
          </p:blipFill>
          <p:spPr>
            <a:xfrm>
              <a:off x="1298275" y="2744283"/>
              <a:ext cx="2557585" cy="1808292"/>
            </a:xfrm>
            <a:prstGeom prst="rect">
              <a:avLst/>
            </a:prstGeom>
            <a:noFill/>
            <a:ln>
              <a:noFill/>
            </a:ln>
          </p:spPr>
        </p:pic>
        <p:pic>
          <p:nvPicPr>
            <p:cNvPr id="675" name="Google Shape;675;p37"/>
            <p:cNvPicPr preferRelativeResize="0"/>
            <p:nvPr/>
          </p:nvPicPr>
          <p:blipFill rotWithShape="1">
            <a:blip r:embed="rId6">
              <a:alphaModFix/>
            </a:blip>
            <a:srcRect t="7766"/>
            <a:stretch/>
          </p:blipFill>
          <p:spPr>
            <a:xfrm>
              <a:off x="1744150" y="2940950"/>
              <a:ext cx="1617551" cy="947001"/>
            </a:xfrm>
            <a:prstGeom prst="rect">
              <a:avLst/>
            </a:prstGeom>
            <a:noFill/>
            <a:ln>
              <a:noFill/>
            </a:ln>
          </p:spPr>
        </p:pic>
      </p:grpSp>
      <p:pic>
        <p:nvPicPr>
          <p:cNvPr id="676" name="Google Shape;676;p37"/>
          <p:cNvPicPr preferRelativeResize="0"/>
          <p:nvPr/>
        </p:nvPicPr>
        <p:blipFill>
          <a:blip r:embed="rId7">
            <a:alphaModFix/>
          </a:blip>
          <a:stretch>
            <a:fillRect/>
          </a:stretch>
        </p:blipFill>
        <p:spPr>
          <a:xfrm>
            <a:off x="107325" y="112425"/>
            <a:ext cx="2884474" cy="1917765"/>
          </a:xfrm>
          <a:prstGeom prst="rect">
            <a:avLst/>
          </a:prstGeom>
          <a:noFill/>
          <a:ln>
            <a:noFill/>
          </a:ln>
        </p:spPr>
      </p:pic>
      <p:sp>
        <p:nvSpPr>
          <p:cNvPr id="677" name="Google Shape;677;p37"/>
          <p:cNvSpPr txBox="1"/>
          <p:nvPr/>
        </p:nvSpPr>
        <p:spPr>
          <a:xfrm>
            <a:off x="257613" y="258575"/>
            <a:ext cx="2583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b="1">
                <a:solidFill>
                  <a:schemeClr val="dk1"/>
                </a:solidFill>
                <a:latin typeface="Manjari"/>
                <a:ea typeface="Manjari"/>
                <a:cs typeface="Manjari"/>
                <a:sym typeface="Manjari"/>
              </a:rPr>
              <a:t>But reading with me is a little different... You can read with me on the computer!</a:t>
            </a:r>
            <a:endParaRPr sz="1500">
              <a:solidFill>
                <a:schemeClr val="dk1"/>
              </a:solidFill>
              <a:latin typeface="Montserrat SemiBold"/>
              <a:ea typeface="Montserrat SemiBold"/>
              <a:cs typeface="Montserrat SemiBold"/>
              <a:sym typeface="Montserrat SemiBold"/>
            </a:endParaRPr>
          </a:p>
        </p:txBody>
      </p:sp>
      <p:pic>
        <p:nvPicPr>
          <p:cNvPr id="678" name="Google Shape;678;p37"/>
          <p:cNvPicPr preferRelativeResize="0"/>
          <p:nvPr/>
        </p:nvPicPr>
        <p:blipFill rotWithShape="1">
          <a:blip r:embed="rId8">
            <a:alphaModFix/>
          </a:blip>
          <a:srcRect b="26106"/>
          <a:stretch/>
        </p:blipFill>
        <p:spPr>
          <a:xfrm>
            <a:off x="5669875" y="518475"/>
            <a:ext cx="3395675" cy="4625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38"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684" name="Google Shape;684;p38"/>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Before Practice Student Prep">
            <a:hlinkClick r:id="" action="ppaction://media"/>
            <a:extLst>
              <a:ext uri="{FF2B5EF4-FFF2-40B4-BE49-F238E27FC236}">
                <a16:creationId xmlns:a16="http://schemas.microsoft.com/office/drawing/2014/main" id="{9D8C6178-95A3-3D47-0351-F517BE3474FE}"/>
              </a:ext>
            </a:extLst>
          </p:cNvPr>
          <p:cNvPicPr>
            <a:picLocks noRot="1" noChangeAspect="1"/>
          </p:cNvPicPr>
          <p:nvPr>
            <a:videoFile r:link="rId1"/>
          </p:nvPr>
        </p:nvPicPr>
        <p:blipFill>
          <a:blip r:embed="rId6"/>
          <a:stretch>
            <a:fillRect/>
          </a:stretch>
        </p:blipFill>
        <p:spPr>
          <a:xfrm>
            <a:off x="937022" y="523875"/>
            <a:ext cx="7269956" cy="409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39"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691" name="Google Shape;691;p39"/>
          <p:cNvSpPr/>
          <p:nvPr/>
        </p:nvSpPr>
        <p:spPr>
          <a:xfrm>
            <a:off x="1458275" y="2111913"/>
            <a:ext cx="606900" cy="577200"/>
          </a:xfrm>
          <a:prstGeom prst="ellipse">
            <a:avLst/>
          </a:pr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1458275" y="859925"/>
            <a:ext cx="606900" cy="577200"/>
          </a:xfrm>
          <a:prstGeom prst="ellipse">
            <a:avLst/>
          </a:pr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3" name="Google Shape;693;p39"/>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694" name="Google Shape;694;p39"/>
          <p:cNvSpPr txBox="1"/>
          <p:nvPr/>
        </p:nvSpPr>
        <p:spPr>
          <a:xfrm>
            <a:off x="1294613" y="859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1</a:t>
            </a:r>
            <a:endParaRPr sz="2800" b="1">
              <a:solidFill>
                <a:schemeClr val="lt1"/>
              </a:solidFill>
              <a:latin typeface="Montserrat"/>
              <a:ea typeface="Montserrat"/>
              <a:cs typeface="Montserrat"/>
              <a:sym typeface="Montserrat"/>
            </a:endParaRPr>
          </a:p>
        </p:txBody>
      </p:sp>
      <p:sp>
        <p:nvSpPr>
          <p:cNvPr id="695" name="Google Shape;695;p39"/>
          <p:cNvSpPr/>
          <p:nvPr/>
        </p:nvSpPr>
        <p:spPr>
          <a:xfrm>
            <a:off x="1422025" y="818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96" name="Google Shape;696;p39"/>
          <p:cNvSpPr/>
          <p:nvPr/>
        </p:nvSpPr>
        <p:spPr>
          <a:xfrm>
            <a:off x="1422013" y="2070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97" name="Google Shape;697;p39"/>
          <p:cNvSpPr/>
          <p:nvPr/>
        </p:nvSpPr>
        <p:spPr>
          <a:xfrm>
            <a:off x="1458275" y="3480988"/>
            <a:ext cx="606900" cy="577200"/>
          </a:xfrm>
          <a:prstGeom prst="ellipse">
            <a:avLst/>
          </a:pr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1422013" y="3439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99" name="Google Shape;699;p39"/>
          <p:cNvSpPr txBox="1"/>
          <p:nvPr/>
        </p:nvSpPr>
        <p:spPr>
          <a:xfrm>
            <a:off x="1294613" y="2111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2</a:t>
            </a:r>
            <a:endParaRPr sz="2800" b="1">
              <a:solidFill>
                <a:schemeClr val="lt1"/>
              </a:solidFill>
              <a:latin typeface="Montserrat"/>
              <a:ea typeface="Montserrat"/>
              <a:cs typeface="Montserrat"/>
              <a:sym typeface="Montserrat"/>
            </a:endParaRPr>
          </a:p>
        </p:txBody>
      </p:sp>
      <p:sp>
        <p:nvSpPr>
          <p:cNvPr id="700" name="Google Shape;700;p39"/>
          <p:cNvSpPr txBox="1"/>
          <p:nvPr/>
        </p:nvSpPr>
        <p:spPr>
          <a:xfrm>
            <a:off x="1294613" y="3481000"/>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3</a:t>
            </a:r>
            <a:endParaRPr sz="2800" b="1">
              <a:solidFill>
                <a:schemeClr val="lt1"/>
              </a:solidFill>
              <a:latin typeface="Montserrat"/>
              <a:ea typeface="Montserrat"/>
              <a:cs typeface="Montserrat"/>
              <a:sym typeface="Montserrat"/>
            </a:endParaRPr>
          </a:p>
        </p:txBody>
      </p:sp>
      <p:sp>
        <p:nvSpPr>
          <p:cNvPr id="701" name="Google Shape;701;p39"/>
          <p:cNvSpPr txBox="1"/>
          <p:nvPr/>
        </p:nvSpPr>
        <p:spPr>
          <a:xfrm>
            <a:off x="5927700" y="643475"/>
            <a:ext cx="9342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Manjari"/>
                <a:ea typeface="Manjari"/>
                <a:cs typeface="Manjari"/>
                <a:sym typeface="Manjari"/>
              </a:rPr>
              <a:t>Click “Read A Story”</a:t>
            </a:r>
            <a:endParaRPr sz="1500" b="1">
              <a:latin typeface="Manjari"/>
              <a:ea typeface="Manjari"/>
              <a:cs typeface="Manjari"/>
              <a:sym typeface="Manjari"/>
            </a:endParaRPr>
          </a:p>
        </p:txBody>
      </p:sp>
      <p:sp>
        <p:nvSpPr>
          <p:cNvPr id="702" name="Google Shape;702;p39"/>
          <p:cNvSpPr txBox="1"/>
          <p:nvPr/>
        </p:nvSpPr>
        <p:spPr>
          <a:xfrm>
            <a:off x="3896350" y="2251313"/>
            <a:ext cx="2682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Manjari"/>
                <a:ea typeface="Manjari"/>
                <a:cs typeface="Manjari"/>
                <a:sym typeface="Manjari"/>
              </a:rPr>
              <a:t>Read out loud</a:t>
            </a:r>
            <a:endParaRPr sz="1500" b="1">
              <a:latin typeface="Manjari"/>
              <a:ea typeface="Manjari"/>
              <a:cs typeface="Manjari"/>
              <a:sym typeface="Manjari"/>
            </a:endParaRPr>
          </a:p>
        </p:txBody>
      </p:sp>
      <p:sp>
        <p:nvSpPr>
          <p:cNvPr id="703" name="Google Shape;703;p39"/>
          <p:cNvSpPr txBox="1"/>
          <p:nvPr/>
        </p:nvSpPr>
        <p:spPr>
          <a:xfrm>
            <a:off x="3768950" y="3642688"/>
            <a:ext cx="2151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latin typeface="Manjari"/>
                <a:ea typeface="Manjari"/>
                <a:cs typeface="Manjari"/>
                <a:sym typeface="Manjari"/>
              </a:rPr>
              <a:t>Try your best!</a:t>
            </a:r>
            <a:endParaRPr sz="1500" b="1">
              <a:latin typeface="Manjari"/>
              <a:ea typeface="Manjari"/>
              <a:cs typeface="Manjari"/>
              <a:sym typeface="Manjari"/>
            </a:endParaRPr>
          </a:p>
        </p:txBody>
      </p:sp>
      <p:pic>
        <p:nvPicPr>
          <p:cNvPr id="704" name="Google Shape;704;p39"/>
          <p:cNvPicPr preferRelativeResize="0"/>
          <p:nvPr/>
        </p:nvPicPr>
        <p:blipFill>
          <a:blip r:embed="rId5">
            <a:alphaModFix/>
          </a:blip>
          <a:stretch>
            <a:fillRect/>
          </a:stretch>
        </p:blipFill>
        <p:spPr>
          <a:xfrm>
            <a:off x="2228820" y="1739025"/>
            <a:ext cx="1540120" cy="1440074"/>
          </a:xfrm>
          <a:prstGeom prst="rect">
            <a:avLst/>
          </a:prstGeom>
          <a:noFill/>
          <a:ln>
            <a:noFill/>
          </a:ln>
        </p:spPr>
      </p:pic>
      <p:pic>
        <p:nvPicPr>
          <p:cNvPr id="705" name="Google Shape;705;p39"/>
          <p:cNvPicPr preferRelativeResize="0"/>
          <p:nvPr/>
        </p:nvPicPr>
        <p:blipFill>
          <a:blip r:embed="rId6">
            <a:alphaModFix/>
          </a:blip>
          <a:stretch>
            <a:fillRect/>
          </a:stretch>
        </p:blipFill>
        <p:spPr>
          <a:xfrm>
            <a:off x="2228824" y="3091181"/>
            <a:ext cx="1540125" cy="2052324"/>
          </a:xfrm>
          <a:prstGeom prst="rect">
            <a:avLst/>
          </a:prstGeom>
          <a:noFill/>
          <a:ln>
            <a:noFill/>
          </a:ln>
        </p:spPr>
      </p:pic>
      <p:pic>
        <p:nvPicPr>
          <p:cNvPr id="706" name="Google Shape;706;p39"/>
          <p:cNvPicPr preferRelativeResize="0"/>
          <p:nvPr/>
        </p:nvPicPr>
        <p:blipFill rotWithShape="1">
          <a:blip r:embed="rId7">
            <a:alphaModFix/>
          </a:blip>
          <a:srcRect b="1893"/>
          <a:stretch/>
        </p:blipFill>
        <p:spPr>
          <a:xfrm>
            <a:off x="6557725" y="396275"/>
            <a:ext cx="1870325" cy="4747224"/>
          </a:xfrm>
          <a:prstGeom prst="rect">
            <a:avLst/>
          </a:prstGeom>
          <a:noFill/>
          <a:ln>
            <a:noFill/>
          </a:ln>
        </p:spPr>
      </p:pic>
      <p:pic>
        <p:nvPicPr>
          <p:cNvPr id="707" name="Google Shape;707;p39"/>
          <p:cNvPicPr preferRelativeResize="0"/>
          <p:nvPr/>
        </p:nvPicPr>
        <p:blipFill rotWithShape="1">
          <a:blip r:embed="rId8">
            <a:alphaModFix/>
          </a:blip>
          <a:srcRect l="1610" t="6978" r="1938" b="6328"/>
          <a:stretch/>
        </p:blipFill>
        <p:spPr>
          <a:xfrm>
            <a:off x="2228825" y="527967"/>
            <a:ext cx="3698872" cy="110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40"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13" name="Google Shape;713;p40"/>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14" name="Google Shape;714;p40"/>
          <p:cNvPicPr preferRelativeResize="0"/>
          <p:nvPr/>
        </p:nvPicPr>
        <p:blipFill rotWithShape="1">
          <a:blip r:embed="rId5">
            <a:alphaModFix/>
          </a:blip>
          <a:srcRect b="42555"/>
          <a:stretch/>
        </p:blipFill>
        <p:spPr>
          <a:xfrm>
            <a:off x="0" y="0"/>
            <a:ext cx="4714300" cy="5143499"/>
          </a:xfrm>
          <a:prstGeom prst="rect">
            <a:avLst/>
          </a:prstGeom>
          <a:noFill/>
          <a:ln>
            <a:noFill/>
          </a:ln>
        </p:spPr>
      </p:pic>
      <p:pic>
        <p:nvPicPr>
          <p:cNvPr id="715" name="Google Shape;715;p40"/>
          <p:cNvPicPr preferRelativeResize="0"/>
          <p:nvPr/>
        </p:nvPicPr>
        <p:blipFill>
          <a:blip r:embed="rId6">
            <a:alphaModFix/>
          </a:blip>
          <a:stretch>
            <a:fillRect/>
          </a:stretch>
        </p:blipFill>
        <p:spPr>
          <a:xfrm flipH="1">
            <a:off x="6544699" y="232598"/>
            <a:ext cx="2414899" cy="1301425"/>
          </a:xfrm>
          <a:prstGeom prst="rect">
            <a:avLst/>
          </a:prstGeom>
          <a:noFill/>
          <a:ln>
            <a:noFill/>
          </a:ln>
        </p:spPr>
      </p:pic>
      <p:sp>
        <p:nvSpPr>
          <p:cNvPr id="716" name="Google Shape;716;p40"/>
          <p:cNvSpPr txBox="1"/>
          <p:nvPr/>
        </p:nvSpPr>
        <p:spPr>
          <a:xfrm>
            <a:off x="6678750" y="399825"/>
            <a:ext cx="2146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lt1"/>
                </a:solidFill>
                <a:latin typeface="Manjari"/>
                <a:ea typeface="Manjari"/>
                <a:cs typeface="Manjari"/>
                <a:sym typeface="Manjari"/>
              </a:rPr>
              <a:t>Read loud and proud so I can hear you!</a:t>
            </a:r>
            <a:endParaRPr sz="1500">
              <a:solidFill>
                <a:schemeClr val="lt1"/>
              </a:solidFill>
              <a:latin typeface="Montserrat SemiBold"/>
              <a:ea typeface="Montserrat SemiBold"/>
              <a:cs typeface="Montserrat SemiBold"/>
              <a:sym typeface="Montserrat SemiBold"/>
            </a:endParaRPr>
          </a:p>
        </p:txBody>
      </p:sp>
      <p:pic>
        <p:nvPicPr>
          <p:cNvPr id="717" name="Google Shape;717;p40"/>
          <p:cNvPicPr preferRelativeResize="0"/>
          <p:nvPr/>
        </p:nvPicPr>
        <p:blipFill>
          <a:blip r:embed="rId7">
            <a:alphaModFix/>
          </a:blip>
          <a:stretch>
            <a:fillRect/>
          </a:stretch>
        </p:blipFill>
        <p:spPr>
          <a:xfrm>
            <a:off x="4316324" y="1461050"/>
            <a:ext cx="3360675" cy="3142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2" name="Google Shape;722;p41"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23" name="Google Shape;723;p4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24" name="Google Shape;724;p41"/>
          <p:cNvPicPr preferRelativeResize="0"/>
          <p:nvPr/>
        </p:nvPicPr>
        <p:blipFill rotWithShape="1">
          <a:blip r:embed="rId5">
            <a:alphaModFix/>
          </a:blip>
          <a:srcRect b="4342"/>
          <a:stretch/>
        </p:blipFill>
        <p:spPr>
          <a:xfrm>
            <a:off x="6016075" y="223225"/>
            <a:ext cx="2790525" cy="4920274"/>
          </a:xfrm>
          <a:prstGeom prst="rect">
            <a:avLst/>
          </a:prstGeom>
          <a:noFill/>
          <a:ln>
            <a:noFill/>
          </a:ln>
        </p:spPr>
      </p:pic>
      <p:pic>
        <p:nvPicPr>
          <p:cNvPr id="725" name="Google Shape;725;p41"/>
          <p:cNvPicPr preferRelativeResize="0"/>
          <p:nvPr/>
        </p:nvPicPr>
        <p:blipFill>
          <a:blip r:embed="rId6">
            <a:alphaModFix/>
          </a:blip>
          <a:stretch>
            <a:fillRect/>
          </a:stretch>
        </p:blipFill>
        <p:spPr>
          <a:xfrm>
            <a:off x="168350" y="223219"/>
            <a:ext cx="1892075" cy="2241050"/>
          </a:xfrm>
          <a:prstGeom prst="rect">
            <a:avLst/>
          </a:prstGeom>
          <a:noFill/>
          <a:ln>
            <a:noFill/>
          </a:ln>
        </p:spPr>
      </p:pic>
      <p:sp>
        <p:nvSpPr>
          <p:cNvPr id="726" name="Google Shape;726;p41"/>
          <p:cNvSpPr txBox="1">
            <a:spLocks noGrp="1"/>
          </p:cNvSpPr>
          <p:nvPr>
            <p:ph type="ctrTitle"/>
          </p:nvPr>
        </p:nvSpPr>
        <p:spPr>
          <a:xfrm>
            <a:off x="238838" y="407950"/>
            <a:ext cx="1751100" cy="1126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500" b="1">
                <a:latin typeface="Manjari"/>
                <a:ea typeface="Manjari"/>
                <a:cs typeface="Manjari"/>
                <a:sym typeface="Manjari"/>
              </a:rPr>
              <a:t>Sometimes I’ll help you with tricky parts to help you grow your brain!</a:t>
            </a:r>
            <a:endParaRPr sz="1500" b="1">
              <a:latin typeface="Manjari"/>
              <a:ea typeface="Manjari"/>
              <a:cs typeface="Manjari"/>
              <a:sym typeface="Manjari"/>
            </a:endParaRPr>
          </a:p>
          <a:p>
            <a:pPr marL="0" lvl="0" indent="0" algn="ctr" rtl="0">
              <a:lnSpc>
                <a:spcPct val="115000"/>
              </a:lnSpc>
              <a:spcBef>
                <a:spcPts val="0"/>
              </a:spcBef>
              <a:spcAft>
                <a:spcPts val="0"/>
              </a:spcAft>
              <a:buNone/>
            </a:pPr>
            <a:endParaRPr sz="2700">
              <a:solidFill>
                <a:schemeClr val="lt1"/>
              </a:solidFill>
              <a:latin typeface="Montserrat SemiBold"/>
              <a:ea typeface="Montserrat SemiBold"/>
              <a:cs typeface="Montserrat SemiBold"/>
              <a:sym typeface="Montserrat SemiBold"/>
            </a:endParaRPr>
          </a:p>
        </p:txBody>
      </p:sp>
      <p:pic>
        <p:nvPicPr>
          <p:cNvPr id="727" name="Google Shape;727;p41"/>
          <p:cNvPicPr preferRelativeResize="0"/>
          <p:nvPr/>
        </p:nvPicPr>
        <p:blipFill>
          <a:blip r:embed="rId7">
            <a:alphaModFix/>
          </a:blip>
          <a:stretch>
            <a:fillRect/>
          </a:stretch>
        </p:blipFill>
        <p:spPr>
          <a:xfrm>
            <a:off x="2121938" y="820875"/>
            <a:ext cx="4695961" cy="3724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Macintosh PowerPoint</Application>
  <PresentationFormat>On-screen Show (16:9)</PresentationFormat>
  <Paragraphs>175</Paragraphs>
  <Slides>33</Slides>
  <Notes>33</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33</vt:i4>
      </vt:variant>
    </vt:vector>
  </HeadingPairs>
  <TitlesOfParts>
    <vt:vector size="47" baseType="lpstr">
      <vt:lpstr>Poppins SemiBold</vt:lpstr>
      <vt:lpstr>Calibri</vt:lpstr>
      <vt:lpstr>Poppins</vt:lpstr>
      <vt:lpstr>Montserrat Medium</vt:lpstr>
      <vt:lpstr>Source Sans Pro</vt:lpstr>
      <vt:lpstr>Montserrat</vt:lpstr>
      <vt:lpstr>Arial</vt:lpstr>
      <vt:lpstr>Manjari</vt:lpstr>
      <vt:lpstr>Permanent Marker</vt:lpstr>
      <vt:lpstr>Montserrat SemiBold</vt:lpstr>
      <vt:lpstr>Comfortaa</vt:lpstr>
      <vt:lpstr>Proxima Nova</vt:lpstr>
      <vt:lpstr>Simple Light</vt:lpstr>
      <vt:lpstr>SKETCH LESSON</vt:lpstr>
      <vt:lpstr>Table of Contents</vt:lpstr>
      <vt:lpstr>Meet Amira!  Student Slides Early Reader  Skills Scaffold</vt:lpstr>
      <vt:lpstr>Hi, I’m Amira! I’m so excited to meet you!</vt:lpstr>
      <vt:lpstr>PowerPoint Presentation</vt:lpstr>
      <vt:lpstr>PowerPoint Presentation</vt:lpstr>
      <vt:lpstr>PowerPoint Presentation</vt:lpstr>
      <vt:lpstr>PowerPoint Presentation</vt:lpstr>
      <vt:lpstr>PowerPoint Presentation</vt:lpstr>
      <vt:lpstr>Sometimes I’ll help you with tricky parts to help you grow your brain! </vt:lpstr>
      <vt:lpstr>1</vt:lpstr>
      <vt:lpstr>1</vt:lpstr>
      <vt:lpstr>1</vt:lpstr>
      <vt:lpstr>PowerPoint Presentation</vt:lpstr>
      <vt:lpstr>PowerPoint Presentation</vt:lpstr>
      <vt:lpstr>PowerPoint Presentation</vt:lpstr>
      <vt:lpstr>Reflection</vt:lpstr>
      <vt:lpstr>PowerPoint Presentation</vt:lpstr>
      <vt:lpstr>PowerPoint Presentation</vt:lpstr>
      <vt:lpstr>Reflection</vt:lpstr>
      <vt:lpstr>PowerPoint Presentation</vt:lpstr>
      <vt:lpstr>PowerPoint Presentation</vt:lpstr>
      <vt:lpstr>Reflection</vt:lpstr>
      <vt:lpstr>Intro to the Benchmark Assessment  Student Slides</vt:lpstr>
      <vt:lpstr>Hi, again! Today we’re going to do something a little different!</vt:lpstr>
      <vt:lpstr>PowerPoint Presentation</vt:lpstr>
      <vt:lpstr>PowerPoint Presentation</vt:lpstr>
      <vt:lpstr>PowerPoint Presentation</vt:lpstr>
      <vt:lpstr>PowerPoint Presentation</vt:lpstr>
      <vt:lpstr>PowerPoint Presentation</vt:lpstr>
      <vt:lpstr>Try your best, even when it feels tricky! Remember, you can always say “I don’t know”.  </vt:lpstr>
      <vt:lpstr>Watch a 1st grader take the assessment in the next video!</vt:lpstr>
      <vt:lpstr>PowerPoint Presentation</vt:lpstr>
      <vt:lpstr>Now it’s your turn! You got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cp:lastModifiedBy>Peter Don Dahlberg</cp:lastModifiedBy>
  <cp:revision>1</cp:revision>
  <dcterms:modified xsi:type="dcterms:W3CDTF">2023-11-02T19:14:45Z</dcterms:modified>
</cp:coreProperties>
</file>