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mfortaa" pitchFamily="2" charset="0"/>
      <p:regular r:id="rId41"/>
      <p:bold r:id="rId42"/>
    </p:embeddedFont>
    <p:embeddedFont>
      <p:font typeface="Manjari" panose="02000503000000000000" pitchFamily="2" charset="0"/>
      <p:regular r:id="rId43"/>
      <p:bold r:id="rId44"/>
    </p:embeddedFont>
    <p:embeddedFont>
      <p:font typeface="Montserrat" pitchFamily="2" charset="77"/>
      <p:regular r:id="rId45"/>
      <p:bold r:id="rId46"/>
      <p:italic r:id="rId47"/>
      <p:boldItalic r:id="rId48"/>
    </p:embeddedFont>
    <p:embeddedFont>
      <p:font typeface="Montserrat Medium" panose="020F0502020204030204" pitchFamily="34" charset="0"/>
      <p:regular r:id="rId49"/>
      <p:bold r:id="rId50"/>
      <p:italic r:id="rId51"/>
      <p:boldItalic r:id="rId52"/>
    </p:embeddedFont>
    <p:embeddedFont>
      <p:font typeface="Montserrat SemiBold" panose="020F0502020204030204" pitchFamily="34" charset="0"/>
      <p:regular r:id="rId53"/>
      <p:bold r:id="rId54"/>
      <p:italic r:id="rId55"/>
      <p:boldItalic r:id="rId56"/>
    </p:embeddedFont>
    <p:embeddedFont>
      <p:font typeface="Permanent Marker" panose="02000000000000000000" pitchFamily="2" charset="0"/>
      <p:regular r:id="rId57"/>
    </p:embeddedFont>
    <p:embeddedFont>
      <p:font typeface="Proxima Nova" panose="02000506030000020004" pitchFamily="2" charset="0"/>
      <p:regular r:id="rId58"/>
      <p:bold r:id="rId59"/>
      <p:italic r:id="rId60"/>
      <p:boldItalic r:id="rId61"/>
    </p:embeddedFont>
    <p:embeddedFont>
      <p:font typeface="Source Sans Pro" panose="020B050303040302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0141"/>
  </p:normalViewPr>
  <p:slideViewPr>
    <p:cSldViewPr snapToGrid="0">
      <p:cViewPr varScale="1">
        <p:scale>
          <a:sx n="120" d="100"/>
          <a:sy n="120" d="100"/>
        </p:scale>
        <p:origin x="200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63" Type="http://schemas.openxmlformats.org/officeDocument/2006/relationships/font" Target="fonts/font27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2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font" Target="fonts/font28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font" Target="fonts/font2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3.fntdata"/><Relationship Id="rId34" Type="http://schemas.openxmlformats.org/officeDocument/2006/relationships/slide" Target="slides/slide32.xml"/><Relationship Id="rId50" Type="http://schemas.openxmlformats.org/officeDocument/2006/relationships/font" Target="fonts/font14.fntdata"/><Relationship Id="rId5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3771433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3771446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37714583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54804406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54804406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f25e0cc4d7_0_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f25e0cc4d7_0_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1: amiratutor.com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f25e0cc4d7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f25e0cc4d7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2: HMH Ed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f25e0cc4d7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f25e0cc4d7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3: Other (add in your own login steps)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f25e0cc4d7_0_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f25e0cc4d7_0_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f25e0cc4d7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1f25e0cc4d7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Lesson 1: 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https://</a:t>
            </a:r>
            <a:r>
              <a:rPr lang="en-US" dirty="0" err="1">
                <a:latin typeface="Source Sans Pro"/>
                <a:ea typeface="Source Sans Pro"/>
                <a:cs typeface="Source Sans Pro"/>
                <a:sym typeface="Source Sans Pro"/>
              </a:rPr>
              <a:t>go.amiralearning.com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/</a:t>
            </a:r>
            <a:r>
              <a:rPr lang="en-US" dirty="0" err="1">
                <a:latin typeface="Source Sans Pro"/>
                <a:ea typeface="Source Sans Pro"/>
                <a:cs typeface="Source Sans Pro"/>
                <a:sym typeface="Source Sans Pro"/>
              </a:rPr>
              <a:t>hubfs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/Meet%20Amira-%20Files/K-2nd%20Grade_Modeling%20Amira%20LP%20%231.pdf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508e81ed9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2508e81ed9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Vimeo link: </a:t>
            </a:r>
            <a:r>
              <a:rPr lang="en" u="sng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https://vimeo.com/837714338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0a60c234b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20a60c234b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“Did you notice when it was my turn to read with Amira? What kind of voice did I use?”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Loud and proud voice!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“Can I read silently to myself or do I have to read out loud?”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Out loud.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“Why?”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So that Amira can hear you reading and knows when to help you.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“How do I know when I’ve finished the story?”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When Amira shows you “Great work!” and tells you how you did.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508e81ed9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2508e81ed9a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Lesson 2: 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</a:t>
            </a:r>
            <a:r>
              <a:rPr lang="en-US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go.amiralearning.com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hubfs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/Meet%20Amira-%20Files/K-2nd%20Grade_Modeling%20Amira%20LP%20%232.pdf 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 dirty="0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“I’m going to model again how you will read with Amira. Today I want to teach you that we need to use our loud and proud voice whenever there’s a </a:t>
            </a:r>
            <a:r>
              <a:rPr lang="en" i="1" dirty="0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green microphone</a:t>
            </a:r>
            <a:r>
              <a:rPr lang="en" dirty="0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. The green mic tells us Amira is ready to listen! Let me show you what I mean as I read a story with Amira today. When I’m done, you’ll have a chance to log onto Amira and read to her today!”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508e81ed9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2508e81ed9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Vimeo link: </a:t>
            </a:r>
            <a:r>
              <a:rPr lang="en" u="sng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https://vimeo.com/837714467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0a60c234b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20a60c234b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“Did you notice when it was my turn to read with Amira? What told me it was my turn to read out loud?”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When the mic is green.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“Can I read silently to myself or do I have to read loud and proud?”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Loud and proud.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“Why?”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So that Amira can hear you reading and knows when to help you.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“How do I know when I’ve finished the story?”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When Amira shows you “Great work!” and tells you how you did.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084f40e9c9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084f40e9c9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526ceeb4d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2526ceeb4d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Lesson 3: 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</a:t>
            </a:r>
            <a:r>
              <a:rPr lang="en-US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go.amiralearning.com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hubfs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/Meet%20Amira-%20Files/K-2nd%20Grade_Modeling%20Amira%20LP%20%233.pdf 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 dirty="0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“I’m going to model again how you will read with Amira. You may have noticed yesterday that as you read to Amira there is a little line under each word that moves as you read. Today I want to teach you that we should read the story smoothly and ignore that cursor. The cursor helps Amira, but you do NOT need to read the word it’s on; focus on reading the story smoothly. Let me show you what I mean as I read a story with Amira today. When I’m done, you’ll have a chance to log onto Amira and read to her!”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526ceeb4d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2526ceeb4d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Vimeo link: </a:t>
            </a:r>
            <a:r>
              <a:rPr lang="en" u="sng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https://vimeo.com/837714583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526ceeb4d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526ceeb4d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“Did you notice how I read to Amira with the cursor moving under the words? Did I try to stay with the cursor, or read smoothly?”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Ignore it and read smoothly.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“You got it! And what do I have to do to make sure my story saves?”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Read all the way to the end, until the ‘great work!’ screen.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4f233d3c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24f233d3c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Lesson plan: 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https://</a:t>
            </a:r>
            <a:r>
              <a:rPr lang="en-US" dirty="0" err="1">
                <a:latin typeface="Source Sans Pro"/>
                <a:ea typeface="Source Sans Pro"/>
                <a:cs typeface="Source Sans Pro"/>
                <a:sym typeface="Source Sans Pro"/>
              </a:rPr>
              <a:t>go.amiralearning.com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/</a:t>
            </a:r>
            <a:r>
              <a:rPr lang="en-US" dirty="0" err="1">
                <a:latin typeface="Source Sans Pro"/>
                <a:ea typeface="Source Sans Pro"/>
                <a:cs typeface="Source Sans Pro"/>
                <a:sym typeface="Source Sans Pro"/>
              </a:rPr>
              <a:t>hubfs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/Meet%20Amira-%20Files/K-2nd%20Grade_Benchmark%20Assessment%20Lesson%20Plan.pdf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f25e0cc4d7_0_2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1f25e0cc4d7_0_2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1f25e0cc4d7_0_2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1f25e0cc4d7_0_2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1f25e0cc4d7_0_2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1f25e0cc4d7_0_2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1f25e0cc4d7_0_2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1f25e0cc4d7_0_2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Vimeo: https://</a:t>
            </a:r>
            <a:r>
              <a:rPr lang="en-US" dirty="0" err="1"/>
              <a:t>vimeo.com</a:t>
            </a:r>
            <a:r>
              <a:rPr lang="en-US" dirty="0"/>
              <a:t>/879911034 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253f1da74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253f1da74a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253f1da74a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253f1da74a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084f40e9c9_0_1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2084f40e9c9_0_1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53f1da74a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253f1da74a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21309ecd05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21309ecd05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21309ecd0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21309ecd0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Vimeo: 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https://</a:t>
            </a:r>
            <a:r>
              <a:rPr lang="en-US" dirty="0" err="1">
                <a:latin typeface="Source Sans Pro"/>
                <a:ea typeface="Source Sans Pro"/>
                <a:cs typeface="Source Sans Pro"/>
                <a:sym typeface="Source Sans Pro"/>
              </a:rPr>
              <a:t>vimeo.com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/838482157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f25e0cc4d7_0_3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f25e0cc4d7_0_3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084f40e9c9_0_1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2084f40e9c9_0_1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084f40e9c9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2084f40e9c9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f25e0cc4d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f25e0cc4d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Video: https://</a:t>
            </a:r>
            <a:r>
              <a:rPr lang="en-US" dirty="0" err="1"/>
              <a:t>vimeo.com</a:t>
            </a:r>
            <a:r>
              <a:rPr lang="en-US" dirty="0"/>
              <a:t>/879909226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f25e0cc4d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f25e0cc4d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526ceeb4d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2526ceeb4d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f25e0cc4d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1f25e0cc4d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55" name="Google Shape;55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71" name="Google Shape;7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7" name="Google Shape;87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" name="Google Shape;99;p16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1" name="Google Shape;111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27" name="Google Shape;127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9" name="Google Shape;139;p18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43" name="Google Shape;143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1" name="Google Shape;161;p2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2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2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2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2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2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2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2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2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2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2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2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21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84" name="Google Shape;184;p2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2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2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2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2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2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2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2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2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2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2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2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6" name="Google Shape;196;p22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LANK_2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05" name="Google Shape;205;p2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2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2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2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2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2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2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2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2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2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2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2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" name="Google Shape;217;p23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9" name="Google Shape;219;p23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22" name="Google Shape;222;p2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2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2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2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2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2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2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2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2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2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2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2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4" name="Google Shape;234;p24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7" name="Google Shape;237;p2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2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2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2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2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2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2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2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2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2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2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2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9" name="Google Shape;249;p25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BLANK_2_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58" name="Google Shape;258;p2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2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2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2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2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2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2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2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2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2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26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6" name="Google Shape;276;p2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2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2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2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2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2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2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2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2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2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2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2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8" name="Google Shape;288;p2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LANK_4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91" name="Google Shape;291;p2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2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2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2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2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2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2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2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2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2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2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2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28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8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8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8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BIG_NUMBER_1_1_3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18" name="Google Shape;318;p2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2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2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2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2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2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2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2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2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2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0" name="Google Shape;330;p29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1" name="Google Shape;331;p29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9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2_2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3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35" name="Google Shape;335;p3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3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3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3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3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3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3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3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3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3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3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3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30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48" name="Google Shape;348;p30"/>
          <p:cNvSpPr txBox="1">
            <a:spLocks noGrp="1"/>
          </p:cNvSpPr>
          <p:nvPr>
            <p:ph type="body" idx="1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49" name="Google Shape;349;p30"/>
          <p:cNvSpPr txBox="1">
            <a:spLocks noGrp="1"/>
          </p:cNvSpPr>
          <p:nvPr>
            <p:ph type="body" idx="2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3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52" name="Google Shape;352;p3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3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3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3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3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3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3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3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3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3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3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3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12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11" Type="http://schemas.openxmlformats.org/officeDocument/2006/relationships/slide" Target="slide20.xml"/><Relationship Id="rId5" Type="http://schemas.openxmlformats.org/officeDocument/2006/relationships/image" Target="../media/image3.png"/><Relationship Id="rId10" Type="http://schemas.openxmlformats.org/officeDocument/2006/relationships/slide" Target="slide17.xml"/><Relationship Id="rId4" Type="http://schemas.openxmlformats.org/officeDocument/2006/relationships/image" Target="../media/image2.png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mhco.com/on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hyperlink" Target="https://go.amiralearning.com/hubfs/Meet%20Amira-%20Files/K-2nd%20Grade_Modeling%20Amira%20LP%20%23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837714338?app_id=122963" TargetMode="External"/><Relationship Id="rId6" Type="http://schemas.openxmlformats.org/officeDocument/2006/relationships/image" Target="../media/image26.jpeg"/><Relationship Id="rId5" Type="http://schemas.openxmlformats.org/officeDocument/2006/relationships/hyperlink" Target="https://go.amiralearning.com/hubfs/Meet%20Amira-%20Files/K-2nd%20Grade_Modeling%20Amira%20LP%20%231.pdf" TargetMode="Externa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o.amiralearning.com/hubfs/Meet%20Amira-%20Files/K-2nd%20Grade_Modeling%20Amira%20LP%20%231.pdf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go.amiralearning.com/hubfs/Meet%20Amira-%20Files/K-2nd%20Grade_Modeling%20Amira%20LP%20%232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837714467?app_id=122963" TargetMode="External"/><Relationship Id="rId6" Type="http://schemas.openxmlformats.org/officeDocument/2006/relationships/image" Target="../media/image29.jpeg"/><Relationship Id="rId5" Type="http://schemas.openxmlformats.org/officeDocument/2006/relationships/hyperlink" Target="https://go.amiralearning.com/hubfs/Meet%20Amira-%20Files/K-2nd%20Grade_Modeling%20Amira%20LP%20%232.pdf" TargetMode="Externa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go.amiralearning.com/hubfs/Meet%20Amira-%20Files/K-2nd%20Grade_Modeling%20Amira%20LP%20%232.pdf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o.amiralearning.com/hubfs/Meet%20Amira-%20Files/K-2nd%20Grade_Modeling%20Amira%20LP%20%233.pdf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837714583?app_id=122963" TargetMode="External"/><Relationship Id="rId6" Type="http://schemas.openxmlformats.org/officeDocument/2006/relationships/image" Target="../media/image32.jpeg"/><Relationship Id="rId5" Type="http://schemas.openxmlformats.org/officeDocument/2006/relationships/hyperlink" Target="https://go.amiralearning.com/hubfs/Meet%20Amira-%20Files/K-2nd%20Grade_Modeling%20Amira%20LP%20%233.pdf" TargetMode="Externa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go.amiralearning.com/hubfs/Meet%20Amira-%20Files/K-2nd%20Grade_Modeling%20Amira%20LP%20%233.pdf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879911034?app_id=12296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838482157?app_id=122963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879909226?app_id=12296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3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7975" y="494450"/>
            <a:ext cx="2008775" cy="370257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3"/>
          <p:cNvSpPr txBox="1">
            <a:spLocks noGrp="1"/>
          </p:cNvSpPr>
          <p:nvPr>
            <p:ph type="ctrTitle"/>
          </p:nvPr>
        </p:nvSpPr>
        <p:spPr>
          <a:xfrm>
            <a:off x="637950" y="494450"/>
            <a:ext cx="53469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latin typeface="Montserrat SemiBold"/>
                <a:ea typeface="Montserrat SemiBold"/>
                <a:cs typeface="Montserrat SemiBold"/>
                <a:sym typeface="Montserrat SemiBold"/>
              </a:rPr>
              <a:t>Table of Contents</a:t>
            </a:r>
            <a:endParaRPr sz="4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3" name="Google Shape;373;p33"/>
          <p:cNvSpPr txBox="1"/>
          <p:nvPr/>
        </p:nvSpPr>
        <p:spPr>
          <a:xfrm>
            <a:off x="1175925" y="1357575"/>
            <a:ext cx="11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 2-</a:t>
            </a:r>
            <a:r>
              <a:rPr lang="en" u="sng" dirty="0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dirty="0"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4" name="Google Shape;374;p33"/>
          <p:cNvSpPr txBox="1"/>
          <p:nvPr/>
        </p:nvSpPr>
        <p:spPr>
          <a:xfrm>
            <a:off x="2657725" y="1357575"/>
            <a:ext cx="302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Meet Amira!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5" name="Google Shape;375;p33"/>
          <p:cNvSpPr txBox="1"/>
          <p:nvPr/>
        </p:nvSpPr>
        <p:spPr>
          <a:xfrm>
            <a:off x="1175925" y="1643800"/>
            <a:ext cx="11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 </a:t>
            </a:r>
            <a:r>
              <a:rPr lang="en" u="sng" dirty="0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7-9</a:t>
            </a:r>
            <a:endParaRPr dirty="0"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6" name="Google Shape;376;p33"/>
          <p:cNvSpPr txBox="1"/>
          <p:nvPr/>
        </p:nvSpPr>
        <p:spPr>
          <a:xfrm>
            <a:off x="2657725" y="1643800"/>
            <a:ext cx="302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Tips for Success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7" name="Google Shape;377;p33"/>
          <p:cNvSpPr txBox="1"/>
          <p:nvPr/>
        </p:nvSpPr>
        <p:spPr>
          <a:xfrm>
            <a:off x="1175925" y="1911500"/>
            <a:ext cx="129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 10-13</a:t>
            </a:r>
            <a:endParaRPr dirty="0"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8" name="Google Shape;378;p33"/>
          <p:cNvSpPr txBox="1"/>
          <p:nvPr/>
        </p:nvSpPr>
        <p:spPr>
          <a:xfrm>
            <a:off x="2657725" y="1911488"/>
            <a:ext cx="302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Logging 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1175925" y="2219475"/>
            <a:ext cx="129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 14-16</a:t>
            </a:r>
            <a:endParaRPr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2657725" y="2219475"/>
            <a:ext cx="302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Modeling Amira Lesson #1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1" name="Google Shape;381;p33"/>
          <p:cNvSpPr txBox="1"/>
          <p:nvPr/>
        </p:nvSpPr>
        <p:spPr>
          <a:xfrm>
            <a:off x="1175925" y="2486600"/>
            <a:ext cx="129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 17-19</a:t>
            </a:r>
            <a:endParaRPr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2" name="Google Shape;382;p33"/>
          <p:cNvSpPr txBox="1"/>
          <p:nvPr/>
        </p:nvSpPr>
        <p:spPr>
          <a:xfrm>
            <a:off x="2657725" y="2486600"/>
            <a:ext cx="302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Modeling Amira Lesson #2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3" name="Google Shape;383;p33"/>
          <p:cNvSpPr txBox="1"/>
          <p:nvPr/>
        </p:nvSpPr>
        <p:spPr>
          <a:xfrm>
            <a:off x="1175925" y="2773400"/>
            <a:ext cx="129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 20-22</a:t>
            </a:r>
            <a:endParaRPr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4" name="Google Shape;384;p33"/>
          <p:cNvSpPr txBox="1"/>
          <p:nvPr/>
        </p:nvSpPr>
        <p:spPr>
          <a:xfrm>
            <a:off x="2657725" y="2773400"/>
            <a:ext cx="302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Modeling Amira Lesson #3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5" name="Google Shape;385;p33"/>
          <p:cNvSpPr txBox="1"/>
          <p:nvPr/>
        </p:nvSpPr>
        <p:spPr>
          <a:xfrm>
            <a:off x="1175925" y="3041100"/>
            <a:ext cx="129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 23-33</a:t>
            </a:r>
            <a:endParaRPr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6" name="Google Shape;386;p33"/>
          <p:cNvSpPr txBox="1"/>
          <p:nvPr/>
        </p:nvSpPr>
        <p:spPr>
          <a:xfrm>
            <a:off x="2657725" y="3041100"/>
            <a:ext cx="442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Introducing the Benchmark Assessment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42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42"/>
          <p:cNvPicPr preferRelativeResize="0"/>
          <p:nvPr/>
        </p:nvPicPr>
        <p:blipFill rotWithShape="1">
          <a:blip r:embed="rId5">
            <a:alphaModFix/>
          </a:blip>
          <a:srcRect b="41023"/>
          <a:stretch/>
        </p:blipFill>
        <p:spPr>
          <a:xfrm>
            <a:off x="0" y="1448475"/>
            <a:ext cx="2582600" cy="36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42"/>
          <p:cNvSpPr txBox="1">
            <a:spLocks noGrp="1"/>
          </p:cNvSpPr>
          <p:nvPr>
            <p:ph type="title" idx="4294967295"/>
          </p:nvPr>
        </p:nvSpPr>
        <p:spPr>
          <a:xfrm>
            <a:off x="2286038" y="16133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8" name="Google Shape;738;p42"/>
          <p:cNvSpPr/>
          <p:nvPr/>
        </p:nvSpPr>
        <p:spPr>
          <a:xfrm>
            <a:off x="2413450" y="15714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39" name="Google Shape;739;p42"/>
          <p:cNvSpPr txBox="1">
            <a:spLocks noGrp="1"/>
          </p:cNvSpPr>
          <p:nvPr>
            <p:ph type="title" idx="4294967295"/>
          </p:nvPr>
        </p:nvSpPr>
        <p:spPr>
          <a:xfrm>
            <a:off x="2286038" y="24932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0" name="Google Shape;740;p42"/>
          <p:cNvSpPr/>
          <p:nvPr/>
        </p:nvSpPr>
        <p:spPr>
          <a:xfrm>
            <a:off x="2413450" y="24513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41" name="Google Shape;741;p42"/>
          <p:cNvSpPr txBox="1">
            <a:spLocks noGrp="1"/>
          </p:cNvSpPr>
          <p:nvPr>
            <p:ph type="title" idx="4294967295"/>
          </p:nvPr>
        </p:nvSpPr>
        <p:spPr>
          <a:xfrm>
            <a:off x="2286038" y="33731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2" name="Google Shape;742;p42"/>
          <p:cNvSpPr/>
          <p:nvPr/>
        </p:nvSpPr>
        <p:spPr>
          <a:xfrm>
            <a:off x="2413450" y="33312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43" name="Google Shape;743;p42"/>
          <p:cNvSpPr txBox="1"/>
          <p:nvPr/>
        </p:nvSpPr>
        <p:spPr>
          <a:xfrm>
            <a:off x="3138950" y="1604500"/>
            <a:ext cx="336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jari"/>
                <a:ea typeface="Manjari"/>
                <a:cs typeface="Manjari"/>
                <a:sym typeface="Manjari"/>
              </a:rPr>
              <a:t>Go to </a:t>
            </a:r>
            <a:r>
              <a:rPr lang="en" sz="2400" b="1">
                <a:latin typeface="Manjari"/>
                <a:ea typeface="Manjari"/>
                <a:cs typeface="Manjari"/>
                <a:sym typeface="Manjari"/>
              </a:rPr>
              <a:t>amiratutor.com</a:t>
            </a:r>
            <a:endParaRPr sz="2400" b="1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44" name="Google Shape;744;p42"/>
          <p:cNvSpPr txBox="1"/>
          <p:nvPr/>
        </p:nvSpPr>
        <p:spPr>
          <a:xfrm>
            <a:off x="3221226" y="2312225"/>
            <a:ext cx="327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jari"/>
                <a:ea typeface="Manjari"/>
                <a:cs typeface="Manjari"/>
                <a:sym typeface="Manjari"/>
              </a:rPr>
              <a:t>Type your username &amp; password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45" name="Google Shape;745;p42"/>
          <p:cNvSpPr txBox="1"/>
          <p:nvPr/>
        </p:nvSpPr>
        <p:spPr>
          <a:xfrm>
            <a:off x="3222088" y="4218350"/>
            <a:ext cx="497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Click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746" name="Google Shape;746;p42"/>
          <p:cNvPicPr preferRelativeResize="0"/>
          <p:nvPr/>
        </p:nvPicPr>
        <p:blipFill rotWithShape="1">
          <a:blip r:embed="rId6">
            <a:alphaModFix/>
          </a:blip>
          <a:srcRect b="24817"/>
          <a:stretch/>
        </p:blipFill>
        <p:spPr>
          <a:xfrm>
            <a:off x="6405400" y="1316350"/>
            <a:ext cx="2741924" cy="191210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42"/>
          <p:cNvSpPr txBox="1">
            <a:spLocks noGrp="1"/>
          </p:cNvSpPr>
          <p:nvPr>
            <p:ph type="title" idx="4294967295"/>
          </p:nvPr>
        </p:nvSpPr>
        <p:spPr>
          <a:xfrm>
            <a:off x="2286038" y="42530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8" name="Google Shape;748;p42"/>
          <p:cNvSpPr/>
          <p:nvPr/>
        </p:nvSpPr>
        <p:spPr>
          <a:xfrm>
            <a:off x="2413450" y="42111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49" name="Google Shape;749;p42"/>
          <p:cNvSpPr txBox="1"/>
          <p:nvPr/>
        </p:nvSpPr>
        <p:spPr>
          <a:xfrm>
            <a:off x="3222088" y="3446338"/>
            <a:ext cx="497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Click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750" name="Google Shape;750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793" y="232843"/>
            <a:ext cx="2877925" cy="15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42"/>
          <p:cNvSpPr txBox="1">
            <a:spLocks noGrp="1"/>
          </p:cNvSpPr>
          <p:nvPr>
            <p:ph type="ctrTitle"/>
          </p:nvPr>
        </p:nvSpPr>
        <p:spPr>
          <a:xfrm>
            <a:off x="341013" y="366600"/>
            <a:ext cx="2485500" cy="86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Here’s how you will log on:</a:t>
            </a:r>
            <a:endParaRPr sz="22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752" name="Google Shape;752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48818" y="3365787"/>
            <a:ext cx="1776707" cy="6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48825" y="4093263"/>
            <a:ext cx="1942677" cy="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43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3"/>
          <p:cNvPicPr preferRelativeResize="0"/>
          <p:nvPr/>
        </p:nvPicPr>
        <p:blipFill rotWithShape="1">
          <a:blip r:embed="rId5">
            <a:alphaModFix/>
          </a:blip>
          <a:srcRect b="41023"/>
          <a:stretch/>
        </p:blipFill>
        <p:spPr>
          <a:xfrm>
            <a:off x="0" y="1448475"/>
            <a:ext cx="2582600" cy="36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43"/>
          <p:cNvSpPr/>
          <p:nvPr/>
        </p:nvSpPr>
        <p:spPr>
          <a:xfrm>
            <a:off x="2413450" y="15714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62" name="Google Shape;762;p43"/>
          <p:cNvSpPr/>
          <p:nvPr/>
        </p:nvSpPr>
        <p:spPr>
          <a:xfrm>
            <a:off x="2413450" y="24513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63" name="Google Shape;763;p43"/>
          <p:cNvSpPr/>
          <p:nvPr/>
        </p:nvSpPr>
        <p:spPr>
          <a:xfrm>
            <a:off x="2413450" y="33312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64" name="Google Shape;764;p43"/>
          <p:cNvSpPr txBox="1"/>
          <p:nvPr/>
        </p:nvSpPr>
        <p:spPr>
          <a:xfrm>
            <a:off x="3222088" y="4218350"/>
            <a:ext cx="497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Click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65" name="Google Shape;765;p43"/>
          <p:cNvSpPr/>
          <p:nvPr/>
        </p:nvSpPr>
        <p:spPr>
          <a:xfrm>
            <a:off x="2413450" y="42111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66" name="Google Shape;766;p43"/>
          <p:cNvSpPr txBox="1"/>
          <p:nvPr/>
        </p:nvSpPr>
        <p:spPr>
          <a:xfrm>
            <a:off x="3138953" y="1604488"/>
            <a:ext cx="323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jari"/>
                <a:ea typeface="Manjari"/>
                <a:cs typeface="Manjari"/>
                <a:sym typeface="Manjari"/>
              </a:rPr>
              <a:t>Log into </a:t>
            </a:r>
            <a:r>
              <a:rPr lang="en" sz="2400" u="sng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  <a:hlinkClick r:id="rId6"/>
              </a:rPr>
              <a:t>HMH Ed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67" name="Google Shape;767;p43"/>
          <p:cNvSpPr txBox="1"/>
          <p:nvPr/>
        </p:nvSpPr>
        <p:spPr>
          <a:xfrm>
            <a:off x="3222099" y="2525425"/>
            <a:ext cx="573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jari"/>
                <a:ea typeface="Manjari"/>
                <a:cs typeface="Manjari"/>
                <a:sym typeface="Manjari"/>
              </a:rPr>
              <a:t>Type your username &amp; password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68" name="Google Shape;768;p43"/>
          <p:cNvSpPr txBox="1"/>
          <p:nvPr/>
        </p:nvSpPr>
        <p:spPr>
          <a:xfrm>
            <a:off x="3222088" y="3446338"/>
            <a:ext cx="497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Click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769" name="Google Shape;769;p43"/>
          <p:cNvGrpSpPr/>
          <p:nvPr/>
        </p:nvGrpSpPr>
        <p:grpSpPr>
          <a:xfrm>
            <a:off x="4125962" y="3353126"/>
            <a:ext cx="5339288" cy="740514"/>
            <a:chOff x="1575300" y="2312523"/>
            <a:chExt cx="3491100" cy="498327"/>
          </a:xfrm>
        </p:grpSpPr>
        <p:sp>
          <p:nvSpPr>
            <p:cNvPr id="770" name="Google Shape;770;p43"/>
            <p:cNvSpPr txBox="1"/>
            <p:nvPr/>
          </p:nvSpPr>
          <p:spPr>
            <a:xfrm>
              <a:off x="2066400" y="2403713"/>
              <a:ext cx="30000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b="1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Amira</a:t>
              </a:r>
              <a:endParaRPr/>
            </a:p>
          </p:txBody>
        </p:sp>
        <p:pic>
          <p:nvPicPr>
            <p:cNvPr id="771" name="Google Shape;771;p4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75300" y="2312523"/>
              <a:ext cx="491100" cy="4983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2" name="Google Shape;772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8275" y="754550"/>
            <a:ext cx="3153908" cy="129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48825" y="4093263"/>
            <a:ext cx="1942677" cy="7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43"/>
          <p:cNvSpPr txBox="1">
            <a:spLocks noGrp="1"/>
          </p:cNvSpPr>
          <p:nvPr>
            <p:ph type="title" idx="4294967295"/>
          </p:nvPr>
        </p:nvSpPr>
        <p:spPr>
          <a:xfrm>
            <a:off x="2286038" y="16133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5" name="Google Shape;775;p43"/>
          <p:cNvSpPr txBox="1">
            <a:spLocks noGrp="1"/>
          </p:cNvSpPr>
          <p:nvPr>
            <p:ph type="title" idx="4294967295"/>
          </p:nvPr>
        </p:nvSpPr>
        <p:spPr>
          <a:xfrm>
            <a:off x="2286038" y="24932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6" name="Google Shape;776;p43"/>
          <p:cNvSpPr txBox="1">
            <a:spLocks noGrp="1"/>
          </p:cNvSpPr>
          <p:nvPr>
            <p:ph type="title" idx="4294967295"/>
          </p:nvPr>
        </p:nvSpPr>
        <p:spPr>
          <a:xfrm>
            <a:off x="2286038" y="33731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7" name="Google Shape;777;p43"/>
          <p:cNvSpPr txBox="1">
            <a:spLocks noGrp="1"/>
          </p:cNvSpPr>
          <p:nvPr>
            <p:ph type="title" idx="4294967295"/>
          </p:nvPr>
        </p:nvSpPr>
        <p:spPr>
          <a:xfrm>
            <a:off x="2286038" y="42530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8" name="Google Shape;778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4793" y="232843"/>
            <a:ext cx="2877925" cy="15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3"/>
          <p:cNvSpPr txBox="1">
            <a:spLocks noGrp="1"/>
          </p:cNvSpPr>
          <p:nvPr>
            <p:ph type="ctrTitle"/>
          </p:nvPr>
        </p:nvSpPr>
        <p:spPr>
          <a:xfrm>
            <a:off x="341013" y="353500"/>
            <a:ext cx="2485500" cy="86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Here’s how you will log on:</a:t>
            </a:r>
            <a:endParaRPr sz="22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oogle Shape;784;p44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44"/>
          <p:cNvPicPr preferRelativeResize="0"/>
          <p:nvPr/>
        </p:nvPicPr>
        <p:blipFill rotWithShape="1">
          <a:blip r:embed="rId5">
            <a:alphaModFix/>
          </a:blip>
          <a:srcRect b="41023"/>
          <a:stretch/>
        </p:blipFill>
        <p:spPr>
          <a:xfrm>
            <a:off x="0" y="1448475"/>
            <a:ext cx="2582600" cy="36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44"/>
          <p:cNvSpPr/>
          <p:nvPr/>
        </p:nvSpPr>
        <p:spPr>
          <a:xfrm>
            <a:off x="2413450" y="15714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88" name="Google Shape;788;p44"/>
          <p:cNvSpPr/>
          <p:nvPr/>
        </p:nvSpPr>
        <p:spPr>
          <a:xfrm>
            <a:off x="2413450" y="24513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89" name="Google Shape;789;p44"/>
          <p:cNvSpPr/>
          <p:nvPr/>
        </p:nvSpPr>
        <p:spPr>
          <a:xfrm>
            <a:off x="2413450" y="33312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90" name="Google Shape;790;p44"/>
          <p:cNvSpPr txBox="1"/>
          <p:nvPr/>
        </p:nvSpPr>
        <p:spPr>
          <a:xfrm>
            <a:off x="3222088" y="4218350"/>
            <a:ext cx="497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Click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91" name="Google Shape;791;p44"/>
          <p:cNvSpPr/>
          <p:nvPr/>
        </p:nvSpPr>
        <p:spPr>
          <a:xfrm>
            <a:off x="2413450" y="42111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92" name="Google Shape;792;p44"/>
          <p:cNvSpPr txBox="1"/>
          <p:nvPr/>
        </p:nvSpPr>
        <p:spPr>
          <a:xfrm>
            <a:off x="3138953" y="1604488"/>
            <a:ext cx="323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jari"/>
                <a:ea typeface="Manjari"/>
                <a:cs typeface="Manjari"/>
                <a:sym typeface="Manjari"/>
              </a:rPr>
              <a:t>Step 1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93" name="Google Shape;793;p44"/>
          <p:cNvSpPr txBox="1"/>
          <p:nvPr/>
        </p:nvSpPr>
        <p:spPr>
          <a:xfrm>
            <a:off x="3222099" y="2525425"/>
            <a:ext cx="573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jari"/>
                <a:ea typeface="Manjari"/>
                <a:cs typeface="Manjari"/>
                <a:sym typeface="Manjari"/>
              </a:rPr>
              <a:t>Step 2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94" name="Google Shape;794;p44"/>
          <p:cNvSpPr txBox="1"/>
          <p:nvPr/>
        </p:nvSpPr>
        <p:spPr>
          <a:xfrm>
            <a:off x="3222088" y="3446338"/>
            <a:ext cx="497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Step 3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95" name="Google Shape;795;p44"/>
          <p:cNvSpPr txBox="1">
            <a:spLocks noGrp="1"/>
          </p:cNvSpPr>
          <p:nvPr>
            <p:ph type="title" idx="4294967295"/>
          </p:nvPr>
        </p:nvSpPr>
        <p:spPr>
          <a:xfrm>
            <a:off x="2286038" y="16133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6" name="Google Shape;796;p44"/>
          <p:cNvSpPr txBox="1">
            <a:spLocks noGrp="1"/>
          </p:cNvSpPr>
          <p:nvPr>
            <p:ph type="title" idx="4294967295"/>
          </p:nvPr>
        </p:nvSpPr>
        <p:spPr>
          <a:xfrm>
            <a:off x="2286038" y="24932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7" name="Google Shape;797;p44"/>
          <p:cNvSpPr txBox="1">
            <a:spLocks noGrp="1"/>
          </p:cNvSpPr>
          <p:nvPr>
            <p:ph type="title" idx="4294967295"/>
          </p:nvPr>
        </p:nvSpPr>
        <p:spPr>
          <a:xfrm>
            <a:off x="2286038" y="33731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8" name="Google Shape;798;p44"/>
          <p:cNvSpPr txBox="1">
            <a:spLocks noGrp="1"/>
          </p:cNvSpPr>
          <p:nvPr>
            <p:ph type="title" idx="4294967295"/>
          </p:nvPr>
        </p:nvSpPr>
        <p:spPr>
          <a:xfrm>
            <a:off x="2286038" y="425300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9" name="Google Shape;79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793" y="232843"/>
            <a:ext cx="2877925" cy="15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44"/>
          <p:cNvSpPr txBox="1">
            <a:spLocks noGrp="1"/>
          </p:cNvSpPr>
          <p:nvPr>
            <p:ph type="ctrTitle"/>
          </p:nvPr>
        </p:nvSpPr>
        <p:spPr>
          <a:xfrm>
            <a:off x="341013" y="353500"/>
            <a:ext cx="2485500" cy="86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Here’s how you will log on:</a:t>
            </a:r>
            <a:endParaRPr sz="22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01" name="Google Shape;80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48825" y="4093263"/>
            <a:ext cx="1942677" cy="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45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73" y="328950"/>
            <a:ext cx="187032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45"/>
          <p:cNvPicPr preferRelativeResize="0"/>
          <p:nvPr/>
        </p:nvPicPr>
        <p:blipFill rotWithShape="1">
          <a:blip r:embed="rId6">
            <a:alphaModFix/>
          </a:blip>
          <a:srcRect t="7192"/>
          <a:stretch/>
        </p:blipFill>
        <p:spPr>
          <a:xfrm>
            <a:off x="3567125" y="2351325"/>
            <a:ext cx="4568051" cy="23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45" descr="File:Red oval.svg - Wikimedia Common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9802" y="3697625"/>
            <a:ext cx="946350" cy="10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949070" y="375075"/>
            <a:ext cx="4057775" cy="21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5"/>
          <p:cNvSpPr txBox="1"/>
          <p:nvPr/>
        </p:nvSpPr>
        <p:spPr>
          <a:xfrm>
            <a:off x="2374088" y="558950"/>
            <a:ext cx="33414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Make sure the microphone is on!</a:t>
            </a:r>
            <a:endParaRPr sz="30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46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380025" y="324775"/>
            <a:ext cx="4824575" cy="40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46"/>
          <p:cNvPicPr preferRelativeResize="0"/>
          <p:nvPr/>
        </p:nvPicPr>
        <p:blipFill rotWithShape="1">
          <a:blip r:embed="rId6">
            <a:alphaModFix/>
          </a:blip>
          <a:srcRect b="39346"/>
          <a:stretch/>
        </p:blipFill>
        <p:spPr>
          <a:xfrm>
            <a:off x="5445000" y="995450"/>
            <a:ext cx="3600700" cy="41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46"/>
          <p:cNvSpPr txBox="1">
            <a:spLocks noGrp="1"/>
          </p:cNvSpPr>
          <p:nvPr>
            <p:ph type="ctrTitle"/>
          </p:nvPr>
        </p:nvSpPr>
        <p:spPr>
          <a:xfrm>
            <a:off x="2007225" y="810125"/>
            <a:ext cx="4027500" cy="189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Now your teacher will show you how to read with me! Watch as your teacher uses a loud and proud voice!</a:t>
            </a:r>
            <a:endParaRPr sz="23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822" name="Google Shape;822;p46"/>
          <p:cNvSpPr txBox="1"/>
          <p:nvPr/>
        </p:nvSpPr>
        <p:spPr>
          <a:xfrm>
            <a:off x="66575" y="66575"/>
            <a:ext cx="802500" cy="35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7"/>
              </a:rPr>
              <a:t>Lesson 1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23" name="Google Shape;82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1694" y="3384376"/>
            <a:ext cx="1675299" cy="15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47"/>
          <p:cNvPicPr preferRelativeResize="0"/>
          <p:nvPr/>
        </p:nvPicPr>
        <p:blipFill rotWithShape="1">
          <a:blip r:embed="rId4">
            <a:alphaModFix/>
          </a:blip>
          <a:srcRect l="2694" t="9811" r="2760" b="18043"/>
          <a:stretch/>
        </p:blipFill>
        <p:spPr>
          <a:xfrm>
            <a:off x="251175" y="173325"/>
            <a:ext cx="8641650" cy="47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47"/>
          <p:cNvSpPr txBox="1"/>
          <p:nvPr/>
        </p:nvSpPr>
        <p:spPr>
          <a:xfrm>
            <a:off x="66575" y="66575"/>
            <a:ext cx="802500" cy="35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Lesson 1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Online Media 1" descr="K-2nd Grade_Modeling Amira Video #1">
            <a:hlinkClick r:id="" action="ppaction://media"/>
            <a:extLst>
              <a:ext uri="{FF2B5EF4-FFF2-40B4-BE49-F238E27FC236}">
                <a16:creationId xmlns:a16="http://schemas.microsoft.com/office/drawing/2014/main" id="{95DEA22E-35BC-7A0E-EB1F-BD10721D38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17755" y="526754"/>
            <a:ext cx="6708490" cy="3779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48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48"/>
          <p:cNvSpPr txBox="1">
            <a:spLocks noGrp="1"/>
          </p:cNvSpPr>
          <p:nvPr>
            <p:ph type="ctrTitle"/>
          </p:nvPr>
        </p:nvSpPr>
        <p:spPr>
          <a:xfrm>
            <a:off x="2949450" y="446550"/>
            <a:ext cx="3245100" cy="6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 b="1">
                <a:latin typeface="Manjari"/>
                <a:ea typeface="Manjari"/>
                <a:cs typeface="Manjari"/>
                <a:sym typeface="Manjari"/>
              </a:rPr>
              <a:t>Reflection</a:t>
            </a:r>
            <a:endParaRPr sz="3000" b="1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38" name="Google Shape;83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925" y="1214838"/>
            <a:ext cx="4538950" cy="30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48"/>
          <p:cNvSpPr txBox="1"/>
          <p:nvPr/>
        </p:nvSpPr>
        <p:spPr>
          <a:xfrm>
            <a:off x="500426" y="1626938"/>
            <a:ext cx="3585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1.  What kind of voice did I use? </a:t>
            </a:r>
            <a:endParaRPr sz="35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40" name="Google Shape;84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820726" y="1262688"/>
            <a:ext cx="4235174" cy="29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48"/>
          <p:cNvSpPr txBox="1"/>
          <p:nvPr/>
        </p:nvSpPr>
        <p:spPr>
          <a:xfrm>
            <a:off x="5275863" y="1520438"/>
            <a:ext cx="3585300" cy="1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2.  How do I know when I’ve finished the story?</a:t>
            </a:r>
            <a:endParaRPr sz="27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42" name="Google Shape;842;p48"/>
          <p:cNvPicPr preferRelativeResize="0"/>
          <p:nvPr/>
        </p:nvPicPr>
        <p:blipFill rotWithShape="1">
          <a:blip r:embed="rId7">
            <a:alphaModFix/>
          </a:blip>
          <a:srcRect b="41023"/>
          <a:stretch/>
        </p:blipFill>
        <p:spPr>
          <a:xfrm>
            <a:off x="4085725" y="3084500"/>
            <a:ext cx="1433775" cy="20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48"/>
          <p:cNvSpPr txBox="1"/>
          <p:nvPr/>
        </p:nvSpPr>
        <p:spPr>
          <a:xfrm>
            <a:off x="66575" y="66575"/>
            <a:ext cx="802500" cy="35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8"/>
              </a:rPr>
              <a:t>Lesson 1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49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49"/>
          <p:cNvSpPr txBox="1"/>
          <p:nvPr/>
        </p:nvSpPr>
        <p:spPr>
          <a:xfrm>
            <a:off x="66575" y="66575"/>
            <a:ext cx="802500" cy="35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Lesson 2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50" name="Google Shape;85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8974" y="513025"/>
            <a:ext cx="2406050" cy="424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">
            <a:off x="6253925" y="1963787"/>
            <a:ext cx="2406050" cy="134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oogle Shape;856;p50"/>
          <p:cNvPicPr preferRelativeResize="0"/>
          <p:nvPr/>
        </p:nvPicPr>
        <p:blipFill rotWithShape="1">
          <a:blip r:embed="rId4">
            <a:alphaModFix/>
          </a:blip>
          <a:srcRect l="2694" t="9811" r="2760" b="18043"/>
          <a:stretch/>
        </p:blipFill>
        <p:spPr>
          <a:xfrm>
            <a:off x="251175" y="173325"/>
            <a:ext cx="8641650" cy="47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50"/>
          <p:cNvSpPr txBox="1"/>
          <p:nvPr/>
        </p:nvSpPr>
        <p:spPr>
          <a:xfrm>
            <a:off x="66575" y="66575"/>
            <a:ext cx="802500" cy="35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Lesson 2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Online Media 1" descr="K-2nd Grade_Modeling Amira Video #2">
            <a:hlinkClick r:id="" action="ppaction://media"/>
            <a:extLst>
              <a:ext uri="{FF2B5EF4-FFF2-40B4-BE49-F238E27FC236}">
                <a16:creationId xmlns:a16="http://schemas.microsoft.com/office/drawing/2014/main" id="{75408D40-8623-EE2A-270E-CAFD791A02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08318" y="516268"/>
            <a:ext cx="6727364" cy="3790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51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850" y="1234300"/>
            <a:ext cx="4572000" cy="29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51"/>
          <p:cNvSpPr txBox="1"/>
          <p:nvPr/>
        </p:nvSpPr>
        <p:spPr>
          <a:xfrm>
            <a:off x="469200" y="1740975"/>
            <a:ext cx="38673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1.  What tells me it’s my turn to read out loud?</a:t>
            </a:r>
            <a:endParaRPr sz="27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67" name="Google Shape;86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591467" y="1179600"/>
            <a:ext cx="4435658" cy="30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51"/>
          <p:cNvPicPr preferRelativeResize="0"/>
          <p:nvPr/>
        </p:nvPicPr>
        <p:blipFill rotWithShape="1">
          <a:blip r:embed="rId7">
            <a:alphaModFix/>
          </a:blip>
          <a:srcRect b="41023"/>
          <a:stretch/>
        </p:blipFill>
        <p:spPr>
          <a:xfrm>
            <a:off x="3995225" y="3087475"/>
            <a:ext cx="1433775" cy="20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51"/>
          <p:cNvSpPr txBox="1"/>
          <p:nvPr/>
        </p:nvSpPr>
        <p:spPr>
          <a:xfrm>
            <a:off x="66575" y="66575"/>
            <a:ext cx="802500" cy="35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8"/>
              </a:rPr>
              <a:t>Lesson 2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0" name="Google Shape;870;p51"/>
          <p:cNvSpPr txBox="1"/>
          <p:nvPr/>
        </p:nvSpPr>
        <p:spPr>
          <a:xfrm>
            <a:off x="5210088" y="1531363"/>
            <a:ext cx="3585300" cy="1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2.  How do I know when I’ve finished the story?</a:t>
            </a:r>
            <a:endParaRPr sz="27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871" name="Google Shape;871;p51"/>
          <p:cNvSpPr txBox="1">
            <a:spLocks noGrp="1"/>
          </p:cNvSpPr>
          <p:nvPr>
            <p:ph type="ctrTitle"/>
          </p:nvPr>
        </p:nvSpPr>
        <p:spPr>
          <a:xfrm>
            <a:off x="2949450" y="446550"/>
            <a:ext cx="3245100" cy="6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 b="1">
                <a:latin typeface="Manjari"/>
                <a:ea typeface="Manjari"/>
                <a:cs typeface="Manjari"/>
                <a:sym typeface="Manjari"/>
              </a:rPr>
              <a:t>Reflection</a:t>
            </a:r>
            <a:endParaRPr sz="3000" b="1"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 txBox="1">
            <a:spLocks noGrp="1"/>
          </p:cNvSpPr>
          <p:nvPr>
            <p:ph type="ctrTitle"/>
          </p:nvPr>
        </p:nvSpPr>
        <p:spPr>
          <a:xfrm>
            <a:off x="1670475" y="1632938"/>
            <a:ext cx="5950500" cy="14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latin typeface="Montserrat SemiBold"/>
                <a:ea typeface="Montserrat SemiBold"/>
                <a:cs typeface="Montserrat SemiBold"/>
                <a:sym typeface="Montserrat SemiBold"/>
              </a:rPr>
              <a:t>Meet Amira!</a:t>
            </a:r>
            <a:endParaRPr sz="5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Student Slides</a:t>
            </a:r>
            <a:endParaRPr sz="3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K-2nd Grade</a:t>
            </a:r>
            <a:endParaRPr sz="3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2" name="Google Shape;392;p34"/>
          <p:cNvSpPr/>
          <p:nvPr/>
        </p:nvSpPr>
        <p:spPr>
          <a:xfrm>
            <a:off x="36336" y="2283499"/>
            <a:ext cx="627897" cy="471965"/>
          </a:xfrm>
          <a:custGeom>
            <a:avLst/>
            <a:gdLst/>
            <a:ahLst/>
            <a:cxnLst/>
            <a:rect l="l" t="t" r="r" b="b"/>
            <a:pathLst>
              <a:path w="18974" h="14262" extrusionOk="0">
                <a:moveTo>
                  <a:pt x="2988" y="1"/>
                </a:moveTo>
                <a:cubicBezTo>
                  <a:pt x="2525" y="1"/>
                  <a:pt x="2056" y="123"/>
                  <a:pt x="1593" y="416"/>
                </a:cubicBezTo>
                <a:cubicBezTo>
                  <a:pt x="1" y="1425"/>
                  <a:pt x="39" y="3716"/>
                  <a:pt x="350" y="5361"/>
                </a:cubicBezTo>
                <a:cubicBezTo>
                  <a:pt x="797" y="7721"/>
                  <a:pt x="2174" y="9760"/>
                  <a:pt x="3820" y="11461"/>
                </a:cubicBezTo>
                <a:cubicBezTo>
                  <a:pt x="5052" y="12735"/>
                  <a:pt x="6440" y="14261"/>
                  <a:pt x="8322" y="14261"/>
                </a:cubicBezTo>
                <a:cubicBezTo>
                  <a:pt x="8371" y="14261"/>
                  <a:pt x="8421" y="14260"/>
                  <a:pt x="8470" y="14258"/>
                </a:cubicBezTo>
                <a:cubicBezTo>
                  <a:pt x="12386" y="14096"/>
                  <a:pt x="16661" y="11734"/>
                  <a:pt x="18086" y="7966"/>
                </a:cubicBezTo>
                <a:cubicBezTo>
                  <a:pt x="18657" y="6462"/>
                  <a:pt x="18974" y="4192"/>
                  <a:pt x="17952" y="2803"/>
                </a:cubicBezTo>
                <a:cubicBezTo>
                  <a:pt x="17453" y="2124"/>
                  <a:pt x="16710" y="1879"/>
                  <a:pt x="15917" y="1879"/>
                </a:cubicBezTo>
                <a:cubicBezTo>
                  <a:pt x="15596" y="1879"/>
                  <a:pt x="15266" y="1919"/>
                  <a:pt x="14941" y="1987"/>
                </a:cubicBezTo>
                <a:cubicBezTo>
                  <a:pt x="14900" y="1970"/>
                  <a:pt x="14860" y="1956"/>
                  <a:pt x="14817" y="1944"/>
                </a:cubicBezTo>
                <a:cubicBezTo>
                  <a:pt x="14573" y="1878"/>
                  <a:pt x="14346" y="1848"/>
                  <a:pt x="14131" y="1848"/>
                </a:cubicBezTo>
                <a:cubicBezTo>
                  <a:pt x="13095" y="1848"/>
                  <a:pt x="12355" y="2550"/>
                  <a:pt x="11556" y="3329"/>
                </a:cubicBezTo>
                <a:cubicBezTo>
                  <a:pt x="10541" y="4317"/>
                  <a:pt x="9538" y="5315"/>
                  <a:pt x="8535" y="6314"/>
                </a:cubicBezTo>
                <a:cubicBezTo>
                  <a:pt x="8423" y="4413"/>
                  <a:pt x="7620" y="2785"/>
                  <a:pt x="6213" y="1454"/>
                </a:cubicBezTo>
                <a:cubicBezTo>
                  <a:pt x="6087" y="1333"/>
                  <a:pt x="5935" y="1244"/>
                  <a:pt x="5767" y="1194"/>
                </a:cubicBezTo>
                <a:cubicBezTo>
                  <a:pt x="4945" y="560"/>
                  <a:pt x="3980" y="1"/>
                  <a:pt x="298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4"/>
          <p:cNvSpPr/>
          <p:nvPr/>
        </p:nvSpPr>
        <p:spPr>
          <a:xfrm>
            <a:off x="-75881" y="2283664"/>
            <a:ext cx="772313" cy="497744"/>
          </a:xfrm>
          <a:custGeom>
            <a:avLst/>
            <a:gdLst/>
            <a:ahLst/>
            <a:cxnLst/>
            <a:rect l="l" t="t" r="r" b="b"/>
            <a:pathLst>
              <a:path w="23338" h="15041" extrusionOk="0">
                <a:moveTo>
                  <a:pt x="7095" y="721"/>
                </a:moveTo>
                <a:cubicBezTo>
                  <a:pt x="7622" y="721"/>
                  <a:pt x="8178" y="845"/>
                  <a:pt x="8741" y="1117"/>
                </a:cubicBezTo>
                <a:cubicBezTo>
                  <a:pt x="10751" y="2088"/>
                  <a:pt x="11547" y="4287"/>
                  <a:pt x="11823" y="6364"/>
                </a:cubicBezTo>
                <a:cubicBezTo>
                  <a:pt x="11672" y="6627"/>
                  <a:pt x="11920" y="6868"/>
                  <a:pt x="12174" y="6868"/>
                </a:cubicBezTo>
                <a:cubicBezTo>
                  <a:pt x="12290" y="6868"/>
                  <a:pt x="12407" y="6819"/>
                  <a:pt x="12489" y="6699"/>
                </a:cubicBezTo>
                <a:cubicBezTo>
                  <a:pt x="13875" y="4691"/>
                  <a:pt x="15594" y="2216"/>
                  <a:pt x="18283" y="2043"/>
                </a:cubicBezTo>
                <a:cubicBezTo>
                  <a:pt x="18379" y="2037"/>
                  <a:pt x="18473" y="2034"/>
                  <a:pt x="18566" y="2034"/>
                </a:cubicBezTo>
                <a:cubicBezTo>
                  <a:pt x="21416" y="2034"/>
                  <a:pt x="22590" y="4930"/>
                  <a:pt x="21547" y="7369"/>
                </a:cubicBezTo>
                <a:cubicBezTo>
                  <a:pt x="19845" y="11346"/>
                  <a:pt x="14967" y="13248"/>
                  <a:pt x="11085" y="14216"/>
                </a:cubicBezTo>
                <a:cubicBezTo>
                  <a:pt x="11079" y="14216"/>
                  <a:pt x="11075" y="14221"/>
                  <a:pt x="11071" y="14222"/>
                </a:cubicBezTo>
                <a:cubicBezTo>
                  <a:pt x="8029" y="12032"/>
                  <a:pt x="3303" y="8519"/>
                  <a:pt x="3592" y="4333"/>
                </a:cubicBezTo>
                <a:cubicBezTo>
                  <a:pt x="3735" y="2272"/>
                  <a:pt x="5232" y="721"/>
                  <a:pt x="7095" y="721"/>
                </a:cubicBezTo>
                <a:close/>
                <a:moveTo>
                  <a:pt x="6988" y="1"/>
                </a:moveTo>
                <a:cubicBezTo>
                  <a:pt x="5758" y="1"/>
                  <a:pt x="4566" y="507"/>
                  <a:pt x="3767" y="1587"/>
                </a:cubicBezTo>
                <a:cubicBezTo>
                  <a:pt x="1" y="6676"/>
                  <a:pt x="7237" y="12429"/>
                  <a:pt x="10797" y="14970"/>
                </a:cubicBezTo>
                <a:cubicBezTo>
                  <a:pt x="10866" y="15019"/>
                  <a:pt x="10933" y="15041"/>
                  <a:pt x="10996" y="15041"/>
                </a:cubicBezTo>
                <a:cubicBezTo>
                  <a:pt x="11172" y="15041"/>
                  <a:pt x="11310" y="14876"/>
                  <a:pt x="11337" y="14691"/>
                </a:cubicBezTo>
                <a:cubicBezTo>
                  <a:pt x="15885" y="14101"/>
                  <a:pt x="23337" y="10392"/>
                  <a:pt x="22676" y="4904"/>
                </a:cubicBezTo>
                <a:cubicBezTo>
                  <a:pt x="22413" y="2733"/>
                  <a:pt x="20731" y="1287"/>
                  <a:pt x="18602" y="1287"/>
                </a:cubicBezTo>
                <a:cubicBezTo>
                  <a:pt x="18492" y="1287"/>
                  <a:pt x="18382" y="1291"/>
                  <a:pt x="18271" y="1299"/>
                </a:cubicBezTo>
                <a:cubicBezTo>
                  <a:pt x="15565" y="1484"/>
                  <a:pt x="13768" y="3605"/>
                  <a:pt x="12293" y="5682"/>
                </a:cubicBezTo>
                <a:cubicBezTo>
                  <a:pt x="12066" y="3642"/>
                  <a:pt x="11183" y="1634"/>
                  <a:pt x="9306" y="607"/>
                </a:cubicBezTo>
                <a:cubicBezTo>
                  <a:pt x="8581" y="209"/>
                  <a:pt x="7777" y="1"/>
                  <a:pt x="69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4"/>
          <p:cNvSpPr/>
          <p:nvPr/>
        </p:nvSpPr>
        <p:spPr>
          <a:xfrm>
            <a:off x="5379886" y="136118"/>
            <a:ext cx="286978" cy="165098"/>
          </a:xfrm>
          <a:custGeom>
            <a:avLst/>
            <a:gdLst/>
            <a:ahLst/>
            <a:cxnLst/>
            <a:rect l="l" t="t" r="r" b="b"/>
            <a:pathLst>
              <a:path w="8672" h="4989" extrusionOk="0">
                <a:moveTo>
                  <a:pt x="6242" y="1710"/>
                </a:moveTo>
                <a:lnTo>
                  <a:pt x="6242" y="1710"/>
                </a:lnTo>
                <a:cubicBezTo>
                  <a:pt x="6071" y="1796"/>
                  <a:pt x="5899" y="1880"/>
                  <a:pt x="5726" y="1960"/>
                </a:cubicBezTo>
                <a:cubicBezTo>
                  <a:pt x="5898" y="1877"/>
                  <a:pt x="6069" y="1793"/>
                  <a:pt x="6242" y="1710"/>
                </a:cubicBezTo>
                <a:close/>
                <a:moveTo>
                  <a:pt x="7348" y="1"/>
                </a:moveTo>
                <a:cubicBezTo>
                  <a:pt x="7282" y="1"/>
                  <a:pt x="7214" y="8"/>
                  <a:pt x="7146" y="24"/>
                </a:cubicBezTo>
                <a:cubicBezTo>
                  <a:pt x="6725" y="119"/>
                  <a:pt x="6287" y="534"/>
                  <a:pt x="5902" y="742"/>
                </a:cubicBezTo>
                <a:cubicBezTo>
                  <a:pt x="5381" y="1024"/>
                  <a:pt x="4844" y="1271"/>
                  <a:pt x="4305" y="1514"/>
                </a:cubicBezTo>
                <a:cubicBezTo>
                  <a:pt x="3069" y="2075"/>
                  <a:pt x="1824" y="2611"/>
                  <a:pt x="526" y="3012"/>
                </a:cubicBezTo>
                <a:cubicBezTo>
                  <a:pt x="1" y="3175"/>
                  <a:pt x="70" y="3862"/>
                  <a:pt x="453" y="4038"/>
                </a:cubicBezTo>
                <a:cubicBezTo>
                  <a:pt x="468" y="4146"/>
                  <a:pt x="514" y="4245"/>
                  <a:pt x="586" y="4326"/>
                </a:cubicBezTo>
                <a:cubicBezTo>
                  <a:pt x="1035" y="4810"/>
                  <a:pt x="1514" y="4989"/>
                  <a:pt x="2003" y="4989"/>
                </a:cubicBezTo>
                <a:cubicBezTo>
                  <a:pt x="2531" y="4989"/>
                  <a:pt x="3071" y="4782"/>
                  <a:pt x="3603" y="4527"/>
                </a:cubicBezTo>
                <a:cubicBezTo>
                  <a:pt x="3613" y="4527"/>
                  <a:pt x="3623" y="4527"/>
                  <a:pt x="3633" y="4527"/>
                </a:cubicBezTo>
                <a:cubicBezTo>
                  <a:pt x="3664" y="4527"/>
                  <a:pt x="3695" y="4525"/>
                  <a:pt x="3726" y="4521"/>
                </a:cubicBezTo>
                <a:cubicBezTo>
                  <a:pt x="4923" y="4348"/>
                  <a:pt x="7363" y="3737"/>
                  <a:pt x="8147" y="2453"/>
                </a:cubicBezTo>
                <a:cubicBezTo>
                  <a:pt x="8342" y="2254"/>
                  <a:pt x="8478" y="2024"/>
                  <a:pt x="8530" y="1758"/>
                </a:cubicBezTo>
                <a:cubicBezTo>
                  <a:pt x="8671" y="1013"/>
                  <a:pt x="8114" y="1"/>
                  <a:pt x="734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4"/>
          <p:cNvSpPr/>
          <p:nvPr/>
        </p:nvSpPr>
        <p:spPr>
          <a:xfrm>
            <a:off x="5350141" y="100301"/>
            <a:ext cx="420904" cy="498241"/>
          </a:xfrm>
          <a:custGeom>
            <a:avLst/>
            <a:gdLst/>
            <a:ahLst/>
            <a:cxnLst/>
            <a:rect l="l" t="t" r="r" b="b"/>
            <a:pathLst>
              <a:path w="12719" h="15056" extrusionOk="0">
                <a:moveTo>
                  <a:pt x="8495" y="811"/>
                </a:moveTo>
                <a:cubicBezTo>
                  <a:pt x="8825" y="1461"/>
                  <a:pt x="9135" y="2114"/>
                  <a:pt x="9430" y="2769"/>
                </a:cubicBezTo>
                <a:cubicBezTo>
                  <a:pt x="7200" y="4197"/>
                  <a:pt x="5258" y="5404"/>
                  <a:pt x="2592" y="5932"/>
                </a:cubicBezTo>
                <a:cubicBezTo>
                  <a:pt x="2590" y="5932"/>
                  <a:pt x="2589" y="5935"/>
                  <a:pt x="2587" y="5935"/>
                </a:cubicBezTo>
                <a:cubicBezTo>
                  <a:pt x="2146" y="5298"/>
                  <a:pt x="1667" y="4690"/>
                  <a:pt x="1149" y="4116"/>
                </a:cubicBezTo>
                <a:cubicBezTo>
                  <a:pt x="1151" y="4115"/>
                  <a:pt x="1153" y="4115"/>
                  <a:pt x="1155" y="4115"/>
                </a:cubicBezTo>
                <a:cubicBezTo>
                  <a:pt x="1157" y="4115"/>
                  <a:pt x="1159" y="4115"/>
                  <a:pt x="1161" y="4114"/>
                </a:cubicBezTo>
                <a:cubicBezTo>
                  <a:pt x="3738" y="3350"/>
                  <a:pt x="6202" y="2207"/>
                  <a:pt x="8495" y="811"/>
                </a:cubicBezTo>
                <a:close/>
                <a:moveTo>
                  <a:pt x="10656" y="8126"/>
                </a:moveTo>
                <a:cubicBezTo>
                  <a:pt x="10936" y="8126"/>
                  <a:pt x="11222" y="8168"/>
                  <a:pt x="11510" y="8225"/>
                </a:cubicBezTo>
                <a:cubicBezTo>
                  <a:pt x="11668" y="8724"/>
                  <a:pt x="11821" y="9227"/>
                  <a:pt x="11967" y="9738"/>
                </a:cubicBezTo>
                <a:cubicBezTo>
                  <a:pt x="11990" y="9822"/>
                  <a:pt x="12043" y="9894"/>
                  <a:pt x="12117" y="9942"/>
                </a:cubicBezTo>
                <a:cubicBezTo>
                  <a:pt x="11912" y="10848"/>
                  <a:pt x="10993" y="11516"/>
                  <a:pt x="10156" y="11516"/>
                </a:cubicBezTo>
                <a:cubicBezTo>
                  <a:pt x="9586" y="11516"/>
                  <a:pt x="9055" y="11207"/>
                  <a:pt x="8812" y="10453"/>
                </a:cubicBezTo>
                <a:cubicBezTo>
                  <a:pt x="8600" y="9802"/>
                  <a:pt x="8862" y="9034"/>
                  <a:pt x="9366" y="8589"/>
                </a:cubicBezTo>
                <a:cubicBezTo>
                  <a:pt x="9763" y="8239"/>
                  <a:pt x="10201" y="8126"/>
                  <a:pt x="10656" y="8126"/>
                </a:cubicBezTo>
                <a:close/>
                <a:moveTo>
                  <a:pt x="3445" y="11407"/>
                </a:moveTo>
                <a:cubicBezTo>
                  <a:pt x="3785" y="11407"/>
                  <a:pt x="4095" y="11506"/>
                  <a:pt x="4303" y="11734"/>
                </a:cubicBezTo>
                <a:cubicBezTo>
                  <a:pt x="4351" y="11789"/>
                  <a:pt x="4423" y="11821"/>
                  <a:pt x="4496" y="11821"/>
                </a:cubicBezTo>
                <a:cubicBezTo>
                  <a:pt x="4508" y="11821"/>
                  <a:pt x="4520" y="11820"/>
                  <a:pt x="4532" y="11818"/>
                </a:cubicBezTo>
                <a:cubicBezTo>
                  <a:pt x="4667" y="12274"/>
                  <a:pt x="4793" y="12739"/>
                  <a:pt x="4900" y="13212"/>
                </a:cubicBezTo>
                <a:cubicBezTo>
                  <a:pt x="4925" y="13322"/>
                  <a:pt x="5003" y="13394"/>
                  <a:pt x="5096" y="13434"/>
                </a:cubicBezTo>
                <a:cubicBezTo>
                  <a:pt x="4733" y="14057"/>
                  <a:pt x="4063" y="14389"/>
                  <a:pt x="3367" y="14389"/>
                </a:cubicBezTo>
                <a:cubicBezTo>
                  <a:pt x="2798" y="14389"/>
                  <a:pt x="2210" y="14167"/>
                  <a:pt x="1756" y="13703"/>
                </a:cubicBezTo>
                <a:cubicBezTo>
                  <a:pt x="687" y="12614"/>
                  <a:pt x="2255" y="11407"/>
                  <a:pt x="3445" y="11407"/>
                </a:cubicBezTo>
                <a:close/>
                <a:moveTo>
                  <a:pt x="8464" y="1"/>
                </a:moveTo>
                <a:cubicBezTo>
                  <a:pt x="8337" y="1"/>
                  <a:pt x="8214" y="110"/>
                  <a:pt x="8230" y="252"/>
                </a:cubicBezTo>
                <a:cubicBezTo>
                  <a:pt x="8211" y="256"/>
                  <a:pt x="8194" y="262"/>
                  <a:pt x="8178" y="270"/>
                </a:cubicBezTo>
                <a:cubicBezTo>
                  <a:pt x="5883" y="1618"/>
                  <a:pt x="3520" y="2697"/>
                  <a:pt x="1028" y="3630"/>
                </a:cubicBezTo>
                <a:cubicBezTo>
                  <a:pt x="941" y="3661"/>
                  <a:pt x="877" y="3737"/>
                  <a:pt x="863" y="3829"/>
                </a:cubicBezTo>
                <a:cubicBezTo>
                  <a:pt x="840" y="3821"/>
                  <a:pt x="816" y="3817"/>
                  <a:pt x="792" y="3817"/>
                </a:cubicBezTo>
                <a:cubicBezTo>
                  <a:pt x="623" y="3817"/>
                  <a:pt x="450" y="4006"/>
                  <a:pt x="575" y="4171"/>
                </a:cubicBezTo>
                <a:cubicBezTo>
                  <a:pt x="2148" y="6261"/>
                  <a:pt x="3388" y="8455"/>
                  <a:pt x="4228" y="10868"/>
                </a:cubicBezTo>
                <a:cubicBezTo>
                  <a:pt x="3994" y="10751"/>
                  <a:pt x="3725" y="10698"/>
                  <a:pt x="3443" y="10698"/>
                </a:cubicBezTo>
                <a:cubicBezTo>
                  <a:pt x="1923" y="10698"/>
                  <a:pt x="0" y="12248"/>
                  <a:pt x="889" y="13752"/>
                </a:cubicBezTo>
                <a:cubicBezTo>
                  <a:pt x="1404" y="14626"/>
                  <a:pt x="2407" y="15056"/>
                  <a:pt x="3367" y="15056"/>
                </a:cubicBezTo>
                <a:cubicBezTo>
                  <a:pt x="4595" y="15056"/>
                  <a:pt x="5752" y="14351"/>
                  <a:pt x="5722" y="12968"/>
                </a:cubicBezTo>
                <a:cubicBezTo>
                  <a:pt x="5722" y="12958"/>
                  <a:pt x="5729" y="12947"/>
                  <a:pt x="5727" y="12936"/>
                </a:cubicBezTo>
                <a:cubicBezTo>
                  <a:pt x="5726" y="12930"/>
                  <a:pt x="5722" y="12924"/>
                  <a:pt x="5721" y="12918"/>
                </a:cubicBezTo>
                <a:cubicBezTo>
                  <a:pt x="5718" y="12807"/>
                  <a:pt x="5707" y="12697"/>
                  <a:pt x="5689" y="12588"/>
                </a:cubicBezTo>
                <a:cubicBezTo>
                  <a:pt x="5676" y="12503"/>
                  <a:pt x="5618" y="12470"/>
                  <a:pt x="5556" y="12470"/>
                </a:cubicBezTo>
                <a:cubicBezTo>
                  <a:pt x="5553" y="12470"/>
                  <a:pt x="5551" y="12470"/>
                  <a:pt x="5548" y="12471"/>
                </a:cubicBezTo>
                <a:cubicBezTo>
                  <a:pt x="5502" y="12380"/>
                  <a:pt x="5456" y="12290"/>
                  <a:pt x="5418" y="12202"/>
                </a:cubicBezTo>
                <a:cubicBezTo>
                  <a:pt x="5412" y="12189"/>
                  <a:pt x="5404" y="12178"/>
                  <a:pt x="5393" y="12167"/>
                </a:cubicBezTo>
                <a:cubicBezTo>
                  <a:pt x="5341" y="11965"/>
                  <a:pt x="5292" y="11763"/>
                  <a:pt x="5231" y="11562"/>
                </a:cubicBezTo>
                <a:cubicBezTo>
                  <a:pt x="5121" y="11178"/>
                  <a:pt x="4998" y="10796"/>
                  <a:pt x="4863" y="10420"/>
                </a:cubicBezTo>
                <a:cubicBezTo>
                  <a:pt x="4585" y="9636"/>
                  <a:pt x="4260" y="8868"/>
                  <a:pt x="3889" y="8124"/>
                </a:cubicBezTo>
                <a:cubicBezTo>
                  <a:pt x="3584" y="7523"/>
                  <a:pt x="3247" y="6940"/>
                  <a:pt x="2878" y="6376"/>
                </a:cubicBezTo>
                <a:cubicBezTo>
                  <a:pt x="5263" y="6042"/>
                  <a:pt x="7959" y="5097"/>
                  <a:pt x="9695" y="3367"/>
                </a:cubicBezTo>
                <a:cubicBezTo>
                  <a:pt x="10284" y="4718"/>
                  <a:pt x="10801" y="6090"/>
                  <a:pt x="11268" y="7494"/>
                </a:cubicBezTo>
                <a:cubicBezTo>
                  <a:pt x="11083" y="7447"/>
                  <a:pt x="10896" y="7425"/>
                  <a:pt x="10710" y="7425"/>
                </a:cubicBezTo>
                <a:cubicBezTo>
                  <a:pt x="8966" y="7425"/>
                  <a:pt x="7318" y="9384"/>
                  <a:pt x="8361" y="11120"/>
                </a:cubicBezTo>
                <a:cubicBezTo>
                  <a:pt x="8771" y="11798"/>
                  <a:pt x="9512" y="12210"/>
                  <a:pt x="10274" y="12210"/>
                </a:cubicBezTo>
                <a:cubicBezTo>
                  <a:pt x="10537" y="12210"/>
                  <a:pt x="10802" y="12161"/>
                  <a:pt x="11057" y="12057"/>
                </a:cubicBezTo>
                <a:cubicBezTo>
                  <a:pt x="11947" y="11694"/>
                  <a:pt x="12719" y="10766"/>
                  <a:pt x="12642" y="9789"/>
                </a:cubicBezTo>
                <a:cubicBezTo>
                  <a:pt x="12682" y="9712"/>
                  <a:pt x="12693" y="9625"/>
                  <a:pt x="12674" y="9542"/>
                </a:cubicBezTo>
                <a:cubicBezTo>
                  <a:pt x="11948" y="6206"/>
                  <a:pt x="10541" y="2950"/>
                  <a:pt x="8654" y="109"/>
                </a:cubicBezTo>
                <a:cubicBezTo>
                  <a:pt x="8603" y="33"/>
                  <a:pt x="8533" y="1"/>
                  <a:pt x="846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4"/>
          <p:cNvSpPr/>
          <p:nvPr/>
        </p:nvSpPr>
        <p:spPr>
          <a:xfrm>
            <a:off x="7310663" y="1269842"/>
            <a:ext cx="643583" cy="541095"/>
          </a:xfrm>
          <a:custGeom>
            <a:avLst/>
            <a:gdLst/>
            <a:ahLst/>
            <a:cxnLst/>
            <a:rect l="l" t="t" r="r" b="b"/>
            <a:pathLst>
              <a:path w="19448" h="16351" extrusionOk="0">
                <a:moveTo>
                  <a:pt x="8254" y="0"/>
                </a:moveTo>
                <a:cubicBezTo>
                  <a:pt x="8167" y="0"/>
                  <a:pt x="8077" y="4"/>
                  <a:pt x="7985" y="12"/>
                </a:cubicBezTo>
                <a:cubicBezTo>
                  <a:pt x="5271" y="252"/>
                  <a:pt x="3154" y="1864"/>
                  <a:pt x="1601" y="4058"/>
                </a:cubicBezTo>
                <a:cubicBezTo>
                  <a:pt x="1" y="6318"/>
                  <a:pt x="157" y="9119"/>
                  <a:pt x="1347" y="11537"/>
                </a:cubicBezTo>
                <a:cubicBezTo>
                  <a:pt x="2874" y="14639"/>
                  <a:pt x="6023" y="16351"/>
                  <a:pt x="9233" y="16351"/>
                </a:cubicBezTo>
                <a:cubicBezTo>
                  <a:pt x="10273" y="16351"/>
                  <a:pt x="11320" y="16171"/>
                  <a:pt x="12319" y="15801"/>
                </a:cubicBezTo>
                <a:cubicBezTo>
                  <a:pt x="12398" y="15809"/>
                  <a:pt x="12476" y="15813"/>
                  <a:pt x="12555" y="15813"/>
                </a:cubicBezTo>
                <a:cubicBezTo>
                  <a:pt x="12803" y="15813"/>
                  <a:pt x="13050" y="15775"/>
                  <a:pt x="13287" y="15700"/>
                </a:cubicBezTo>
                <a:cubicBezTo>
                  <a:pt x="18796" y="13998"/>
                  <a:pt x="19447" y="6073"/>
                  <a:pt x="15450" y="2524"/>
                </a:cubicBezTo>
                <a:cubicBezTo>
                  <a:pt x="14033" y="1266"/>
                  <a:pt x="11742" y="96"/>
                  <a:pt x="9672" y="96"/>
                </a:cubicBezTo>
                <a:cubicBezTo>
                  <a:pt x="9470" y="96"/>
                  <a:pt x="9270" y="107"/>
                  <a:pt x="9074" y="130"/>
                </a:cubicBezTo>
                <a:cubicBezTo>
                  <a:pt x="8830" y="47"/>
                  <a:pt x="8557" y="0"/>
                  <a:pt x="8254" y="0"/>
                </a:cubicBezTo>
                <a:close/>
              </a:path>
            </a:pathLst>
          </a:custGeom>
          <a:solidFill>
            <a:srgbClr val="09AB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4"/>
          <p:cNvSpPr/>
          <p:nvPr/>
        </p:nvSpPr>
        <p:spPr>
          <a:xfrm>
            <a:off x="7305997" y="1358960"/>
            <a:ext cx="373581" cy="455948"/>
          </a:xfrm>
          <a:custGeom>
            <a:avLst/>
            <a:gdLst/>
            <a:ahLst/>
            <a:cxnLst/>
            <a:rect l="l" t="t" r="r" b="b"/>
            <a:pathLst>
              <a:path w="11289" h="13778" extrusionOk="0">
                <a:moveTo>
                  <a:pt x="3561" y="0"/>
                </a:moveTo>
                <a:cubicBezTo>
                  <a:pt x="3365" y="0"/>
                  <a:pt x="3146" y="69"/>
                  <a:pt x="2900" y="221"/>
                </a:cubicBezTo>
                <a:cubicBezTo>
                  <a:pt x="2784" y="238"/>
                  <a:pt x="2678" y="293"/>
                  <a:pt x="2598" y="379"/>
                </a:cubicBezTo>
                <a:cubicBezTo>
                  <a:pt x="1699" y="1295"/>
                  <a:pt x="1" y="3850"/>
                  <a:pt x="450" y="5516"/>
                </a:cubicBezTo>
                <a:cubicBezTo>
                  <a:pt x="280" y="7058"/>
                  <a:pt x="722" y="8394"/>
                  <a:pt x="1852" y="9506"/>
                </a:cubicBezTo>
                <a:cubicBezTo>
                  <a:pt x="2012" y="10077"/>
                  <a:pt x="2258" y="10622"/>
                  <a:pt x="2603" y="11171"/>
                </a:cubicBezTo>
                <a:cubicBezTo>
                  <a:pt x="2692" y="11319"/>
                  <a:pt x="2846" y="11414"/>
                  <a:pt x="3020" y="11425"/>
                </a:cubicBezTo>
                <a:cubicBezTo>
                  <a:pt x="3252" y="11698"/>
                  <a:pt x="3536" y="11907"/>
                  <a:pt x="3882" y="12016"/>
                </a:cubicBezTo>
                <a:cubicBezTo>
                  <a:pt x="4029" y="12062"/>
                  <a:pt x="4181" y="12086"/>
                  <a:pt x="4334" y="12086"/>
                </a:cubicBezTo>
                <a:cubicBezTo>
                  <a:pt x="4348" y="12086"/>
                  <a:pt x="4362" y="12085"/>
                  <a:pt x="4377" y="12085"/>
                </a:cubicBezTo>
                <a:cubicBezTo>
                  <a:pt x="4395" y="12310"/>
                  <a:pt x="4545" y="12505"/>
                  <a:pt x="4759" y="12580"/>
                </a:cubicBezTo>
                <a:cubicBezTo>
                  <a:pt x="6675" y="13274"/>
                  <a:pt x="8611" y="13660"/>
                  <a:pt x="10644" y="13776"/>
                </a:cubicBezTo>
                <a:cubicBezTo>
                  <a:pt x="10656" y="13777"/>
                  <a:pt x="10668" y="13777"/>
                  <a:pt x="10680" y="13777"/>
                </a:cubicBezTo>
                <a:cubicBezTo>
                  <a:pt x="11168" y="13777"/>
                  <a:pt x="11288" y="13180"/>
                  <a:pt x="11027" y="12854"/>
                </a:cubicBezTo>
                <a:cubicBezTo>
                  <a:pt x="10095" y="11685"/>
                  <a:pt x="9031" y="10460"/>
                  <a:pt x="7463" y="10235"/>
                </a:cubicBezTo>
                <a:cubicBezTo>
                  <a:pt x="7344" y="10218"/>
                  <a:pt x="7232" y="10210"/>
                  <a:pt x="7124" y="10210"/>
                </a:cubicBezTo>
                <a:cubicBezTo>
                  <a:pt x="6694" y="10210"/>
                  <a:pt x="6323" y="10328"/>
                  <a:pt x="5879" y="10434"/>
                </a:cubicBezTo>
                <a:cubicBezTo>
                  <a:pt x="5468" y="10532"/>
                  <a:pt x="4823" y="10753"/>
                  <a:pt x="4304" y="10753"/>
                </a:cubicBezTo>
                <a:cubicBezTo>
                  <a:pt x="4134" y="10753"/>
                  <a:pt x="3977" y="10730"/>
                  <a:pt x="3847" y="10670"/>
                </a:cubicBezTo>
                <a:cubicBezTo>
                  <a:pt x="3759" y="10630"/>
                  <a:pt x="3681" y="10552"/>
                  <a:pt x="3612" y="10452"/>
                </a:cubicBezTo>
                <a:cubicBezTo>
                  <a:pt x="3592" y="9768"/>
                  <a:pt x="3465" y="9154"/>
                  <a:pt x="3225" y="8524"/>
                </a:cubicBezTo>
                <a:cubicBezTo>
                  <a:pt x="3674" y="7806"/>
                  <a:pt x="4303" y="6850"/>
                  <a:pt x="4242" y="6158"/>
                </a:cubicBezTo>
                <a:cubicBezTo>
                  <a:pt x="4778" y="5655"/>
                  <a:pt x="5138" y="4962"/>
                  <a:pt x="5147" y="4236"/>
                </a:cubicBezTo>
                <a:cubicBezTo>
                  <a:pt x="5159" y="3376"/>
                  <a:pt x="4942" y="0"/>
                  <a:pt x="3561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4"/>
          <p:cNvSpPr/>
          <p:nvPr/>
        </p:nvSpPr>
        <p:spPr>
          <a:xfrm>
            <a:off x="7675144" y="1298997"/>
            <a:ext cx="242403" cy="384568"/>
          </a:xfrm>
          <a:custGeom>
            <a:avLst/>
            <a:gdLst/>
            <a:ahLst/>
            <a:cxnLst/>
            <a:rect l="l" t="t" r="r" b="b"/>
            <a:pathLst>
              <a:path w="7325" h="11621" extrusionOk="0">
                <a:moveTo>
                  <a:pt x="1841" y="1"/>
                </a:moveTo>
                <a:cubicBezTo>
                  <a:pt x="1795" y="1"/>
                  <a:pt x="1747" y="7"/>
                  <a:pt x="1696" y="19"/>
                </a:cubicBezTo>
                <a:cubicBezTo>
                  <a:pt x="1071" y="179"/>
                  <a:pt x="693" y="402"/>
                  <a:pt x="256" y="874"/>
                </a:cubicBezTo>
                <a:cubicBezTo>
                  <a:pt x="0" y="1151"/>
                  <a:pt x="74" y="1698"/>
                  <a:pt x="495" y="1778"/>
                </a:cubicBezTo>
                <a:cubicBezTo>
                  <a:pt x="2285" y="2118"/>
                  <a:pt x="1227" y="3972"/>
                  <a:pt x="1100" y="5205"/>
                </a:cubicBezTo>
                <a:cubicBezTo>
                  <a:pt x="1005" y="6121"/>
                  <a:pt x="1642" y="6467"/>
                  <a:pt x="1690" y="7271"/>
                </a:cubicBezTo>
                <a:cubicBezTo>
                  <a:pt x="1705" y="7547"/>
                  <a:pt x="1935" y="7820"/>
                  <a:pt x="2218" y="7820"/>
                </a:cubicBezTo>
                <a:cubicBezTo>
                  <a:pt x="2269" y="7820"/>
                  <a:pt x="2321" y="7811"/>
                  <a:pt x="2374" y="7792"/>
                </a:cubicBezTo>
                <a:cubicBezTo>
                  <a:pt x="2797" y="7644"/>
                  <a:pt x="3054" y="7513"/>
                  <a:pt x="3315" y="7129"/>
                </a:cubicBezTo>
                <a:cubicBezTo>
                  <a:pt x="3420" y="6973"/>
                  <a:pt x="3615" y="6103"/>
                  <a:pt x="3658" y="6048"/>
                </a:cubicBezTo>
                <a:cubicBezTo>
                  <a:pt x="3824" y="5842"/>
                  <a:pt x="3935" y="5769"/>
                  <a:pt x="4032" y="5769"/>
                </a:cubicBezTo>
                <a:cubicBezTo>
                  <a:pt x="4183" y="5769"/>
                  <a:pt x="4298" y="5949"/>
                  <a:pt x="4529" y="6083"/>
                </a:cubicBezTo>
                <a:cubicBezTo>
                  <a:pt x="6601" y="7279"/>
                  <a:pt x="3595" y="8344"/>
                  <a:pt x="3725" y="9789"/>
                </a:cubicBezTo>
                <a:cubicBezTo>
                  <a:pt x="3791" y="10523"/>
                  <a:pt x="4534" y="11129"/>
                  <a:pt x="5269" y="11255"/>
                </a:cubicBezTo>
                <a:cubicBezTo>
                  <a:pt x="5337" y="11504"/>
                  <a:pt x="5566" y="11621"/>
                  <a:pt x="5794" y="11621"/>
                </a:cubicBezTo>
                <a:cubicBezTo>
                  <a:pt x="6080" y="11621"/>
                  <a:pt x="6365" y="11436"/>
                  <a:pt x="6327" y="11096"/>
                </a:cubicBezTo>
                <a:cubicBezTo>
                  <a:pt x="6324" y="11067"/>
                  <a:pt x="6318" y="11027"/>
                  <a:pt x="6310" y="10981"/>
                </a:cubicBezTo>
                <a:cubicBezTo>
                  <a:pt x="6701" y="10584"/>
                  <a:pt x="6758" y="9857"/>
                  <a:pt x="6762" y="9220"/>
                </a:cubicBezTo>
                <a:cubicBezTo>
                  <a:pt x="6886" y="9134"/>
                  <a:pt x="6978" y="8994"/>
                  <a:pt x="6997" y="8798"/>
                </a:cubicBezTo>
                <a:cubicBezTo>
                  <a:pt x="7324" y="5299"/>
                  <a:pt x="5473" y="1957"/>
                  <a:pt x="2334" y="376"/>
                </a:cubicBezTo>
                <a:cubicBezTo>
                  <a:pt x="2264" y="171"/>
                  <a:pt x="2088" y="1"/>
                  <a:pt x="1841" y="1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4"/>
          <p:cNvSpPr/>
          <p:nvPr/>
        </p:nvSpPr>
        <p:spPr>
          <a:xfrm>
            <a:off x="7281641" y="1136546"/>
            <a:ext cx="892968" cy="986057"/>
          </a:xfrm>
          <a:custGeom>
            <a:avLst/>
            <a:gdLst/>
            <a:ahLst/>
            <a:cxnLst/>
            <a:rect l="l" t="t" r="r" b="b"/>
            <a:pathLst>
              <a:path w="26984" h="29797" extrusionOk="0">
                <a:moveTo>
                  <a:pt x="9510" y="2753"/>
                </a:moveTo>
                <a:cubicBezTo>
                  <a:pt x="9651" y="3103"/>
                  <a:pt x="9779" y="3490"/>
                  <a:pt x="9946" y="3841"/>
                </a:cubicBezTo>
                <a:cubicBezTo>
                  <a:pt x="9767" y="3833"/>
                  <a:pt x="9587" y="3826"/>
                  <a:pt x="9407" y="3826"/>
                </a:cubicBezTo>
                <a:cubicBezTo>
                  <a:pt x="9374" y="3826"/>
                  <a:pt x="9342" y="3827"/>
                  <a:pt x="9309" y="3827"/>
                </a:cubicBezTo>
                <a:cubicBezTo>
                  <a:pt x="9124" y="3481"/>
                  <a:pt x="8874" y="3153"/>
                  <a:pt x="8649" y="2839"/>
                </a:cubicBezTo>
                <a:cubicBezTo>
                  <a:pt x="8935" y="2799"/>
                  <a:pt x="9223" y="2772"/>
                  <a:pt x="9510" y="2753"/>
                </a:cubicBezTo>
                <a:close/>
                <a:moveTo>
                  <a:pt x="8839" y="4397"/>
                </a:moveTo>
                <a:cubicBezTo>
                  <a:pt x="8936" y="4397"/>
                  <a:pt x="9033" y="4398"/>
                  <a:pt x="9130" y="4400"/>
                </a:cubicBezTo>
                <a:cubicBezTo>
                  <a:pt x="9167" y="4430"/>
                  <a:pt x="9210" y="4444"/>
                  <a:pt x="9254" y="4444"/>
                </a:cubicBezTo>
                <a:cubicBezTo>
                  <a:pt x="9296" y="4444"/>
                  <a:pt x="9338" y="4431"/>
                  <a:pt x="9375" y="4409"/>
                </a:cubicBezTo>
                <a:cubicBezTo>
                  <a:pt x="12895" y="4544"/>
                  <a:pt x="16298" y="6054"/>
                  <a:pt x="17998" y="9391"/>
                </a:cubicBezTo>
                <a:cubicBezTo>
                  <a:pt x="19284" y="11920"/>
                  <a:pt x="19013" y="14490"/>
                  <a:pt x="17727" y="16492"/>
                </a:cubicBezTo>
                <a:cubicBezTo>
                  <a:pt x="17514" y="16087"/>
                  <a:pt x="17203" y="15905"/>
                  <a:pt x="16783" y="15726"/>
                </a:cubicBezTo>
                <a:cubicBezTo>
                  <a:pt x="16103" y="15440"/>
                  <a:pt x="14958" y="15283"/>
                  <a:pt x="15956" y="13910"/>
                </a:cubicBezTo>
                <a:cubicBezTo>
                  <a:pt x="16171" y="13614"/>
                  <a:pt x="16613" y="13403"/>
                  <a:pt x="16901" y="13170"/>
                </a:cubicBezTo>
                <a:cubicBezTo>
                  <a:pt x="17374" y="12787"/>
                  <a:pt x="18358" y="11631"/>
                  <a:pt x="17404" y="11197"/>
                </a:cubicBezTo>
                <a:cubicBezTo>
                  <a:pt x="17400" y="11196"/>
                  <a:pt x="17399" y="11196"/>
                  <a:pt x="17396" y="11194"/>
                </a:cubicBezTo>
                <a:cubicBezTo>
                  <a:pt x="17400" y="11189"/>
                  <a:pt x="17408" y="11186"/>
                  <a:pt x="17413" y="11180"/>
                </a:cubicBezTo>
                <a:cubicBezTo>
                  <a:pt x="17536" y="11040"/>
                  <a:pt x="17422" y="10873"/>
                  <a:pt x="17279" y="10873"/>
                </a:cubicBezTo>
                <a:cubicBezTo>
                  <a:pt x="17237" y="10873"/>
                  <a:pt x="17194" y="10887"/>
                  <a:pt x="17152" y="10920"/>
                </a:cubicBezTo>
                <a:cubicBezTo>
                  <a:pt x="17076" y="10981"/>
                  <a:pt x="17014" y="11007"/>
                  <a:pt x="16962" y="11007"/>
                </a:cubicBezTo>
                <a:cubicBezTo>
                  <a:pt x="16743" y="11007"/>
                  <a:pt x="16715" y="10552"/>
                  <a:pt x="16642" y="10388"/>
                </a:cubicBezTo>
                <a:cubicBezTo>
                  <a:pt x="16595" y="10275"/>
                  <a:pt x="16512" y="10180"/>
                  <a:pt x="16408" y="10117"/>
                </a:cubicBezTo>
                <a:cubicBezTo>
                  <a:pt x="16319" y="10067"/>
                  <a:pt x="16219" y="10045"/>
                  <a:pt x="16119" y="10045"/>
                </a:cubicBezTo>
                <a:cubicBezTo>
                  <a:pt x="15956" y="10045"/>
                  <a:pt x="15790" y="10102"/>
                  <a:pt x="15658" y="10186"/>
                </a:cubicBezTo>
                <a:cubicBezTo>
                  <a:pt x="15380" y="10362"/>
                  <a:pt x="15265" y="10653"/>
                  <a:pt x="15250" y="10972"/>
                </a:cubicBezTo>
                <a:cubicBezTo>
                  <a:pt x="15227" y="11407"/>
                  <a:pt x="15566" y="12315"/>
                  <a:pt x="14985" y="12537"/>
                </a:cubicBezTo>
                <a:cubicBezTo>
                  <a:pt x="14941" y="12553"/>
                  <a:pt x="14906" y="12586"/>
                  <a:pt x="14889" y="12629"/>
                </a:cubicBezTo>
                <a:cubicBezTo>
                  <a:pt x="14765" y="12663"/>
                  <a:pt x="14650" y="12679"/>
                  <a:pt x="14544" y="12679"/>
                </a:cubicBezTo>
                <a:cubicBezTo>
                  <a:pt x="13417" y="12679"/>
                  <a:pt x="13203" y="10911"/>
                  <a:pt x="13129" y="10044"/>
                </a:cubicBezTo>
                <a:cubicBezTo>
                  <a:pt x="13043" y="9031"/>
                  <a:pt x="13167" y="8048"/>
                  <a:pt x="14183" y="7547"/>
                </a:cubicBezTo>
                <a:cubicBezTo>
                  <a:pt x="14274" y="7503"/>
                  <a:pt x="14281" y="7402"/>
                  <a:pt x="14242" y="7325"/>
                </a:cubicBezTo>
                <a:cubicBezTo>
                  <a:pt x="14288" y="7275"/>
                  <a:pt x="14305" y="7201"/>
                  <a:pt x="14259" y="7119"/>
                </a:cubicBezTo>
                <a:cubicBezTo>
                  <a:pt x="14031" y="6710"/>
                  <a:pt x="13572" y="6496"/>
                  <a:pt x="13114" y="6496"/>
                </a:cubicBezTo>
                <a:cubicBezTo>
                  <a:pt x="13009" y="6496"/>
                  <a:pt x="12903" y="6507"/>
                  <a:pt x="12801" y="6530"/>
                </a:cubicBezTo>
                <a:cubicBezTo>
                  <a:pt x="12655" y="6564"/>
                  <a:pt x="12470" y="6661"/>
                  <a:pt x="12311" y="6661"/>
                </a:cubicBezTo>
                <a:cubicBezTo>
                  <a:pt x="12249" y="6661"/>
                  <a:pt x="12191" y="6647"/>
                  <a:pt x="12141" y="6608"/>
                </a:cubicBezTo>
                <a:cubicBezTo>
                  <a:pt x="12006" y="6506"/>
                  <a:pt x="12006" y="6276"/>
                  <a:pt x="12054" y="6134"/>
                </a:cubicBezTo>
                <a:cubicBezTo>
                  <a:pt x="12178" y="5755"/>
                  <a:pt x="12653" y="5587"/>
                  <a:pt x="12965" y="5400"/>
                </a:cubicBezTo>
                <a:cubicBezTo>
                  <a:pt x="13127" y="5303"/>
                  <a:pt x="13041" y="5066"/>
                  <a:pt x="12871" y="5066"/>
                </a:cubicBezTo>
                <a:cubicBezTo>
                  <a:pt x="12857" y="5066"/>
                  <a:pt x="12842" y="5067"/>
                  <a:pt x="12827" y="5071"/>
                </a:cubicBezTo>
                <a:cubicBezTo>
                  <a:pt x="12097" y="5247"/>
                  <a:pt x="11230" y="5847"/>
                  <a:pt x="11588" y="6708"/>
                </a:cubicBezTo>
                <a:cubicBezTo>
                  <a:pt x="11712" y="7007"/>
                  <a:pt x="11970" y="7194"/>
                  <a:pt x="12284" y="7194"/>
                </a:cubicBezTo>
                <a:cubicBezTo>
                  <a:pt x="12315" y="7194"/>
                  <a:pt x="12346" y="7193"/>
                  <a:pt x="12378" y="7189"/>
                </a:cubicBezTo>
                <a:cubicBezTo>
                  <a:pt x="12653" y="7157"/>
                  <a:pt x="12882" y="6990"/>
                  <a:pt x="13164" y="6990"/>
                </a:cubicBezTo>
                <a:cubicBezTo>
                  <a:pt x="13447" y="6991"/>
                  <a:pt x="13683" y="7126"/>
                  <a:pt x="13899" y="7296"/>
                </a:cubicBezTo>
                <a:cubicBezTo>
                  <a:pt x="11809" y="8190"/>
                  <a:pt x="12412" y="13071"/>
                  <a:pt x="14510" y="13071"/>
                </a:cubicBezTo>
                <a:cubicBezTo>
                  <a:pt x="14688" y="13071"/>
                  <a:pt x="14878" y="13036"/>
                  <a:pt x="15077" y="12960"/>
                </a:cubicBezTo>
                <a:cubicBezTo>
                  <a:pt x="15151" y="12934"/>
                  <a:pt x="15200" y="12863"/>
                  <a:pt x="15200" y="12785"/>
                </a:cubicBezTo>
                <a:cubicBezTo>
                  <a:pt x="15448" y="12675"/>
                  <a:pt x="15612" y="12459"/>
                  <a:pt x="15690" y="12183"/>
                </a:cubicBezTo>
                <a:cubicBezTo>
                  <a:pt x="15811" y="11753"/>
                  <a:pt x="15468" y="10791"/>
                  <a:pt x="15938" y="10565"/>
                </a:cubicBezTo>
                <a:cubicBezTo>
                  <a:pt x="15995" y="10537"/>
                  <a:pt x="16042" y="10525"/>
                  <a:pt x="16081" y="10525"/>
                </a:cubicBezTo>
                <a:cubicBezTo>
                  <a:pt x="16276" y="10525"/>
                  <a:pt x="16260" y="10831"/>
                  <a:pt x="16333" y="11001"/>
                </a:cubicBezTo>
                <a:cubicBezTo>
                  <a:pt x="16391" y="11142"/>
                  <a:pt x="16498" y="11257"/>
                  <a:pt x="16636" y="11324"/>
                </a:cubicBezTo>
                <a:cubicBezTo>
                  <a:pt x="16726" y="11368"/>
                  <a:pt x="16824" y="11390"/>
                  <a:pt x="16922" y="11390"/>
                </a:cubicBezTo>
                <a:cubicBezTo>
                  <a:pt x="17004" y="11390"/>
                  <a:pt x="17087" y="11374"/>
                  <a:pt x="17166" y="11343"/>
                </a:cubicBezTo>
                <a:cubicBezTo>
                  <a:pt x="17166" y="11396"/>
                  <a:pt x="17195" y="11445"/>
                  <a:pt x="17241" y="11473"/>
                </a:cubicBezTo>
                <a:cubicBezTo>
                  <a:pt x="18044" y="11994"/>
                  <a:pt x="15910" y="13308"/>
                  <a:pt x="15639" y="13596"/>
                </a:cubicBezTo>
                <a:cubicBezTo>
                  <a:pt x="15321" y="13934"/>
                  <a:pt x="15022" y="14380"/>
                  <a:pt x="15082" y="14870"/>
                </a:cubicBezTo>
                <a:cubicBezTo>
                  <a:pt x="15235" y="16117"/>
                  <a:pt x="16871" y="15787"/>
                  <a:pt x="17359" y="16723"/>
                </a:cubicBezTo>
                <a:cubicBezTo>
                  <a:pt x="17385" y="16778"/>
                  <a:pt x="17436" y="16817"/>
                  <a:pt x="17497" y="16827"/>
                </a:cubicBezTo>
                <a:cubicBezTo>
                  <a:pt x="16399" y="18348"/>
                  <a:pt x="14691" y="19498"/>
                  <a:pt x="12633" y="19976"/>
                </a:cubicBezTo>
                <a:cubicBezTo>
                  <a:pt x="12619" y="19967"/>
                  <a:pt x="12604" y="19959"/>
                  <a:pt x="12587" y="19953"/>
                </a:cubicBezTo>
                <a:cubicBezTo>
                  <a:pt x="11973" y="19794"/>
                  <a:pt x="11807" y="18867"/>
                  <a:pt x="11368" y="18461"/>
                </a:cubicBezTo>
                <a:cubicBezTo>
                  <a:pt x="10900" y="18033"/>
                  <a:pt x="10272" y="17766"/>
                  <a:pt x="9776" y="17360"/>
                </a:cubicBezTo>
                <a:cubicBezTo>
                  <a:pt x="9231" y="16912"/>
                  <a:pt x="8656" y="16482"/>
                  <a:pt x="8004" y="16482"/>
                </a:cubicBezTo>
                <a:cubicBezTo>
                  <a:pt x="7970" y="16482"/>
                  <a:pt x="7935" y="16483"/>
                  <a:pt x="7900" y="16486"/>
                </a:cubicBezTo>
                <a:cubicBezTo>
                  <a:pt x="7885" y="16394"/>
                  <a:pt x="7803" y="16307"/>
                  <a:pt x="7698" y="16307"/>
                </a:cubicBezTo>
                <a:cubicBezTo>
                  <a:pt x="7685" y="16307"/>
                  <a:pt x="7672" y="16308"/>
                  <a:pt x="7658" y="16311"/>
                </a:cubicBezTo>
                <a:cubicBezTo>
                  <a:pt x="7195" y="16408"/>
                  <a:pt x="6773" y="16634"/>
                  <a:pt x="6399" y="16919"/>
                </a:cubicBezTo>
                <a:cubicBezTo>
                  <a:pt x="6103" y="17142"/>
                  <a:pt x="5741" y="17589"/>
                  <a:pt x="5415" y="17589"/>
                </a:cubicBezTo>
                <a:cubicBezTo>
                  <a:pt x="5251" y="17589"/>
                  <a:pt x="5096" y="17476"/>
                  <a:pt x="4962" y="17164"/>
                </a:cubicBezTo>
                <a:cubicBezTo>
                  <a:pt x="4753" y="16668"/>
                  <a:pt x="4766" y="15996"/>
                  <a:pt x="4244" y="15766"/>
                </a:cubicBezTo>
                <a:cubicBezTo>
                  <a:pt x="4312" y="14671"/>
                  <a:pt x="4733" y="13905"/>
                  <a:pt x="5486" y="13105"/>
                </a:cubicBezTo>
                <a:cubicBezTo>
                  <a:pt x="5831" y="12741"/>
                  <a:pt x="6249" y="12352"/>
                  <a:pt x="6384" y="11842"/>
                </a:cubicBezTo>
                <a:cubicBezTo>
                  <a:pt x="6526" y="11301"/>
                  <a:pt x="6333" y="10738"/>
                  <a:pt x="5875" y="10479"/>
                </a:cubicBezTo>
                <a:cubicBezTo>
                  <a:pt x="5874" y="10465"/>
                  <a:pt x="5872" y="10453"/>
                  <a:pt x="5869" y="10441"/>
                </a:cubicBezTo>
                <a:cubicBezTo>
                  <a:pt x="5670" y="9878"/>
                  <a:pt x="6175" y="9247"/>
                  <a:pt x="6137" y="8647"/>
                </a:cubicBezTo>
                <a:cubicBezTo>
                  <a:pt x="6107" y="8181"/>
                  <a:pt x="5921" y="7740"/>
                  <a:pt x="5613" y="7390"/>
                </a:cubicBezTo>
                <a:cubicBezTo>
                  <a:pt x="5245" y="6977"/>
                  <a:pt x="4656" y="6728"/>
                  <a:pt x="4085" y="6728"/>
                </a:cubicBezTo>
                <a:cubicBezTo>
                  <a:pt x="3980" y="6728"/>
                  <a:pt x="3875" y="6737"/>
                  <a:pt x="3772" y="6754"/>
                </a:cubicBezTo>
                <a:cubicBezTo>
                  <a:pt x="4773" y="5830"/>
                  <a:pt x="6031" y="5135"/>
                  <a:pt x="7437" y="4755"/>
                </a:cubicBezTo>
                <a:cubicBezTo>
                  <a:pt x="7583" y="4717"/>
                  <a:pt x="7647" y="4579"/>
                  <a:pt x="7641" y="4449"/>
                </a:cubicBezTo>
                <a:cubicBezTo>
                  <a:pt x="8039" y="4414"/>
                  <a:pt x="8439" y="4397"/>
                  <a:pt x="8839" y="4397"/>
                </a:cubicBezTo>
                <a:close/>
                <a:moveTo>
                  <a:pt x="4033" y="7188"/>
                </a:moveTo>
                <a:cubicBezTo>
                  <a:pt x="4800" y="7188"/>
                  <a:pt x="5484" y="7556"/>
                  <a:pt x="5618" y="8498"/>
                </a:cubicBezTo>
                <a:cubicBezTo>
                  <a:pt x="5711" y="9152"/>
                  <a:pt x="5077" y="9880"/>
                  <a:pt x="5361" y="10479"/>
                </a:cubicBezTo>
                <a:cubicBezTo>
                  <a:pt x="5330" y="10574"/>
                  <a:pt x="5382" y="10675"/>
                  <a:pt x="5477" y="10704"/>
                </a:cubicBezTo>
                <a:cubicBezTo>
                  <a:pt x="6914" y="11206"/>
                  <a:pt x="4691" y="13109"/>
                  <a:pt x="4290" y="13750"/>
                </a:cubicBezTo>
                <a:cubicBezTo>
                  <a:pt x="3889" y="14397"/>
                  <a:pt x="3677" y="15092"/>
                  <a:pt x="3821" y="15836"/>
                </a:cubicBezTo>
                <a:cubicBezTo>
                  <a:pt x="3817" y="15865"/>
                  <a:pt x="3823" y="15896"/>
                  <a:pt x="3837" y="15922"/>
                </a:cubicBezTo>
                <a:cubicBezTo>
                  <a:pt x="3838" y="15930"/>
                  <a:pt x="3838" y="15936"/>
                  <a:pt x="3840" y="15944"/>
                </a:cubicBezTo>
                <a:cubicBezTo>
                  <a:pt x="3863" y="16041"/>
                  <a:pt x="3939" y="16084"/>
                  <a:pt x="4019" y="16084"/>
                </a:cubicBezTo>
                <a:cubicBezTo>
                  <a:pt x="4040" y="16084"/>
                  <a:pt x="4061" y="16081"/>
                  <a:pt x="4082" y="16075"/>
                </a:cubicBezTo>
                <a:cubicBezTo>
                  <a:pt x="4740" y="16522"/>
                  <a:pt x="4259" y="17984"/>
                  <a:pt x="5313" y="18121"/>
                </a:cubicBezTo>
                <a:cubicBezTo>
                  <a:pt x="5346" y="18126"/>
                  <a:pt x="5378" y="18128"/>
                  <a:pt x="5410" y="18128"/>
                </a:cubicBezTo>
                <a:cubicBezTo>
                  <a:pt x="5724" y="18128"/>
                  <a:pt x="5971" y="17924"/>
                  <a:pt x="6203" y="17723"/>
                </a:cubicBezTo>
                <a:cubicBezTo>
                  <a:pt x="6542" y="17429"/>
                  <a:pt x="6909" y="17167"/>
                  <a:pt x="7298" y="16944"/>
                </a:cubicBezTo>
                <a:cubicBezTo>
                  <a:pt x="7325" y="16965"/>
                  <a:pt x="7358" y="16976"/>
                  <a:pt x="7392" y="16976"/>
                </a:cubicBezTo>
                <a:cubicBezTo>
                  <a:pt x="7408" y="16976"/>
                  <a:pt x="7425" y="16974"/>
                  <a:pt x="7441" y="16968"/>
                </a:cubicBezTo>
                <a:cubicBezTo>
                  <a:pt x="7605" y="16909"/>
                  <a:pt x="7761" y="16883"/>
                  <a:pt x="7909" y="16883"/>
                </a:cubicBezTo>
                <a:cubicBezTo>
                  <a:pt x="8609" y="16883"/>
                  <a:pt x="9139" y="17472"/>
                  <a:pt x="9674" y="17933"/>
                </a:cubicBezTo>
                <a:cubicBezTo>
                  <a:pt x="10032" y="18241"/>
                  <a:pt x="10453" y="18434"/>
                  <a:pt x="10825" y="18716"/>
                </a:cubicBezTo>
                <a:cubicBezTo>
                  <a:pt x="11309" y="19082"/>
                  <a:pt x="11496" y="19714"/>
                  <a:pt x="11899" y="20111"/>
                </a:cubicBezTo>
                <a:cubicBezTo>
                  <a:pt x="11383" y="20191"/>
                  <a:pt x="10867" y="20230"/>
                  <a:pt x="10356" y="20230"/>
                </a:cubicBezTo>
                <a:cubicBezTo>
                  <a:pt x="6531" y="20230"/>
                  <a:pt x="2961" y="18037"/>
                  <a:pt x="1754" y="14162"/>
                </a:cubicBezTo>
                <a:cubicBezTo>
                  <a:pt x="937" y="11540"/>
                  <a:pt x="1640" y="9094"/>
                  <a:pt x="3227" y="7311"/>
                </a:cubicBezTo>
                <a:cubicBezTo>
                  <a:pt x="3493" y="7232"/>
                  <a:pt x="3768" y="7188"/>
                  <a:pt x="4033" y="7188"/>
                </a:cubicBezTo>
                <a:close/>
                <a:moveTo>
                  <a:pt x="10260" y="2735"/>
                </a:moveTo>
                <a:cubicBezTo>
                  <a:pt x="14668" y="2735"/>
                  <a:pt x="18761" y="5251"/>
                  <a:pt x="20136" y="9744"/>
                </a:cubicBezTo>
                <a:cubicBezTo>
                  <a:pt x="20888" y="12200"/>
                  <a:pt x="20704" y="15003"/>
                  <a:pt x="19494" y="17285"/>
                </a:cubicBezTo>
                <a:cubicBezTo>
                  <a:pt x="18632" y="18907"/>
                  <a:pt x="17341" y="19903"/>
                  <a:pt x="15854" y="20638"/>
                </a:cubicBezTo>
                <a:cubicBezTo>
                  <a:pt x="15757" y="20442"/>
                  <a:pt x="15618" y="20269"/>
                  <a:pt x="15497" y="20088"/>
                </a:cubicBezTo>
                <a:cubicBezTo>
                  <a:pt x="15416" y="19965"/>
                  <a:pt x="15334" y="19841"/>
                  <a:pt x="15255" y="19717"/>
                </a:cubicBezTo>
                <a:cubicBezTo>
                  <a:pt x="18767" y="17774"/>
                  <a:pt x="20657" y="13775"/>
                  <a:pt x="18882" y="9626"/>
                </a:cubicBezTo>
                <a:cubicBezTo>
                  <a:pt x="17417" y="6201"/>
                  <a:pt x="14063" y="4222"/>
                  <a:pt x="10513" y="3884"/>
                </a:cubicBezTo>
                <a:cubicBezTo>
                  <a:pt x="10364" y="3490"/>
                  <a:pt x="10135" y="3109"/>
                  <a:pt x="9926" y="2740"/>
                </a:cubicBezTo>
                <a:cubicBezTo>
                  <a:pt x="10038" y="2737"/>
                  <a:pt x="10149" y="2735"/>
                  <a:pt x="10260" y="2735"/>
                </a:cubicBezTo>
                <a:close/>
                <a:moveTo>
                  <a:pt x="14895" y="19906"/>
                </a:moveTo>
                <a:cubicBezTo>
                  <a:pt x="14967" y="20042"/>
                  <a:pt x="15037" y="20178"/>
                  <a:pt x="15108" y="20316"/>
                </a:cubicBezTo>
                <a:cubicBezTo>
                  <a:pt x="15198" y="20495"/>
                  <a:pt x="15279" y="20685"/>
                  <a:pt x="15389" y="20855"/>
                </a:cubicBezTo>
                <a:cubicBezTo>
                  <a:pt x="15048" y="21008"/>
                  <a:pt x="14700" y="21151"/>
                  <a:pt x="14345" y="21286"/>
                </a:cubicBezTo>
                <a:cubicBezTo>
                  <a:pt x="14189" y="20973"/>
                  <a:pt x="13994" y="20667"/>
                  <a:pt x="13800" y="20371"/>
                </a:cubicBezTo>
                <a:cubicBezTo>
                  <a:pt x="14173" y="20240"/>
                  <a:pt x="14539" y="20083"/>
                  <a:pt x="14895" y="19906"/>
                </a:cubicBezTo>
                <a:close/>
                <a:moveTo>
                  <a:pt x="10265" y="688"/>
                </a:moveTo>
                <a:cubicBezTo>
                  <a:pt x="15862" y="688"/>
                  <a:pt x="21016" y="3945"/>
                  <a:pt x="22415" y="9810"/>
                </a:cubicBezTo>
                <a:cubicBezTo>
                  <a:pt x="23959" y="16282"/>
                  <a:pt x="19658" y="22395"/>
                  <a:pt x="13227" y="23588"/>
                </a:cubicBezTo>
                <a:cubicBezTo>
                  <a:pt x="13213" y="23592"/>
                  <a:pt x="13199" y="23597"/>
                  <a:pt x="13187" y="23605"/>
                </a:cubicBezTo>
                <a:cubicBezTo>
                  <a:pt x="13057" y="23438"/>
                  <a:pt x="12939" y="23271"/>
                  <a:pt x="12859" y="23068"/>
                </a:cubicBezTo>
                <a:cubicBezTo>
                  <a:pt x="12797" y="22905"/>
                  <a:pt x="12766" y="22736"/>
                  <a:pt x="12734" y="22568"/>
                </a:cubicBezTo>
                <a:lnTo>
                  <a:pt x="12734" y="22568"/>
                </a:lnTo>
                <a:cubicBezTo>
                  <a:pt x="12742" y="22568"/>
                  <a:pt x="12750" y="22569"/>
                  <a:pt x="12758" y="22569"/>
                </a:cubicBezTo>
                <a:cubicBezTo>
                  <a:pt x="12790" y="22569"/>
                  <a:pt x="12823" y="22564"/>
                  <a:pt x="12853" y="22555"/>
                </a:cubicBezTo>
                <a:cubicBezTo>
                  <a:pt x="15791" y="21670"/>
                  <a:pt x="18629" y="20515"/>
                  <a:pt x="20134" y="17660"/>
                </a:cubicBezTo>
                <a:cubicBezTo>
                  <a:pt x="21436" y="15193"/>
                  <a:pt x="21651" y="12210"/>
                  <a:pt x="20853" y="9548"/>
                </a:cubicBezTo>
                <a:cubicBezTo>
                  <a:pt x="19503" y="5053"/>
                  <a:pt x="15189" y="2046"/>
                  <a:pt x="10652" y="2046"/>
                </a:cubicBezTo>
                <a:cubicBezTo>
                  <a:pt x="9684" y="2046"/>
                  <a:pt x="8706" y="2183"/>
                  <a:pt x="7744" y="2472"/>
                </a:cubicBezTo>
                <a:cubicBezTo>
                  <a:pt x="7736" y="2452"/>
                  <a:pt x="7727" y="2433"/>
                  <a:pt x="7713" y="2418"/>
                </a:cubicBezTo>
                <a:cubicBezTo>
                  <a:pt x="7497" y="2162"/>
                  <a:pt x="7365" y="1856"/>
                  <a:pt x="7350" y="1521"/>
                </a:cubicBezTo>
                <a:cubicBezTo>
                  <a:pt x="7339" y="1305"/>
                  <a:pt x="7398" y="1127"/>
                  <a:pt x="7462" y="943"/>
                </a:cubicBezTo>
                <a:cubicBezTo>
                  <a:pt x="7476" y="945"/>
                  <a:pt x="7490" y="947"/>
                  <a:pt x="7504" y="947"/>
                </a:cubicBezTo>
                <a:cubicBezTo>
                  <a:pt x="7518" y="947"/>
                  <a:pt x="7532" y="945"/>
                  <a:pt x="7546" y="943"/>
                </a:cubicBezTo>
                <a:cubicBezTo>
                  <a:pt x="8455" y="772"/>
                  <a:pt x="9366" y="688"/>
                  <a:pt x="10265" y="688"/>
                </a:cubicBezTo>
                <a:close/>
                <a:moveTo>
                  <a:pt x="19150" y="21652"/>
                </a:moveTo>
                <a:cubicBezTo>
                  <a:pt x="19771" y="22902"/>
                  <a:pt x="20886" y="24294"/>
                  <a:pt x="22095" y="24954"/>
                </a:cubicBezTo>
                <a:cubicBezTo>
                  <a:pt x="21804" y="25326"/>
                  <a:pt x="21525" y="25654"/>
                  <a:pt x="21081" y="25876"/>
                </a:cubicBezTo>
                <a:cubicBezTo>
                  <a:pt x="20670" y="26083"/>
                  <a:pt x="20238" y="26142"/>
                  <a:pt x="19791" y="26152"/>
                </a:cubicBezTo>
                <a:cubicBezTo>
                  <a:pt x="19631" y="24770"/>
                  <a:pt x="19185" y="23403"/>
                  <a:pt x="18313" y="22305"/>
                </a:cubicBezTo>
                <a:lnTo>
                  <a:pt x="18313" y="22305"/>
                </a:lnTo>
                <a:cubicBezTo>
                  <a:pt x="18603" y="22100"/>
                  <a:pt x="18880" y="21880"/>
                  <a:pt x="19150" y="21652"/>
                </a:cubicBezTo>
                <a:close/>
                <a:moveTo>
                  <a:pt x="23765" y="24179"/>
                </a:moveTo>
                <a:cubicBezTo>
                  <a:pt x="24566" y="24179"/>
                  <a:pt x="25362" y="24264"/>
                  <a:pt x="26189" y="24441"/>
                </a:cubicBezTo>
                <a:cubicBezTo>
                  <a:pt x="24049" y="27432"/>
                  <a:pt x="20785" y="29059"/>
                  <a:pt x="17178" y="29339"/>
                </a:cubicBezTo>
                <a:cubicBezTo>
                  <a:pt x="17423" y="28656"/>
                  <a:pt x="17592" y="27976"/>
                  <a:pt x="17958" y="27325"/>
                </a:cubicBezTo>
                <a:cubicBezTo>
                  <a:pt x="18286" y="26743"/>
                  <a:pt x="18693" y="26231"/>
                  <a:pt x="19116" y="25723"/>
                </a:cubicBezTo>
                <a:cubicBezTo>
                  <a:pt x="19150" y="25928"/>
                  <a:pt x="19180" y="26133"/>
                  <a:pt x="19199" y="26346"/>
                </a:cubicBezTo>
                <a:cubicBezTo>
                  <a:pt x="19216" y="26543"/>
                  <a:pt x="19379" y="26641"/>
                  <a:pt x="19533" y="26641"/>
                </a:cubicBezTo>
                <a:cubicBezTo>
                  <a:pt x="19607" y="26641"/>
                  <a:pt x="19679" y="26619"/>
                  <a:pt x="19732" y="26574"/>
                </a:cubicBezTo>
                <a:cubicBezTo>
                  <a:pt x="19894" y="26613"/>
                  <a:pt x="20061" y="26631"/>
                  <a:pt x="20230" y="26631"/>
                </a:cubicBezTo>
                <a:cubicBezTo>
                  <a:pt x="21224" y="26631"/>
                  <a:pt x="22272" y="26000"/>
                  <a:pt x="22637" y="25099"/>
                </a:cubicBezTo>
                <a:cubicBezTo>
                  <a:pt x="22677" y="25000"/>
                  <a:pt x="22634" y="24905"/>
                  <a:pt x="22560" y="24839"/>
                </a:cubicBezTo>
                <a:cubicBezTo>
                  <a:pt x="22614" y="24732"/>
                  <a:pt x="22591" y="24600"/>
                  <a:pt x="22502" y="24519"/>
                </a:cubicBezTo>
                <a:cubicBezTo>
                  <a:pt x="22419" y="24435"/>
                  <a:pt x="22331" y="24357"/>
                  <a:pt x="22243" y="24277"/>
                </a:cubicBezTo>
                <a:cubicBezTo>
                  <a:pt x="22759" y="24213"/>
                  <a:pt x="23263" y="24179"/>
                  <a:pt x="23765" y="24179"/>
                </a:cubicBezTo>
                <a:close/>
                <a:moveTo>
                  <a:pt x="10748" y="1"/>
                </a:moveTo>
                <a:cubicBezTo>
                  <a:pt x="9671" y="1"/>
                  <a:pt x="8582" y="142"/>
                  <a:pt x="7506" y="439"/>
                </a:cubicBezTo>
                <a:cubicBezTo>
                  <a:pt x="7457" y="382"/>
                  <a:pt x="7381" y="348"/>
                  <a:pt x="7303" y="348"/>
                </a:cubicBezTo>
                <a:cubicBezTo>
                  <a:pt x="7242" y="348"/>
                  <a:pt x="7181" y="368"/>
                  <a:pt x="7130" y="415"/>
                </a:cubicBezTo>
                <a:cubicBezTo>
                  <a:pt x="6448" y="1035"/>
                  <a:pt x="6817" y="2263"/>
                  <a:pt x="7457" y="2749"/>
                </a:cubicBezTo>
                <a:cubicBezTo>
                  <a:pt x="7486" y="2772"/>
                  <a:pt x="7525" y="2786"/>
                  <a:pt x="7563" y="2786"/>
                </a:cubicBezTo>
                <a:cubicBezTo>
                  <a:pt x="7565" y="2786"/>
                  <a:pt x="7567" y="2786"/>
                  <a:pt x="7569" y="2786"/>
                </a:cubicBezTo>
                <a:cubicBezTo>
                  <a:pt x="7600" y="2889"/>
                  <a:pt x="7688" y="2976"/>
                  <a:pt x="7816" y="2976"/>
                </a:cubicBezTo>
                <a:cubicBezTo>
                  <a:pt x="7836" y="2976"/>
                  <a:pt x="7857" y="2974"/>
                  <a:pt x="7879" y="2969"/>
                </a:cubicBezTo>
                <a:cubicBezTo>
                  <a:pt x="8001" y="2943"/>
                  <a:pt x="8125" y="2922"/>
                  <a:pt x="8249" y="2901"/>
                </a:cubicBezTo>
                <a:cubicBezTo>
                  <a:pt x="8402" y="3202"/>
                  <a:pt x="8556" y="3536"/>
                  <a:pt x="8735" y="3846"/>
                </a:cubicBezTo>
                <a:cubicBezTo>
                  <a:pt x="8084" y="3882"/>
                  <a:pt x="7437" y="3977"/>
                  <a:pt x="6802" y="4127"/>
                </a:cubicBezTo>
                <a:cubicBezTo>
                  <a:pt x="6705" y="4150"/>
                  <a:pt x="6661" y="4215"/>
                  <a:pt x="6653" y="4285"/>
                </a:cubicBezTo>
                <a:cubicBezTo>
                  <a:pt x="2510" y="5127"/>
                  <a:pt x="0" y="9832"/>
                  <a:pt x="948" y="13848"/>
                </a:cubicBezTo>
                <a:cubicBezTo>
                  <a:pt x="1995" y="18271"/>
                  <a:pt x="6091" y="20943"/>
                  <a:pt x="10407" y="20943"/>
                </a:cubicBezTo>
                <a:cubicBezTo>
                  <a:pt x="11066" y="20943"/>
                  <a:pt x="11731" y="20881"/>
                  <a:pt x="12391" y="20753"/>
                </a:cubicBezTo>
                <a:cubicBezTo>
                  <a:pt x="12732" y="20687"/>
                  <a:pt x="13069" y="20601"/>
                  <a:pt x="13401" y="20500"/>
                </a:cubicBezTo>
                <a:cubicBezTo>
                  <a:pt x="13552" y="20820"/>
                  <a:pt x="13711" y="21148"/>
                  <a:pt x="13893" y="21451"/>
                </a:cubicBezTo>
                <a:cubicBezTo>
                  <a:pt x="13487" y="21597"/>
                  <a:pt x="13078" y="21736"/>
                  <a:pt x="12665" y="21872"/>
                </a:cubicBezTo>
                <a:cubicBezTo>
                  <a:pt x="12489" y="21930"/>
                  <a:pt x="12418" y="22079"/>
                  <a:pt x="12424" y="22223"/>
                </a:cubicBezTo>
                <a:cubicBezTo>
                  <a:pt x="12378" y="22243"/>
                  <a:pt x="12343" y="22281"/>
                  <a:pt x="12328" y="22329"/>
                </a:cubicBezTo>
                <a:cubicBezTo>
                  <a:pt x="12156" y="22920"/>
                  <a:pt x="12466" y="23738"/>
                  <a:pt x="12930" y="24127"/>
                </a:cubicBezTo>
                <a:cubicBezTo>
                  <a:pt x="12981" y="24173"/>
                  <a:pt x="13048" y="24198"/>
                  <a:pt x="13117" y="24198"/>
                </a:cubicBezTo>
                <a:cubicBezTo>
                  <a:pt x="13123" y="24198"/>
                  <a:pt x="13129" y="24198"/>
                  <a:pt x="13135" y="24197"/>
                </a:cubicBezTo>
                <a:cubicBezTo>
                  <a:pt x="13199" y="24244"/>
                  <a:pt x="13277" y="24269"/>
                  <a:pt x="13355" y="24269"/>
                </a:cubicBezTo>
                <a:cubicBezTo>
                  <a:pt x="13374" y="24269"/>
                  <a:pt x="13393" y="24268"/>
                  <a:pt x="13412" y="24265"/>
                </a:cubicBezTo>
                <a:cubicBezTo>
                  <a:pt x="15034" y="24024"/>
                  <a:pt x="16586" y="23436"/>
                  <a:pt x="17959" y="22543"/>
                </a:cubicBezTo>
                <a:cubicBezTo>
                  <a:pt x="18416" y="23422"/>
                  <a:pt x="18791" y="24286"/>
                  <a:pt x="19012" y="25220"/>
                </a:cubicBezTo>
                <a:cubicBezTo>
                  <a:pt x="17774" y="26130"/>
                  <a:pt x="16690" y="27832"/>
                  <a:pt x="16589" y="29376"/>
                </a:cubicBezTo>
                <a:cubicBezTo>
                  <a:pt x="16344" y="29392"/>
                  <a:pt x="16351" y="29743"/>
                  <a:pt x="16596" y="29763"/>
                </a:cubicBezTo>
                <a:cubicBezTo>
                  <a:pt x="16880" y="29786"/>
                  <a:pt x="17162" y="29797"/>
                  <a:pt x="17442" y="29797"/>
                </a:cubicBezTo>
                <a:cubicBezTo>
                  <a:pt x="21217" y="29797"/>
                  <a:pt x="24683" y="27788"/>
                  <a:pt x="26852" y="24700"/>
                </a:cubicBezTo>
                <a:cubicBezTo>
                  <a:pt x="26984" y="24513"/>
                  <a:pt x="26889" y="24332"/>
                  <a:pt x="26731" y="24248"/>
                </a:cubicBezTo>
                <a:cubicBezTo>
                  <a:pt x="26760" y="24115"/>
                  <a:pt x="26706" y="23966"/>
                  <a:pt x="26533" y="23915"/>
                </a:cubicBezTo>
                <a:cubicBezTo>
                  <a:pt x="25761" y="23688"/>
                  <a:pt x="24954" y="23571"/>
                  <a:pt x="24146" y="23571"/>
                </a:cubicBezTo>
                <a:cubicBezTo>
                  <a:pt x="23362" y="23571"/>
                  <a:pt x="22578" y="23681"/>
                  <a:pt x="21827" y="23906"/>
                </a:cubicBezTo>
                <a:cubicBezTo>
                  <a:pt x="21501" y="23629"/>
                  <a:pt x="21170" y="23355"/>
                  <a:pt x="20870" y="23044"/>
                </a:cubicBezTo>
                <a:cubicBezTo>
                  <a:pt x="20361" y="22514"/>
                  <a:pt x="19937" y="21926"/>
                  <a:pt x="19502" y="21336"/>
                </a:cubicBezTo>
                <a:cubicBezTo>
                  <a:pt x="22623" y="18471"/>
                  <a:pt x="24170" y="13985"/>
                  <a:pt x="23119" y="9613"/>
                </a:cubicBezTo>
                <a:cubicBezTo>
                  <a:pt x="21749" y="3911"/>
                  <a:pt x="16413" y="1"/>
                  <a:pt x="107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34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401" name="Google Shape;401;p34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34"/>
          <p:cNvSpPr/>
          <p:nvPr/>
        </p:nvSpPr>
        <p:spPr>
          <a:xfrm>
            <a:off x="864310" y="336336"/>
            <a:ext cx="515085" cy="529745"/>
          </a:xfrm>
          <a:custGeom>
            <a:avLst/>
            <a:gdLst/>
            <a:ahLst/>
            <a:cxnLst/>
            <a:rect l="l" t="t" r="r" b="b"/>
            <a:pathLst>
              <a:path w="15565" h="16008" extrusionOk="0">
                <a:moveTo>
                  <a:pt x="7696" y="0"/>
                </a:moveTo>
                <a:cubicBezTo>
                  <a:pt x="7290" y="0"/>
                  <a:pt x="6861" y="98"/>
                  <a:pt x="6424" y="320"/>
                </a:cubicBezTo>
                <a:cubicBezTo>
                  <a:pt x="4980" y="1054"/>
                  <a:pt x="3346" y="1662"/>
                  <a:pt x="2250" y="2890"/>
                </a:cubicBezTo>
                <a:cubicBezTo>
                  <a:pt x="1852" y="3337"/>
                  <a:pt x="1665" y="3971"/>
                  <a:pt x="1457" y="4561"/>
                </a:cubicBezTo>
                <a:cubicBezTo>
                  <a:pt x="1278" y="4739"/>
                  <a:pt x="1120" y="4939"/>
                  <a:pt x="988" y="5155"/>
                </a:cubicBezTo>
                <a:cubicBezTo>
                  <a:pt x="895" y="5313"/>
                  <a:pt x="811" y="5475"/>
                  <a:pt x="736" y="5642"/>
                </a:cubicBezTo>
                <a:lnTo>
                  <a:pt x="400" y="6283"/>
                </a:lnTo>
                <a:cubicBezTo>
                  <a:pt x="53" y="6949"/>
                  <a:pt x="1" y="7620"/>
                  <a:pt x="152" y="8220"/>
                </a:cubicBezTo>
                <a:cubicBezTo>
                  <a:pt x="94" y="9669"/>
                  <a:pt x="416" y="11167"/>
                  <a:pt x="1067" y="12291"/>
                </a:cubicBezTo>
                <a:cubicBezTo>
                  <a:pt x="2227" y="14290"/>
                  <a:pt x="4508" y="15429"/>
                  <a:pt x="6718" y="15843"/>
                </a:cubicBezTo>
                <a:cubicBezTo>
                  <a:pt x="7278" y="15947"/>
                  <a:pt x="7852" y="16007"/>
                  <a:pt x="8421" y="16007"/>
                </a:cubicBezTo>
                <a:cubicBezTo>
                  <a:pt x="10139" y="16007"/>
                  <a:pt x="11808" y="15463"/>
                  <a:pt x="12881" y="13979"/>
                </a:cubicBezTo>
                <a:cubicBezTo>
                  <a:pt x="13002" y="13812"/>
                  <a:pt x="13105" y="13634"/>
                  <a:pt x="13217" y="13463"/>
                </a:cubicBezTo>
                <a:cubicBezTo>
                  <a:pt x="13708" y="13063"/>
                  <a:pt x="14151" y="12735"/>
                  <a:pt x="14489" y="12178"/>
                </a:cubicBezTo>
                <a:cubicBezTo>
                  <a:pt x="15174" y="11052"/>
                  <a:pt x="15413" y="9617"/>
                  <a:pt x="15468" y="8315"/>
                </a:cubicBezTo>
                <a:cubicBezTo>
                  <a:pt x="15565" y="6031"/>
                  <a:pt x="14940" y="2763"/>
                  <a:pt x="12808" y="1493"/>
                </a:cubicBezTo>
                <a:cubicBezTo>
                  <a:pt x="11688" y="827"/>
                  <a:pt x="10351" y="414"/>
                  <a:pt x="9025" y="371"/>
                </a:cubicBezTo>
                <a:cubicBezTo>
                  <a:pt x="8630" y="139"/>
                  <a:pt x="8179" y="0"/>
                  <a:pt x="7696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734290" y="251983"/>
            <a:ext cx="800177" cy="752193"/>
          </a:xfrm>
          <a:custGeom>
            <a:avLst/>
            <a:gdLst/>
            <a:ahLst/>
            <a:cxnLst/>
            <a:rect l="l" t="t" r="r" b="b"/>
            <a:pathLst>
              <a:path w="24180" h="22730" extrusionOk="0">
                <a:moveTo>
                  <a:pt x="12323" y="3022"/>
                </a:moveTo>
                <a:cubicBezTo>
                  <a:pt x="12788" y="3022"/>
                  <a:pt x="13258" y="3065"/>
                  <a:pt x="13726" y="3154"/>
                </a:cubicBezTo>
                <a:cubicBezTo>
                  <a:pt x="17826" y="3937"/>
                  <a:pt x="20123" y="8357"/>
                  <a:pt x="19065" y="12265"/>
                </a:cubicBezTo>
                <a:cubicBezTo>
                  <a:pt x="18120" y="15756"/>
                  <a:pt x="15239" y="17764"/>
                  <a:pt x="11926" y="18511"/>
                </a:cubicBezTo>
                <a:cubicBezTo>
                  <a:pt x="11897" y="18406"/>
                  <a:pt x="11814" y="18309"/>
                  <a:pt x="11693" y="18300"/>
                </a:cubicBezTo>
                <a:cubicBezTo>
                  <a:pt x="7189" y="17948"/>
                  <a:pt x="3611" y="14644"/>
                  <a:pt x="4291" y="9865"/>
                </a:cubicBezTo>
                <a:cubicBezTo>
                  <a:pt x="4845" y="5972"/>
                  <a:pt x="8462" y="3022"/>
                  <a:pt x="12323" y="3022"/>
                </a:cubicBezTo>
                <a:close/>
                <a:moveTo>
                  <a:pt x="8370" y="1"/>
                </a:moveTo>
                <a:cubicBezTo>
                  <a:pt x="8206" y="1"/>
                  <a:pt x="8026" y="180"/>
                  <a:pt x="8053" y="373"/>
                </a:cubicBezTo>
                <a:cubicBezTo>
                  <a:pt x="8172" y="1247"/>
                  <a:pt x="8518" y="2172"/>
                  <a:pt x="8818" y="3002"/>
                </a:cubicBezTo>
                <a:cubicBezTo>
                  <a:pt x="7324" y="3655"/>
                  <a:pt x="6029" y="4692"/>
                  <a:pt x="5066" y="6006"/>
                </a:cubicBezTo>
                <a:cubicBezTo>
                  <a:pt x="4709" y="5676"/>
                  <a:pt x="4332" y="5369"/>
                  <a:pt x="3949" y="5070"/>
                </a:cubicBezTo>
                <a:cubicBezTo>
                  <a:pt x="3525" y="4738"/>
                  <a:pt x="3087" y="4347"/>
                  <a:pt x="2596" y="4123"/>
                </a:cubicBezTo>
                <a:cubicBezTo>
                  <a:pt x="2553" y="4104"/>
                  <a:pt x="2509" y="4095"/>
                  <a:pt x="2466" y="4095"/>
                </a:cubicBezTo>
                <a:cubicBezTo>
                  <a:pt x="2226" y="4095"/>
                  <a:pt x="2024" y="4373"/>
                  <a:pt x="2242" y="4583"/>
                </a:cubicBezTo>
                <a:cubicBezTo>
                  <a:pt x="2632" y="4960"/>
                  <a:pt x="3133" y="5238"/>
                  <a:pt x="3573" y="5560"/>
                </a:cubicBezTo>
                <a:cubicBezTo>
                  <a:pt x="3971" y="5853"/>
                  <a:pt x="4358" y="6164"/>
                  <a:pt x="4755" y="6461"/>
                </a:cubicBezTo>
                <a:cubicBezTo>
                  <a:pt x="4018" y="7614"/>
                  <a:pt x="3547" y="8942"/>
                  <a:pt x="3450" y="10368"/>
                </a:cubicBezTo>
                <a:cubicBezTo>
                  <a:pt x="3415" y="10901"/>
                  <a:pt x="3433" y="11435"/>
                  <a:pt x="3505" y="11965"/>
                </a:cubicBezTo>
                <a:cubicBezTo>
                  <a:pt x="2444" y="11967"/>
                  <a:pt x="1349" y="12051"/>
                  <a:pt x="318" y="12262"/>
                </a:cubicBezTo>
                <a:cubicBezTo>
                  <a:pt x="1" y="12328"/>
                  <a:pt x="54" y="12855"/>
                  <a:pt x="366" y="12855"/>
                </a:cubicBezTo>
                <a:cubicBezTo>
                  <a:pt x="376" y="12855"/>
                  <a:pt x="387" y="12855"/>
                  <a:pt x="398" y="12854"/>
                </a:cubicBezTo>
                <a:cubicBezTo>
                  <a:pt x="1465" y="12740"/>
                  <a:pt x="2530" y="12602"/>
                  <a:pt x="3597" y="12486"/>
                </a:cubicBezTo>
                <a:cubicBezTo>
                  <a:pt x="3946" y="14206"/>
                  <a:pt x="4841" y="15805"/>
                  <a:pt x="6101" y="16972"/>
                </a:cubicBezTo>
                <a:cubicBezTo>
                  <a:pt x="4741" y="17837"/>
                  <a:pt x="3309" y="18732"/>
                  <a:pt x="2081" y="19763"/>
                </a:cubicBezTo>
                <a:cubicBezTo>
                  <a:pt x="1845" y="19961"/>
                  <a:pt x="2061" y="20300"/>
                  <a:pt x="2316" y="20300"/>
                </a:cubicBezTo>
                <a:cubicBezTo>
                  <a:pt x="2365" y="20300"/>
                  <a:pt x="2415" y="20288"/>
                  <a:pt x="2464" y="20260"/>
                </a:cubicBezTo>
                <a:cubicBezTo>
                  <a:pt x="3884" y="19442"/>
                  <a:pt x="5247" y="18361"/>
                  <a:pt x="6547" y="17367"/>
                </a:cubicBezTo>
                <a:cubicBezTo>
                  <a:pt x="6550" y="17364"/>
                  <a:pt x="6552" y="17361"/>
                  <a:pt x="6553" y="17359"/>
                </a:cubicBezTo>
                <a:cubicBezTo>
                  <a:pt x="7731" y="18291"/>
                  <a:pt x="9170" y="18864"/>
                  <a:pt x="10750" y="18864"/>
                </a:cubicBezTo>
                <a:cubicBezTo>
                  <a:pt x="10775" y="18864"/>
                  <a:pt x="10800" y="18864"/>
                  <a:pt x="10825" y="18863"/>
                </a:cubicBezTo>
                <a:lnTo>
                  <a:pt x="10825" y="18863"/>
                </a:lnTo>
                <a:cubicBezTo>
                  <a:pt x="10809" y="18943"/>
                  <a:pt x="10823" y="19026"/>
                  <a:pt x="10863" y="19096"/>
                </a:cubicBezTo>
                <a:cubicBezTo>
                  <a:pt x="10623" y="20194"/>
                  <a:pt x="10517" y="21420"/>
                  <a:pt x="10676" y="22503"/>
                </a:cubicBezTo>
                <a:cubicBezTo>
                  <a:pt x="10700" y="22661"/>
                  <a:pt x="10813" y="22729"/>
                  <a:pt x="10937" y="22729"/>
                </a:cubicBezTo>
                <a:cubicBezTo>
                  <a:pt x="11101" y="22729"/>
                  <a:pt x="11283" y="22609"/>
                  <a:pt x="11295" y="22418"/>
                </a:cubicBezTo>
                <a:cubicBezTo>
                  <a:pt x="11361" y="21366"/>
                  <a:pt x="11378" y="20322"/>
                  <a:pt x="11456" y="19271"/>
                </a:cubicBezTo>
                <a:cubicBezTo>
                  <a:pt x="11479" y="19271"/>
                  <a:pt x="11503" y="19271"/>
                  <a:pt x="11527" y="19271"/>
                </a:cubicBezTo>
                <a:cubicBezTo>
                  <a:pt x="13402" y="19271"/>
                  <a:pt x="15194" y="18493"/>
                  <a:pt x="16652" y="17274"/>
                </a:cubicBezTo>
                <a:cubicBezTo>
                  <a:pt x="17129" y="18245"/>
                  <a:pt x="17623" y="19234"/>
                  <a:pt x="18178" y="20164"/>
                </a:cubicBezTo>
                <a:cubicBezTo>
                  <a:pt x="18245" y="20276"/>
                  <a:pt x="18342" y="20323"/>
                  <a:pt x="18438" y="20323"/>
                </a:cubicBezTo>
                <a:cubicBezTo>
                  <a:pt x="18653" y="20323"/>
                  <a:pt x="18865" y="20093"/>
                  <a:pt x="18737" y="19836"/>
                </a:cubicBezTo>
                <a:cubicBezTo>
                  <a:pt x="18253" y="18865"/>
                  <a:pt x="17686" y="17909"/>
                  <a:pt x="17124" y="16980"/>
                </a:cubicBezTo>
                <a:cubicBezTo>
                  <a:pt x="17107" y="16954"/>
                  <a:pt x="17087" y="16931"/>
                  <a:pt x="17063" y="16911"/>
                </a:cubicBezTo>
                <a:cubicBezTo>
                  <a:pt x="18175" y="15871"/>
                  <a:pt x="19048" y="14567"/>
                  <a:pt x="19567" y="13172"/>
                </a:cubicBezTo>
                <a:cubicBezTo>
                  <a:pt x="20448" y="13538"/>
                  <a:pt x="21399" y="13852"/>
                  <a:pt x="22322" y="14042"/>
                </a:cubicBezTo>
                <a:cubicBezTo>
                  <a:pt x="22347" y="14047"/>
                  <a:pt x="22371" y="14050"/>
                  <a:pt x="22394" y="14050"/>
                </a:cubicBezTo>
                <a:cubicBezTo>
                  <a:pt x="22721" y="14050"/>
                  <a:pt x="22838" y="13558"/>
                  <a:pt x="22483" y="13455"/>
                </a:cubicBezTo>
                <a:cubicBezTo>
                  <a:pt x="21573" y="13190"/>
                  <a:pt x="20644" y="12950"/>
                  <a:pt x="19723" y="12714"/>
                </a:cubicBezTo>
                <a:cubicBezTo>
                  <a:pt x="19860" y="12287"/>
                  <a:pt x="19959" y="11847"/>
                  <a:pt x="20023" y="11403"/>
                </a:cubicBezTo>
                <a:cubicBezTo>
                  <a:pt x="20216" y="9977"/>
                  <a:pt x="20034" y="8527"/>
                  <a:pt x="19498" y="7191"/>
                </a:cubicBezTo>
                <a:lnTo>
                  <a:pt x="19498" y="7191"/>
                </a:lnTo>
                <a:cubicBezTo>
                  <a:pt x="19542" y="7232"/>
                  <a:pt x="19599" y="7252"/>
                  <a:pt x="19657" y="7252"/>
                </a:cubicBezTo>
                <a:cubicBezTo>
                  <a:pt x="19669" y="7252"/>
                  <a:pt x="19682" y="7251"/>
                  <a:pt x="19694" y="7249"/>
                </a:cubicBezTo>
                <a:cubicBezTo>
                  <a:pt x="21086" y="7037"/>
                  <a:pt x="22597" y="6693"/>
                  <a:pt x="23886" y="6119"/>
                </a:cubicBezTo>
                <a:cubicBezTo>
                  <a:pt x="24179" y="5988"/>
                  <a:pt x="24010" y="5554"/>
                  <a:pt x="23729" y="5554"/>
                </a:cubicBezTo>
                <a:cubicBezTo>
                  <a:pt x="23705" y="5554"/>
                  <a:pt x="23679" y="5558"/>
                  <a:pt x="23653" y="5565"/>
                </a:cubicBezTo>
                <a:cubicBezTo>
                  <a:pt x="22287" y="5943"/>
                  <a:pt x="20942" y="6424"/>
                  <a:pt x="19573" y="6808"/>
                </a:cubicBezTo>
                <a:cubicBezTo>
                  <a:pt x="19469" y="6837"/>
                  <a:pt x="19420" y="6908"/>
                  <a:pt x="19412" y="6984"/>
                </a:cubicBezTo>
                <a:cubicBezTo>
                  <a:pt x="18685" y="5309"/>
                  <a:pt x="17417" y="3909"/>
                  <a:pt x="15790" y="3077"/>
                </a:cubicBezTo>
                <a:cubicBezTo>
                  <a:pt x="16081" y="2806"/>
                  <a:pt x="16349" y="2503"/>
                  <a:pt x="16622" y="2215"/>
                </a:cubicBezTo>
                <a:cubicBezTo>
                  <a:pt x="16930" y="1890"/>
                  <a:pt x="17270" y="1578"/>
                  <a:pt x="17530" y="1212"/>
                </a:cubicBezTo>
                <a:cubicBezTo>
                  <a:pt x="17676" y="1005"/>
                  <a:pt x="17479" y="808"/>
                  <a:pt x="17277" y="808"/>
                </a:cubicBezTo>
                <a:cubicBezTo>
                  <a:pt x="17212" y="808"/>
                  <a:pt x="17147" y="828"/>
                  <a:pt x="17092" y="875"/>
                </a:cubicBezTo>
                <a:cubicBezTo>
                  <a:pt x="16731" y="1181"/>
                  <a:pt x="16433" y="1584"/>
                  <a:pt x="16119" y="1941"/>
                </a:cubicBezTo>
                <a:cubicBezTo>
                  <a:pt x="15854" y="2243"/>
                  <a:pt x="15576" y="2540"/>
                  <a:pt x="15337" y="2863"/>
                </a:cubicBezTo>
                <a:cubicBezTo>
                  <a:pt x="14496" y="2503"/>
                  <a:pt x="13595" y="2299"/>
                  <a:pt x="12681" y="2264"/>
                </a:cubicBezTo>
                <a:cubicBezTo>
                  <a:pt x="12569" y="2260"/>
                  <a:pt x="12457" y="2258"/>
                  <a:pt x="12345" y="2258"/>
                </a:cubicBezTo>
                <a:cubicBezTo>
                  <a:pt x="11308" y="2258"/>
                  <a:pt x="10278" y="2443"/>
                  <a:pt x="9305" y="2805"/>
                </a:cubicBezTo>
                <a:cubicBezTo>
                  <a:pt x="9128" y="1930"/>
                  <a:pt x="8930" y="968"/>
                  <a:pt x="8575" y="152"/>
                </a:cubicBezTo>
                <a:cubicBezTo>
                  <a:pt x="8528" y="45"/>
                  <a:pt x="8451" y="1"/>
                  <a:pt x="837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34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410" name="Google Shape;410;p34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4"/>
          <p:cNvGrpSpPr/>
          <p:nvPr/>
        </p:nvGrpSpPr>
        <p:grpSpPr>
          <a:xfrm>
            <a:off x="3168309" y="517749"/>
            <a:ext cx="1084309" cy="565452"/>
            <a:chOff x="3168309" y="517749"/>
            <a:chExt cx="1084309" cy="565452"/>
          </a:xfrm>
        </p:grpSpPr>
        <p:sp>
          <p:nvSpPr>
            <p:cNvPr id="413" name="Google Shape;413;p34"/>
            <p:cNvSpPr/>
            <p:nvPr/>
          </p:nvSpPr>
          <p:spPr>
            <a:xfrm>
              <a:off x="3179726" y="531913"/>
              <a:ext cx="1066571" cy="534378"/>
            </a:xfrm>
            <a:custGeom>
              <a:avLst/>
              <a:gdLst/>
              <a:ahLst/>
              <a:cxnLst/>
              <a:rect l="l" t="t" r="r" b="b"/>
              <a:pathLst>
                <a:path w="32230" h="16148" extrusionOk="0">
                  <a:moveTo>
                    <a:pt x="22013" y="0"/>
                  </a:moveTo>
                  <a:cubicBezTo>
                    <a:pt x="20179" y="0"/>
                    <a:pt x="18037" y="563"/>
                    <a:pt x="16955" y="1789"/>
                  </a:cubicBezTo>
                  <a:cubicBezTo>
                    <a:pt x="16780" y="1988"/>
                    <a:pt x="16633" y="2210"/>
                    <a:pt x="16520" y="2449"/>
                  </a:cubicBezTo>
                  <a:cubicBezTo>
                    <a:pt x="16033" y="2843"/>
                    <a:pt x="15581" y="3278"/>
                    <a:pt x="15170" y="3750"/>
                  </a:cubicBezTo>
                  <a:cubicBezTo>
                    <a:pt x="14976" y="3973"/>
                    <a:pt x="14829" y="4232"/>
                    <a:pt x="14737" y="4514"/>
                  </a:cubicBezTo>
                  <a:cubicBezTo>
                    <a:pt x="14258" y="4643"/>
                    <a:pt x="13820" y="4950"/>
                    <a:pt x="13526" y="5479"/>
                  </a:cubicBezTo>
                  <a:cubicBezTo>
                    <a:pt x="13469" y="5583"/>
                    <a:pt x="13403" y="5704"/>
                    <a:pt x="13333" y="5836"/>
                  </a:cubicBezTo>
                  <a:cubicBezTo>
                    <a:pt x="12240" y="3949"/>
                    <a:pt x="10659" y="2446"/>
                    <a:pt x="8225" y="2446"/>
                  </a:cubicBezTo>
                  <a:cubicBezTo>
                    <a:pt x="8215" y="2446"/>
                    <a:pt x="8206" y="2446"/>
                    <a:pt x="8196" y="2446"/>
                  </a:cubicBezTo>
                  <a:cubicBezTo>
                    <a:pt x="6473" y="2456"/>
                    <a:pt x="5287" y="3270"/>
                    <a:pt x="4544" y="4450"/>
                  </a:cubicBezTo>
                  <a:cubicBezTo>
                    <a:pt x="3854" y="4735"/>
                    <a:pt x="3324" y="5369"/>
                    <a:pt x="3334" y="6366"/>
                  </a:cubicBezTo>
                  <a:cubicBezTo>
                    <a:pt x="3350" y="7729"/>
                    <a:pt x="3437" y="9078"/>
                    <a:pt x="3573" y="10426"/>
                  </a:cubicBezTo>
                  <a:cubicBezTo>
                    <a:pt x="3336" y="10400"/>
                    <a:pt x="3098" y="10378"/>
                    <a:pt x="2861" y="10351"/>
                  </a:cubicBezTo>
                  <a:cubicBezTo>
                    <a:pt x="2779" y="10341"/>
                    <a:pt x="2700" y="10337"/>
                    <a:pt x="2622" y="10337"/>
                  </a:cubicBezTo>
                  <a:cubicBezTo>
                    <a:pt x="408" y="10337"/>
                    <a:pt x="0" y="14107"/>
                    <a:pt x="2285" y="14601"/>
                  </a:cubicBezTo>
                  <a:cubicBezTo>
                    <a:pt x="2945" y="14743"/>
                    <a:pt x="3575" y="14817"/>
                    <a:pt x="4197" y="14818"/>
                  </a:cubicBezTo>
                  <a:cubicBezTo>
                    <a:pt x="12530" y="15713"/>
                    <a:pt x="20909" y="15943"/>
                    <a:pt x="29283" y="16146"/>
                  </a:cubicBezTo>
                  <a:cubicBezTo>
                    <a:pt x="29301" y="16147"/>
                    <a:pt x="29320" y="16147"/>
                    <a:pt x="29338" y="16147"/>
                  </a:cubicBezTo>
                  <a:cubicBezTo>
                    <a:pt x="31712" y="16147"/>
                    <a:pt x="32229" y="12465"/>
                    <a:pt x="29858" y="11896"/>
                  </a:cubicBezTo>
                  <a:lnTo>
                    <a:pt x="27828" y="11409"/>
                  </a:lnTo>
                  <a:cubicBezTo>
                    <a:pt x="28227" y="10547"/>
                    <a:pt x="28410" y="9530"/>
                    <a:pt x="28544" y="8530"/>
                  </a:cubicBezTo>
                  <a:cubicBezTo>
                    <a:pt x="28840" y="6353"/>
                    <a:pt x="28590" y="4111"/>
                    <a:pt x="27128" y="2439"/>
                  </a:cubicBezTo>
                  <a:cubicBezTo>
                    <a:pt x="26290" y="1296"/>
                    <a:pt x="25049" y="489"/>
                    <a:pt x="23596" y="161"/>
                  </a:cubicBezTo>
                  <a:cubicBezTo>
                    <a:pt x="23126" y="55"/>
                    <a:pt x="22584" y="0"/>
                    <a:pt x="22013" y="0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3168309" y="517749"/>
              <a:ext cx="1084309" cy="565452"/>
            </a:xfrm>
            <a:custGeom>
              <a:avLst/>
              <a:gdLst/>
              <a:ahLst/>
              <a:cxnLst/>
              <a:rect l="l" t="t" r="r" b="b"/>
              <a:pathLst>
                <a:path w="32766" h="17087" extrusionOk="0">
                  <a:moveTo>
                    <a:pt x="22601" y="764"/>
                  </a:moveTo>
                  <a:cubicBezTo>
                    <a:pt x="23317" y="764"/>
                    <a:pt x="24030" y="884"/>
                    <a:pt x="24717" y="1145"/>
                  </a:cubicBezTo>
                  <a:cubicBezTo>
                    <a:pt x="29369" y="2914"/>
                    <a:pt x="29387" y="8595"/>
                    <a:pt x="27194" y="12263"/>
                  </a:cubicBezTo>
                  <a:cubicBezTo>
                    <a:pt x="27017" y="12559"/>
                    <a:pt x="27279" y="12832"/>
                    <a:pt x="27543" y="12832"/>
                  </a:cubicBezTo>
                  <a:cubicBezTo>
                    <a:pt x="27638" y="12832"/>
                    <a:pt x="27733" y="12797"/>
                    <a:pt x="27808" y="12713"/>
                  </a:cubicBezTo>
                  <a:cubicBezTo>
                    <a:pt x="28352" y="12496"/>
                    <a:pt x="28936" y="12316"/>
                    <a:pt x="29506" y="12316"/>
                  </a:cubicBezTo>
                  <a:cubicBezTo>
                    <a:pt x="29983" y="12316"/>
                    <a:pt x="30449" y="12442"/>
                    <a:pt x="30871" y="12778"/>
                  </a:cubicBezTo>
                  <a:cubicBezTo>
                    <a:pt x="32152" y="13795"/>
                    <a:pt x="31389" y="15110"/>
                    <a:pt x="30700" y="16221"/>
                  </a:cubicBezTo>
                  <a:cubicBezTo>
                    <a:pt x="30683" y="16250"/>
                    <a:pt x="30671" y="16280"/>
                    <a:pt x="30666" y="16314"/>
                  </a:cubicBezTo>
                  <a:cubicBezTo>
                    <a:pt x="21461" y="16052"/>
                    <a:pt x="12267" y="15571"/>
                    <a:pt x="3067" y="15231"/>
                  </a:cubicBezTo>
                  <a:cubicBezTo>
                    <a:pt x="3058" y="15217"/>
                    <a:pt x="3045" y="15207"/>
                    <a:pt x="3033" y="15196"/>
                  </a:cubicBezTo>
                  <a:cubicBezTo>
                    <a:pt x="2090" y="14522"/>
                    <a:pt x="1143" y="13517"/>
                    <a:pt x="1388" y="12257"/>
                  </a:cubicBezTo>
                  <a:cubicBezTo>
                    <a:pt x="1542" y="11464"/>
                    <a:pt x="2140" y="10988"/>
                    <a:pt x="2774" y="10988"/>
                  </a:cubicBezTo>
                  <a:cubicBezTo>
                    <a:pt x="3156" y="10988"/>
                    <a:pt x="3550" y="11161"/>
                    <a:pt x="3868" y="11542"/>
                  </a:cubicBezTo>
                  <a:cubicBezTo>
                    <a:pt x="3871" y="11545"/>
                    <a:pt x="3874" y="11545"/>
                    <a:pt x="3877" y="11548"/>
                  </a:cubicBezTo>
                  <a:cubicBezTo>
                    <a:pt x="3894" y="11584"/>
                    <a:pt x="3908" y="11621"/>
                    <a:pt x="3924" y="11658"/>
                  </a:cubicBezTo>
                  <a:cubicBezTo>
                    <a:pt x="3971" y="11754"/>
                    <a:pt x="4057" y="11794"/>
                    <a:pt x="4147" y="11794"/>
                  </a:cubicBezTo>
                  <a:cubicBezTo>
                    <a:pt x="4323" y="11794"/>
                    <a:pt x="4512" y="11639"/>
                    <a:pt x="4439" y="11441"/>
                  </a:cubicBezTo>
                  <a:cubicBezTo>
                    <a:pt x="3313" y="8367"/>
                    <a:pt x="3382" y="4881"/>
                    <a:pt x="6859" y="3409"/>
                  </a:cubicBezTo>
                  <a:cubicBezTo>
                    <a:pt x="7480" y="3146"/>
                    <a:pt x="8095" y="3026"/>
                    <a:pt x="8687" y="3026"/>
                  </a:cubicBezTo>
                  <a:cubicBezTo>
                    <a:pt x="11160" y="3026"/>
                    <a:pt x="13229" y="5123"/>
                    <a:pt x="13688" y="7659"/>
                  </a:cubicBezTo>
                  <a:cubicBezTo>
                    <a:pt x="13719" y="7827"/>
                    <a:pt x="13862" y="7904"/>
                    <a:pt x="14009" y="7904"/>
                  </a:cubicBezTo>
                  <a:cubicBezTo>
                    <a:pt x="14193" y="7904"/>
                    <a:pt x="14382" y="7783"/>
                    <a:pt x="14364" y="7569"/>
                  </a:cubicBezTo>
                  <a:cubicBezTo>
                    <a:pt x="14353" y="7446"/>
                    <a:pt x="14338" y="7325"/>
                    <a:pt x="14319" y="7204"/>
                  </a:cubicBezTo>
                  <a:cubicBezTo>
                    <a:pt x="15288" y="3822"/>
                    <a:pt x="18986" y="764"/>
                    <a:pt x="22601" y="764"/>
                  </a:cubicBezTo>
                  <a:close/>
                  <a:moveTo>
                    <a:pt x="22670" y="0"/>
                  </a:moveTo>
                  <a:cubicBezTo>
                    <a:pt x="19011" y="0"/>
                    <a:pt x="15203" y="2784"/>
                    <a:pt x="14077" y="6233"/>
                  </a:cubicBezTo>
                  <a:cubicBezTo>
                    <a:pt x="13279" y="3933"/>
                    <a:pt x="11034" y="2265"/>
                    <a:pt x="8622" y="2265"/>
                  </a:cubicBezTo>
                  <a:cubicBezTo>
                    <a:pt x="8030" y="2265"/>
                    <a:pt x="7428" y="2365"/>
                    <a:pt x="6834" y="2582"/>
                  </a:cubicBezTo>
                  <a:cubicBezTo>
                    <a:pt x="3352" y="3851"/>
                    <a:pt x="2472" y="7230"/>
                    <a:pt x="3419" y="10359"/>
                  </a:cubicBezTo>
                  <a:cubicBezTo>
                    <a:pt x="3233" y="10296"/>
                    <a:pt x="3034" y="10266"/>
                    <a:pt x="2833" y="10266"/>
                  </a:cubicBezTo>
                  <a:cubicBezTo>
                    <a:pt x="2096" y="10266"/>
                    <a:pt x="1320" y="10671"/>
                    <a:pt x="953" y="11332"/>
                  </a:cubicBezTo>
                  <a:cubicBezTo>
                    <a:pt x="0" y="13046"/>
                    <a:pt x="1273" y="14830"/>
                    <a:pt x="2763" y="15658"/>
                  </a:cubicBezTo>
                  <a:cubicBezTo>
                    <a:pt x="2767" y="15662"/>
                    <a:pt x="2771" y="15660"/>
                    <a:pt x="2776" y="15663"/>
                  </a:cubicBezTo>
                  <a:cubicBezTo>
                    <a:pt x="2816" y="15698"/>
                    <a:pt x="2866" y="15720"/>
                    <a:pt x="2920" y="15724"/>
                  </a:cubicBezTo>
                  <a:cubicBezTo>
                    <a:pt x="12190" y="16507"/>
                    <a:pt x="21512" y="16838"/>
                    <a:pt x="30810" y="17086"/>
                  </a:cubicBezTo>
                  <a:cubicBezTo>
                    <a:pt x="30814" y="17086"/>
                    <a:pt x="30818" y="17086"/>
                    <a:pt x="30822" y="17086"/>
                  </a:cubicBezTo>
                  <a:cubicBezTo>
                    <a:pt x="31106" y="17086"/>
                    <a:pt x="31217" y="16826"/>
                    <a:pt x="31164" y="16608"/>
                  </a:cubicBezTo>
                  <a:cubicBezTo>
                    <a:pt x="31168" y="16602"/>
                    <a:pt x="31176" y="16599"/>
                    <a:pt x="31181" y="16593"/>
                  </a:cubicBezTo>
                  <a:cubicBezTo>
                    <a:pt x="32101" y="15401"/>
                    <a:pt x="32766" y="13811"/>
                    <a:pt x="31560" y="12563"/>
                  </a:cubicBezTo>
                  <a:cubicBezTo>
                    <a:pt x="30999" y="11982"/>
                    <a:pt x="30256" y="11725"/>
                    <a:pt x="29499" y="11725"/>
                  </a:cubicBezTo>
                  <a:cubicBezTo>
                    <a:pt x="29075" y="11725"/>
                    <a:pt x="28647" y="11805"/>
                    <a:pt x="28243" y="11954"/>
                  </a:cubicBezTo>
                  <a:cubicBezTo>
                    <a:pt x="30275" y="7939"/>
                    <a:pt x="29802" y="2266"/>
                    <a:pt x="25042" y="430"/>
                  </a:cubicBezTo>
                  <a:cubicBezTo>
                    <a:pt x="24279" y="136"/>
                    <a:pt x="23478" y="0"/>
                    <a:pt x="226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4"/>
          <p:cNvGrpSpPr/>
          <p:nvPr/>
        </p:nvGrpSpPr>
        <p:grpSpPr>
          <a:xfrm>
            <a:off x="4114622" y="474596"/>
            <a:ext cx="141868" cy="100403"/>
            <a:chOff x="4114622" y="474596"/>
            <a:chExt cx="141868" cy="100403"/>
          </a:xfrm>
        </p:grpSpPr>
        <p:sp>
          <p:nvSpPr>
            <p:cNvPr id="416" name="Google Shape;416;p34"/>
            <p:cNvSpPr/>
            <p:nvPr/>
          </p:nvSpPr>
          <p:spPr>
            <a:xfrm>
              <a:off x="4114622" y="474596"/>
              <a:ext cx="70851" cy="90839"/>
            </a:xfrm>
            <a:custGeom>
              <a:avLst/>
              <a:gdLst/>
              <a:ahLst/>
              <a:cxnLst/>
              <a:rect l="l" t="t" r="r" b="b"/>
              <a:pathLst>
                <a:path w="2141" h="2745" extrusionOk="0">
                  <a:moveTo>
                    <a:pt x="117" y="0"/>
                  </a:moveTo>
                  <a:cubicBezTo>
                    <a:pt x="43" y="0"/>
                    <a:pt x="0" y="122"/>
                    <a:pt x="77" y="158"/>
                  </a:cubicBezTo>
                  <a:cubicBezTo>
                    <a:pt x="1111" y="639"/>
                    <a:pt x="1641" y="1527"/>
                    <a:pt x="1802" y="2624"/>
                  </a:cubicBezTo>
                  <a:cubicBezTo>
                    <a:pt x="1814" y="2707"/>
                    <a:pt x="1883" y="2745"/>
                    <a:pt x="1954" y="2745"/>
                  </a:cubicBezTo>
                  <a:cubicBezTo>
                    <a:pt x="2045" y="2745"/>
                    <a:pt x="2140" y="2685"/>
                    <a:pt x="2134" y="2579"/>
                  </a:cubicBezTo>
                  <a:cubicBezTo>
                    <a:pt x="2071" y="1420"/>
                    <a:pt x="1205" y="403"/>
                    <a:pt x="142" y="5"/>
                  </a:cubicBezTo>
                  <a:cubicBezTo>
                    <a:pt x="133" y="2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4199339" y="480752"/>
              <a:ext cx="57151" cy="94247"/>
            </a:xfrm>
            <a:custGeom>
              <a:avLst/>
              <a:gdLst/>
              <a:ahLst/>
              <a:cxnLst/>
              <a:rect l="l" t="t" r="r" b="b"/>
              <a:pathLst>
                <a:path w="1727" h="2848" extrusionOk="0">
                  <a:moveTo>
                    <a:pt x="207" y="1"/>
                  </a:moveTo>
                  <a:cubicBezTo>
                    <a:pt x="75" y="1"/>
                    <a:pt x="0" y="200"/>
                    <a:pt x="132" y="300"/>
                  </a:cubicBezTo>
                  <a:cubicBezTo>
                    <a:pt x="898" y="879"/>
                    <a:pt x="1182" y="1693"/>
                    <a:pt x="1121" y="2626"/>
                  </a:cubicBezTo>
                  <a:cubicBezTo>
                    <a:pt x="1113" y="2766"/>
                    <a:pt x="1240" y="2847"/>
                    <a:pt x="1361" y="2847"/>
                  </a:cubicBezTo>
                  <a:cubicBezTo>
                    <a:pt x="1456" y="2847"/>
                    <a:pt x="1546" y="2797"/>
                    <a:pt x="1564" y="2686"/>
                  </a:cubicBezTo>
                  <a:cubicBezTo>
                    <a:pt x="1726" y="1643"/>
                    <a:pt x="1184" y="572"/>
                    <a:pt x="291" y="27"/>
                  </a:cubicBezTo>
                  <a:cubicBezTo>
                    <a:pt x="261" y="9"/>
                    <a:pt x="233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34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419" name="Google Shape;419;p34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420" name="Google Shape;420;p34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4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34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423" name="Google Shape;423;p34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4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34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426" name="Google Shape;426;p34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34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431" name="Google Shape;431;p34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34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434" name="Google Shape;434;p34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436" name="Google Shape;436;p34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8" name="Google Shape;438;p34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439" name="Google Shape;439;p34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440" name="Google Shape;440;p34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4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34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443" name="Google Shape;443;p34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4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5" name="Google Shape;445;p34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446" name="Google Shape;446;p34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" name="Google Shape;447;p34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448" name="Google Shape;448;p34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4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0" name="Google Shape;450;p34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51" name="Google Shape;451;p34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52" name="Google Shape;452;p34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4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34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55" name="Google Shape;455;p34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4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7" name="Google Shape;457;p34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58" name="Google Shape;458;p34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9" name="Google Shape;459;p34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60" name="Google Shape;460;p34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4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2" name="Google Shape;462;p34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63" name="Google Shape;463;p34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4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67" name="Google Shape;467;p34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8" name="Google Shape;468;p34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69" name="Google Shape;469;p34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4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" name="Google Shape;471;p34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72" name="Google Shape;472;p34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4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4" name="Google Shape;474;p34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75" name="Google Shape;475;p34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76" name="Google Shape;476;p34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4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4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" name="Google Shape;479;p34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80" name="Google Shape;480;p34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4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2" name="Google Shape;482;p34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83" name="Google Shape;483;p34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34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86" name="Google Shape;486;p34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4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91" name="Google Shape;491;p34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34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95" name="Google Shape;495;p34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96" name="Google Shape;496;p34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4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4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4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4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4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4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4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4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4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7" name="Google Shape;507;p34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34"/>
          <p:cNvGrpSpPr/>
          <p:nvPr/>
        </p:nvGrpSpPr>
        <p:grpSpPr>
          <a:xfrm>
            <a:off x="1664354" y="4088694"/>
            <a:ext cx="1037582" cy="832607"/>
            <a:chOff x="1664354" y="4088694"/>
            <a:chExt cx="1037582" cy="832607"/>
          </a:xfrm>
        </p:grpSpPr>
        <p:sp>
          <p:nvSpPr>
            <p:cNvPr id="510" name="Google Shape;510;p34"/>
            <p:cNvSpPr/>
            <p:nvPr/>
          </p:nvSpPr>
          <p:spPr>
            <a:xfrm>
              <a:off x="2035818" y="4196940"/>
              <a:ext cx="429938" cy="217219"/>
            </a:xfrm>
            <a:custGeom>
              <a:avLst/>
              <a:gdLst/>
              <a:ahLst/>
              <a:cxnLst/>
              <a:rect l="l" t="t" r="r" b="b"/>
              <a:pathLst>
                <a:path w="12992" h="6564" extrusionOk="0">
                  <a:moveTo>
                    <a:pt x="3639" y="1"/>
                  </a:moveTo>
                  <a:cubicBezTo>
                    <a:pt x="3311" y="1"/>
                    <a:pt x="2981" y="148"/>
                    <a:pt x="2754" y="504"/>
                  </a:cubicBezTo>
                  <a:cubicBezTo>
                    <a:pt x="2252" y="1293"/>
                    <a:pt x="1682" y="1813"/>
                    <a:pt x="869" y="2274"/>
                  </a:cubicBezTo>
                  <a:cubicBezTo>
                    <a:pt x="1" y="2766"/>
                    <a:pt x="295" y="3941"/>
                    <a:pt x="1126" y="4252"/>
                  </a:cubicBezTo>
                  <a:cubicBezTo>
                    <a:pt x="3479" y="5131"/>
                    <a:pt x="5873" y="6070"/>
                    <a:pt x="8357" y="6506"/>
                  </a:cubicBezTo>
                  <a:cubicBezTo>
                    <a:pt x="8578" y="6545"/>
                    <a:pt x="8791" y="6563"/>
                    <a:pt x="8998" y="6563"/>
                  </a:cubicBezTo>
                  <a:cubicBezTo>
                    <a:pt x="10417" y="6563"/>
                    <a:pt x="11511" y="5693"/>
                    <a:pt x="12462" y="4546"/>
                  </a:cubicBezTo>
                  <a:cubicBezTo>
                    <a:pt x="12992" y="3906"/>
                    <a:pt x="12797" y="3014"/>
                    <a:pt x="11984" y="2737"/>
                  </a:cubicBezTo>
                  <a:cubicBezTo>
                    <a:pt x="9954" y="2045"/>
                    <a:pt x="7924" y="1355"/>
                    <a:pt x="5880" y="705"/>
                  </a:cubicBezTo>
                  <a:cubicBezTo>
                    <a:pt x="5449" y="567"/>
                    <a:pt x="4975" y="426"/>
                    <a:pt x="4520" y="386"/>
                  </a:cubicBezTo>
                  <a:cubicBezTo>
                    <a:pt x="4298" y="150"/>
                    <a:pt x="3969" y="1"/>
                    <a:pt x="3639" y="1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1664354" y="4088694"/>
              <a:ext cx="1037582" cy="832607"/>
            </a:xfrm>
            <a:custGeom>
              <a:avLst/>
              <a:gdLst/>
              <a:ahLst/>
              <a:cxnLst/>
              <a:rect l="l" t="t" r="r" b="b"/>
              <a:pathLst>
                <a:path w="31354" h="25160" extrusionOk="0">
                  <a:moveTo>
                    <a:pt x="28528" y="1104"/>
                  </a:moveTo>
                  <a:lnTo>
                    <a:pt x="28528" y="1104"/>
                  </a:lnTo>
                  <a:cubicBezTo>
                    <a:pt x="28254" y="1542"/>
                    <a:pt x="28130" y="2055"/>
                    <a:pt x="28144" y="2586"/>
                  </a:cubicBezTo>
                  <a:cubicBezTo>
                    <a:pt x="28148" y="2775"/>
                    <a:pt x="28288" y="2879"/>
                    <a:pt x="28445" y="2879"/>
                  </a:cubicBezTo>
                  <a:cubicBezTo>
                    <a:pt x="28495" y="2879"/>
                    <a:pt x="28547" y="2869"/>
                    <a:pt x="28597" y="2847"/>
                  </a:cubicBezTo>
                  <a:cubicBezTo>
                    <a:pt x="29055" y="2646"/>
                    <a:pt x="29517" y="2516"/>
                    <a:pt x="30017" y="2488"/>
                  </a:cubicBezTo>
                  <a:cubicBezTo>
                    <a:pt x="30060" y="2486"/>
                    <a:pt x="30102" y="2485"/>
                    <a:pt x="30145" y="2485"/>
                  </a:cubicBezTo>
                  <a:cubicBezTo>
                    <a:pt x="30292" y="2485"/>
                    <a:pt x="30437" y="2497"/>
                    <a:pt x="30582" y="2505"/>
                  </a:cubicBezTo>
                  <a:cubicBezTo>
                    <a:pt x="29468" y="3063"/>
                    <a:pt x="28554" y="4193"/>
                    <a:pt x="28046" y="5288"/>
                  </a:cubicBezTo>
                  <a:cubicBezTo>
                    <a:pt x="27059" y="4772"/>
                    <a:pt x="25961" y="4383"/>
                    <a:pt x="25047" y="4034"/>
                  </a:cubicBezTo>
                  <a:cubicBezTo>
                    <a:pt x="25474" y="3417"/>
                    <a:pt x="25858" y="2805"/>
                    <a:pt x="26440" y="2292"/>
                  </a:cubicBezTo>
                  <a:cubicBezTo>
                    <a:pt x="27068" y="1739"/>
                    <a:pt x="27767" y="1392"/>
                    <a:pt x="28528" y="1104"/>
                  </a:cubicBezTo>
                  <a:close/>
                  <a:moveTo>
                    <a:pt x="13590" y="614"/>
                  </a:moveTo>
                  <a:cubicBezTo>
                    <a:pt x="16278" y="1536"/>
                    <a:pt x="18980" y="2393"/>
                    <a:pt x="21627" y="3435"/>
                  </a:cubicBezTo>
                  <a:cubicBezTo>
                    <a:pt x="23227" y="4066"/>
                    <a:pt x="24811" y="4740"/>
                    <a:pt x="26375" y="5457"/>
                  </a:cubicBezTo>
                  <a:cubicBezTo>
                    <a:pt x="27938" y="6173"/>
                    <a:pt x="29845" y="6797"/>
                    <a:pt x="29908" y="8786"/>
                  </a:cubicBezTo>
                  <a:cubicBezTo>
                    <a:pt x="29963" y="10509"/>
                    <a:pt x="28468" y="11995"/>
                    <a:pt x="27436" y="13236"/>
                  </a:cubicBezTo>
                  <a:cubicBezTo>
                    <a:pt x="26505" y="14354"/>
                    <a:pt x="25563" y="15464"/>
                    <a:pt x="24613" y="16567"/>
                  </a:cubicBezTo>
                  <a:cubicBezTo>
                    <a:pt x="22916" y="18533"/>
                    <a:pt x="21179" y="20460"/>
                    <a:pt x="19430" y="22379"/>
                  </a:cubicBezTo>
                  <a:cubicBezTo>
                    <a:pt x="19427" y="22108"/>
                    <a:pt x="19378" y="21838"/>
                    <a:pt x="19285" y="21584"/>
                  </a:cubicBezTo>
                  <a:cubicBezTo>
                    <a:pt x="19100" y="20532"/>
                    <a:pt x="18367" y="19941"/>
                    <a:pt x="17502" y="19377"/>
                  </a:cubicBezTo>
                  <a:cubicBezTo>
                    <a:pt x="15810" y="18271"/>
                    <a:pt x="13961" y="17354"/>
                    <a:pt x="12116" y="16535"/>
                  </a:cubicBezTo>
                  <a:cubicBezTo>
                    <a:pt x="9052" y="15173"/>
                    <a:pt x="5801" y="14032"/>
                    <a:pt x="2471" y="13554"/>
                  </a:cubicBezTo>
                  <a:cubicBezTo>
                    <a:pt x="2433" y="13510"/>
                    <a:pt x="2382" y="13474"/>
                    <a:pt x="2327" y="13455"/>
                  </a:cubicBezTo>
                  <a:cubicBezTo>
                    <a:pt x="6191" y="9287"/>
                    <a:pt x="9769" y="4835"/>
                    <a:pt x="13586" y="621"/>
                  </a:cubicBezTo>
                  <a:cubicBezTo>
                    <a:pt x="13587" y="618"/>
                    <a:pt x="13589" y="615"/>
                    <a:pt x="13590" y="614"/>
                  </a:cubicBezTo>
                  <a:close/>
                  <a:moveTo>
                    <a:pt x="2696" y="14107"/>
                  </a:moveTo>
                  <a:lnTo>
                    <a:pt x="2696" y="14107"/>
                  </a:lnTo>
                  <a:cubicBezTo>
                    <a:pt x="5294" y="14815"/>
                    <a:pt x="7878" y="15499"/>
                    <a:pt x="10383" y="16516"/>
                  </a:cubicBezTo>
                  <a:cubicBezTo>
                    <a:pt x="11941" y="17149"/>
                    <a:pt x="13463" y="17869"/>
                    <a:pt x="14943" y="18671"/>
                  </a:cubicBezTo>
                  <a:cubicBezTo>
                    <a:pt x="16229" y="19368"/>
                    <a:pt x="18404" y="20223"/>
                    <a:pt x="18649" y="21822"/>
                  </a:cubicBezTo>
                  <a:cubicBezTo>
                    <a:pt x="18655" y="21871"/>
                    <a:pt x="18674" y="21917"/>
                    <a:pt x="18703" y="21956"/>
                  </a:cubicBezTo>
                  <a:cubicBezTo>
                    <a:pt x="18965" y="23733"/>
                    <a:pt x="17749" y="24299"/>
                    <a:pt x="16074" y="24299"/>
                  </a:cubicBezTo>
                  <a:cubicBezTo>
                    <a:pt x="13563" y="24299"/>
                    <a:pt x="10020" y="23028"/>
                    <a:pt x="8870" y="22655"/>
                  </a:cubicBezTo>
                  <a:cubicBezTo>
                    <a:pt x="6161" y="21774"/>
                    <a:pt x="3585" y="20622"/>
                    <a:pt x="941" y="19585"/>
                  </a:cubicBezTo>
                  <a:cubicBezTo>
                    <a:pt x="2615" y="18343"/>
                    <a:pt x="3292" y="16087"/>
                    <a:pt x="2696" y="14107"/>
                  </a:cubicBezTo>
                  <a:close/>
                  <a:moveTo>
                    <a:pt x="13646" y="1"/>
                  </a:moveTo>
                  <a:cubicBezTo>
                    <a:pt x="13587" y="1"/>
                    <a:pt x="13529" y="19"/>
                    <a:pt x="13480" y="55"/>
                  </a:cubicBezTo>
                  <a:cubicBezTo>
                    <a:pt x="13429" y="26"/>
                    <a:pt x="13372" y="8"/>
                    <a:pt x="13314" y="8"/>
                  </a:cubicBezTo>
                  <a:cubicBezTo>
                    <a:pt x="13235" y="8"/>
                    <a:pt x="13154" y="40"/>
                    <a:pt x="13082" y="119"/>
                  </a:cubicBezTo>
                  <a:cubicBezTo>
                    <a:pt x="9134" y="4426"/>
                    <a:pt x="5037" y="8772"/>
                    <a:pt x="1566" y="13482"/>
                  </a:cubicBezTo>
                  <a:cubicBezTo>
                    <a:pt x="1425" y="13673"/>
                    <a:pt x="1621" y="13889"/>
                    <a:pt x="1817" y="13889"/>
                  </a:cubicBezTo>
                  <a:cubicBezTo>
                    <a:pt x="1832" y="13889"/>
                    <a:pt x="1847" y="13888"/>
                    <a:pt x="1862" y="13885"/>
                  </a:cubicBezTo>
                  <a:lnTo>
                    <a:pt x="1862" y="13885"/>
                  </a:lnTo>
                  <a:cubicBezTo>
                    <a:pt x="2630" y="15900"/>
                    <a:pt x="1964" y="17976"/>
                    <a:pt x="318" y="19328"/>
                  </a:cubicBezTo>
                  <a:cubicBezTo>
                    <a:pt x="305" y="19340"/>
                    <a:pt x="295" y="19354"/>
                    <a:pt x="286" y="19368"/>
                  </a:cubicBezTo>
                  <a:cubicBezTo>
                    <a:pt x="89" y="19408"/>
                    <a:pt x="1" y="19729"/>
                    <a:pt x="209" y="19847"/>
                  </a:cubicBezTo>
                  <a:cubicBezTo>
                    <a:pt x="4265" y="22145"/>
                    <a:pt x="9011" y="23679"/>
                    <a:pt x="13523" y="24776"/>
                  </a:cubicBezTo>
                  <a:cubicBezTo>
                    <a:pt x="14320" y="24970"/>
                    <a:pt x="15192" y="25159"/>
                    <a:pt x="16039" y="25159"/>
                  </a:cubicBezTo>
                  <a:cubicBezTo>
                    <a:pt x="16887" y="25159"/>
                    <a:pt x="17709" y="24969"/>
                    <a:pt x="18404" y="24402"/>
                  </a:cubicBezTo>
                  <a:cubicBezTo>
                    <a:pt x="18562" y="24271"/>
                    <a:pt x="18706" y="24125"/>
                    <a:pt x="18835" y="23964"/>
                  </a:cubicBezTo>
                  <a:cubicBezTo>
                    <a:pt x="18836" y="23964"/>
                    <a:pt x="18838" y="23964"/>
                    <a:pt x="18840" y="23964"/>
                  </a:cubicBezTo>
                  <a:cubicBezTo>
                    <a:pt x="18936" y="23964"/>
                    <a:pt x="19026" y="23923"/>
                    <a:pt x="19089" y="23852"/>
                  </a:cubicBezTo>
                  <a:cubicBezTo>
                    <a:pt x="21694" y="21077"/>
                    <a:pt x="24212" y="18215"/>
                    <a:pt x="26670" y="15309"/>
                  </a:cubicBezTo>
                  <a:cubicBezTo>
                    <a:pt x="28208" y="13493"/>
                    <a:pt x="31181" y="10863"/>
                    <a:pt x="30686" y="8171"/>
                  </a:cubicBezTo>
                  <a:cubicBezTo>
                    <a:pt x="30479" y="7051"/>
                    <a:pt x="29643" y="6236"/>
                    <a:pt x="28595" y="5599"/>
                  </a:cubicBezTo>
                  <a:cubicBezTo>
                    <a:pt x="28903" y="5008"/>
                    <a:pt x="29248" y="4458"/>
                    <a:pt x="29704" y="3966"/>
                  </a:cubicBezTo>
                  <a:cubicBezTo>
                    <a:pt x="30144" y="3490"/>
                    <a:pt x="30658" y="3126"/>
                    <a:pt x="31144" y="2701"/>
                  </a:cubicBezTo>
                  <a:cubicBezTo>
                    <a:pt x="31211" y="2642"/>
                    <a:pt x="31216" y="2554"/>
                    <a:pt x="31187" y="2478"/>
                  </a:cubicBezTo>
                  <a:cubicBezTo>
                    <a:pt x="31354" y="2419"/>
                    <a:pt x="31343" y="2182"/>
                    <a:pt x="31210" y="2090"/>
                  </a:cubicBezTo>
                  <a:cubicBezTo>
                    <a:pt x="30936" y="1902"/>
                    <a:pt x="30588" y="1828"/>
                    <a:pt x="30219" y="1828"/>
                  </a:cubicBezTo>
                  <a:cubicBezTo>
                    <a:pt x="29726" y="1828"/>
                    <a:pt x="29194" y="1960"/>
                    <a:pt x="28750" y="2127"/>
                  </a:cubicBezTo>
                  <a:cubicBezTo>
                    <a:pt x="28796" y="1693"/>
                    <a:pt x="28965" y="1304"/>
                    <a:pt x="29229" y="922"/>
                  </a:cubicBezTo>
                  <a:cubicBezTo>
                    <a:pt x="29324" y="785"/>
                    <a:pt x="29219" y="643"/>
                    <a:pt x="29087" y="609"/>
                  </a:cubicBezTo>
                  <a:cubicBezTo>
                    <a:pt x="29055" y="478"/>
                    <a:pt x="28943" y="364"/>
                    <a:pt x="28775" y="364"/>
                  </a:cubicBezTo>
                  <a:cubicBezTo>
                    <a:pt x="28754" y="364"/>
                    <a:pt x="28731" y="366"/>
                    <a:pt x="28707" y="370"/>
                  </a:cubicBezTo>
                  <a:cubicBezTo>
                    <a:pt x="27032" y="654"/>
                    <a:pt x="25061" y="2118"/>
                    <a:pt x="24573" y="3848"/>
                  </a:cubicBezTo>
                  <a:cubicBezTo>
                    <a:pt x="24482" y="3812"/>
                    <a:pt x="24387" y="3773"/>
                    <a:pt x="24301" y="3737"/>
                  </a:cubicBezTo>
                  <a:cubicBezTo>
                    <a:pt x="20872" y="2282"/>
                    <a:pt x="17343" y="931"/>
                    <a:pt x="13728" y="13"/>
                  </a:cubicBezTo>
                  <a:cubicBezTo>
                    <a:pt x="13701" y="5"/>
                    <a:pt x="13674" y="1"/>
                    <a:pt x="13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2025592" y="4188303"/>
              <a:ext cx="454625" cy="249815"/>
            </a:xfrm>
            <a:custGeom>
              <a:avLst/>
              <a:gdLst/>
              <a:ahLst/>
              <a:cxnLst/>
              <a:rect l="l" t="t" r="r" b="b"/>
              <a:pathLst>
                <a:path w="13738" h="7549" extrusionOk="0">
                  <a:moveTo>
                    <a:pt x="3583" y="397"/>
                  </a:moveTo>
                  <a:cubicBezTo>
                    <a:pt x="6805" y="1365"/>
                    <a:pt x="9919" y="2514"/>
                    <a:pt x="13026" y="3801"/>
                  </a:cubicBezTo>
                  <a:cubicBezTo>
                    <a:pt x="12466" y="4366"/>
                    <a:pt x="11954" y="4983"/>
                    <a:pt x="11397" y="5554"/>
                  </a:cubicBezTo>
                  <a:cubicBezTo>
                    <a:pt x="10968" y="5994"/>
                    <a:pt x="10493" y="6413"/>
                    <a:pt x="10095" y="6887"/>
                  </a:cubicBezTo>
                  <a:cubicBezTo>
                    <a:pt x="10051" y="6839"/>
                    <a:pt x="9992" y="6805"/>
                    <a:pt x="9930" y="6789"/>
                  </a:cubicBezTo>
                  <a:cubicBezTo>
                    <a:pt x="6810" y="5965"/>
                    <a:pt x="3753" y="4969"/>
                    <a:pt x="685" y="3974"/>
                  </a:cubicBezTo>
                  <a:cubicBezTo>
                    <a:pt x="1680" y="2856"/>
                    <a:pt x="2687" y="1679"/>
                    <a:pt x="3554" y="460"/>
                  </a:cubicBezTo>
                  <a:cubicBezTo>
                    <a:pt x="3567" y="440"/>
                    <a:pt x="3577" y="419"/>
                    <a:pt x="3583" y="397"/>
                  </a:cubicBezTo>
                  <a:close/>
                  <a:moveTo>
                    <a:pt x="3574" y="1"/>
                  </a:moveTo>
                  <a:cubicBezTo>
                    <a:pt x="3484" y="1"/>
                    <a:pt x="3422" y="63"/>
                    <a:pt x="3397" y="135"/>
                  </a:cubicBezTo>
                  <a:cubicBezTo>
                    <a:pt x="3380" y="131"/>
                    <a:pt x="3362" y="129"/>
                    <a:pt x="3344" y="129"/>
                  </a:cubicBezTo>
                  <a:cubicBezTo>
                    <a:pt x="3290" y="129"/>
                    <a:pt x="3237" y="149"/>
                    <a:pt x="3195" y="184"/>
                  </a:cubicBezTo>
                  <a:cubicBezTo>
                    <a:pt x="2062" y="1181"/>
                    <a:pt x="1023" y="2401"/>
                    <a:pt x="117" y="3608"/>
                  </a:cubicBezTo>
                  <a:cubicBezTo>
                    <a:pt x="0" y="3762"/>
                    <a:pt x="74" y="3937"/>
                    <a:pt x="206" y="4036"/>
                  </a:cubicBezTo>
                  <a:cubicBezTo>
                    <a:pt x="132" y="4179"/>
                    <a:pt x="166" y="4392"/>
                    <a:pt x="359" y="4471"/>
                  </a:cubicBezTo>
                  <a:cubicBezTo>
                    <a:pt x="3400" y="5723"/>
                    <a:pt x="6549" y="6678"/>
                    <a:pt x="9727" y="7516"/>
                  </a:cubicBezTo>
                  <a:cubicBezTo>
                    <a:pt x="9757" y="7524"/>
                    <a:pt x="9788" y="7528"/>
                    <a:pt x="9818" y="7528"/>
                  </a:cubicBezTo>
                  <a:cubicBezTo>
                    <a:pt x="9860" y="7528"/>
                    <a:pt x="9901" y="7520"/>
                    <a:pt x="9940" y="7505"/>
                  </a:cubicBezTo>
                  <a:cubicBezTo>
                    <a:pt x="9985" y="7532"/>
                    <a:pt x="10037" y="7548"/>
                    <a:pt x="10088" y="7548"/>
                  </a:cubicBezTo>
                  <a:cubicBezTo>
                    <a:pt x="10126" y="7548"/>
                    <a:pt x="10163" y="7540"/>
                    <a:pt x="10198" y="7521"/>
                  </a:cubicBezTo>
                  <a:cubicBezTo>
                    <a:pt x="10878" y="7147"/>
                    <a:pt x="11455" y="6531"/>
                    <a:pt x="11997" y="5985"/>
                  </a:cubicBezTo>
                  <a:cubicBezTo>
                    <a:pt x="12553" y="5422"/>
                    <a:pt x="13118" y="4844"/>
                    <a:pt x="13587" y="4205"/>
                  </a:cubicBezTo>
                  <a:cubicBezTo>
                    <a:pt x="13737" y="3997"/>
                    <a:pt x="13582" y="3773"/>
                    <a:pt x="13380" y="3710"/>
                  </a:cubicBezTo>
                  <a:cubicBezTo>
                    <a:pt x="13475" y="3571"/>
                    <a:pt x="13480" y="3358"/>
                    <a:pt x="13302" y="3274"/>
                  </a:cubicBezTo>
                  <a:cubicBezTo>
                    <a:pt x="10214" y="1831"/>
                    <a:pt x="6948" y="751"/>
                    <a:pt x="3624" y="7"/>
                  </a:cubicBezTo>
                  <a:cubicBezTo>
                    <a:pt x="3607" y="3"/>
                    <a:pt x="3590" y="1"/>
                    <a:pt x="35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1739838" y="4716261"/>
              <a:ext cx="461210" cy="159671"/>
            </a:xfrm>
            <a:custGeom>
              <a:avLst/>
              <a:gdLst/>
              <a:ahLst/>
              <a:cxnLst/>
              <a:rect l="l" t="t" r="r" b="b"/>
              <a:pathLst>
                <a:path w="13937" h="4825" extrusionOk="0">
                  <a:moveTo>
                    <a:pt x="215" y="1"/>
                  </a:moveTo>
                  <a:cubicBezTo>
                    <a:pt x="79" y="1"/>
                    <a:pt x="0" y="215"/>
                    <a:pt x="141" y="283"/>
                  </a:cubicBezTo>
                  <a:cubicBezTo>
                    <a:pt x="4325" y="2318"/>
                    <a:pt x="9009" y="3619"/>
                    <a:pt x="13490" y="4815"/>
                  </a:cubicBezTo>
                  <a:cubicBezTo>
                    <a:pt x="13516" y="4822"/>
                    <a:pt x="13541" y="4825"/>
                    <a:pt x="13564" y="4825"/>
                  </a:cubicBezTo>
                  <a:cubicBezTo>
                    <a:pt x="13840" y="4825"/>
                    <a:pt x="13936" y="4384"/>
                    <a:pt x="13631" y="4303"/>
                  </a:cubicBezTo>
                  <a:cubicBezTo>
                    <a:pt x="9081" y="3101"/>
                    <a:pt x="4736" y="1412"/>
                    <a:pt x="258" y="7"/>
                  </a:cubicBezTo>
                  <a:cubicBezTo>
                    <a:pt x="243" y="3"/>
                    <a:pt x="22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1771012" y="4676384"/>
              <a:ext cx="280260" cy="110363"/>
            </a:xfrm>
            <a:custGeom>
              <a:avLst/>
              <a:gdLst/>
              <a:ahLst/>
              <a:cxnLst/>
              <a:rect l="l" t="t" r="r" b="b"/>
              <a:pathLst>
                <a:path w="8469" h="3335" extrusionOk="0">
                  <a:moveTo>
                    <a:pt x="219" y="1"/>
                  </a:moveTo>
                  <a:cubicBezTo>
                    <a:pt x="49" y="1"/>
                    <a:pt x="1" y="263"/>
                    <a:pt x="182" y="332"/>
                  </a:cubicBezTo>
                  <a:cubicBezTo>
                    <a:pt x="2804" y="1338"/>
                    <a:pt x="5437" y="2392"/>
                    <a:pt x="8085" y="3323"/>
                  </a:cubicBezTo>
                  <a:cubicBezTo>
                    <a:pt x="8109" y="3331"/>
                    <a:pt x="8131" y="3335"/>
                    <a:pt x="8153" y="3335"/>
                  </a:cubicBezTo>
                  <a:cubicBezTo>
                    <a:pt x="8353" y="3335"/>
                    <a:pt x="8469" y="3011"/>
                    <a:pt x="8260" y="2912"/>
                  </a:cubicBezTo>
                  <a:cubicBezTo>
                    <a:pt x="5725" y="1716"/>
                    <a:pt x="2965" y="768"/>
                    <a:pt x="271" y="8"/>
                  </a:cubicBezTo>
                  <a:cubicBezTo>
                    <a:pt x="253" y="3"/>
                    <a:pt x="235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1770648" y="4633132"/>
              <a:ext cx="435729" cy="159109"/>
            </a:xfrm>
            <a:custGeom>
              <a:avLst/>
              <a:gdLst/>
              <a:ahLst/>
              <a:cxnLst/>
              <a:rect l="l" t="t" r="r" b="b"/>
              <a:pathLst>
                <a:path w="13167" h="4808" extrusionOk="0">
                  <a:moveTo>
                    <a:pt x="229" y="0"/>
                  </a:moveTo>
                  <a:cubicBezTo>
                    <a:pt x="57" y="0"/>
                    <a:pt x="1" y="264"/>
                    <a:pt x="187" y="323"/>
                  </a:cubicBezTo>
                  <a:cubicBezTo>
                    <a:pt x="4450" y="1672"/>
                    <a:pt x="8594" y="3201"/>
                    <a:pt x="12769" y="4794"/>
                  </a:cubicBezTo>
                  <a:cubicBezTo>
                    <a:pt x="12794" y="4803"/>
                    <a:pt x="12818" y="4807"/>
                    <a:pt x="12841" y="4807"/>
                  </a:cubicBezTo>
                  <a:cubicBezTo>
                    <a:pt x="13047" y="4807"/>
                    <a:pt x="13166" y="4465"/>
                    <a:pt x="12950" y="4365"/>
                  </a:cubicBezTo>
                  <a:cubicBezTo>
                    <a:pt x="8933" y="2493"/>
                    <a:pt x="4578" y="1047"/>
                    <a:pt x="275" y="6"/>
                  </a:cubicBezTo>
                  <a:cubicBezTo>
                    <a:pt x="259" y="2"/>
                    <a:pt x="244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1843186" y="4600007"/>
              <a:ext cx="272318" cy="119729"/>
            </a:xfrm>
            <a:custGeom>
              <a:avLst/>
              <a:gdLst/>
              <a:ahLst/>
              <a:cxnLst/>
              <a:rect l="l" t="t" r="r" b="b"/>
              <a:pathLst>
                <a:path w="8229" h="3618" extrusionOk="0">
                  <a:moveTo>
                    <a:pt x="213" y="1"/>
                  </a:moveTo>
                  <a:cubicBezTo>
                    <a:pt x="49" y="1"/>
                    <a:pt x="0" y="248"/>
                    <a:pt x="175" y="312"/>
                  </a:cubicBezTo>
                  <a:cubicBezTo>
                    <a:pt x="2797" y="1252"/>
                    <a:pt x="5304" y="2277"/>
                    <a:pt x="7765" y="3588"/>
                  </a:cubicBezTo>
                  <a:cubicBezTo>
                    <a:pt x="7804" y="3609"/>
                    <a:pt x="7843" y="3618"/>
                    <a:pt x="7879" y="3618"/>
                  </a:cubicBezTo>
                  <a:cubicBezTo>
                    <a:pt x="8090" y="3618"/>
                    <a:pt x="8229" y="3308"/>
                    <a:pt x="8003" y="3180"/>
                  </a:cubicBezTo>
                  <a:cubicBezTo>
                    <a:pt x="5593" y="1814"/>
                    <a:pt x="2951" y="673"/>
                    <a:pt x="259" y="7"/>
                  </a:cubicBezTo>
                  <a:cubicBezTo>
                    <a:pt x="243" y="3"/>
                    <a:pt x="228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34"/>
          <p:cNvGrpSpPr/>
          <p:nvPr/>
        </p:nvGrpSpPr>
        <p:grpSpPr>
          <a:xfrm>
            <a:off x="2242315" y="4930402"/>
            <a:ext cx="155932" cy="99046"/>
            <a:chOff x="2242315" y="4930402"/>
            <a:chExt cx="155932" cy="99046"/>
          </a:xfrm>
        </p:grpSpPr>
        <p:sp>
          <p:nvSpPr>
            <p:cNvPr id="518" name="Google Shape;518;p34"/>
            <p:cNvSpPr/>
            <p:nvPr/>
          </p:nvSpPr>
          <p:spPr>
            <a:xfrm>
              <a:off x="2242315" y="4930402"/>
              <a:ext cx="83856" cy="58508"/>
            </a:xfrm>
            <a:custGeom>
              <a:avLst/>
              <a:gdLst/>
              <a:ahLst/>
              <a:cxnLst/>
              <a:rect l="l" t="t" r="r" b="b"/>
              <a:pathLst>
                <a:path w="2534" h="1768" extrusionOk="0">
                  <a:moveTo>
                    <a:pt x="2324" y="0"/>
                  </a:moveTo>
                  <a:cubicBezTo>
                    <a:pt x="2255" y="0"/>
                    <a:pt x="2186" y="39"/>
                    <a:pt x="2157" y="130"/>
                  </a:cubicBezTo>
                  <a:cubicBezTo>
                    <a:pt x="1887" y="959"/>
                    <a:pt x="1227" y="1495"/>
                    <a:pt x="370" y="1495"/>
                  </a:cubicBezTo>
                  <a:cubicBezTo>
                    <a:pt x="302" y="1495"/>
                    <a:pt x="233" y="1492"/>
                    <a:pt x="163" y="1485"/>
                  </a:cubicBezTo>
                  <a:cubicBezTo>
                    <a:pt x="159" y="1485"/>
                    <a:pt x="155" y="1485"/>
                    <a:pt x="152" y="1485"/>
                  </a:cubicBezTo>
                  <a:cubicBezTo>
                    <a:pt x="24" y="1485"/>
                    <a:pt x="1" y="1696"/>
                    <a:pt x="129" y="1724"/>
                  </a:cubicBezTo>
                  <a:cubicBezTo>
                    <a:pt x="258" y="1753"/>
                    <a:pt x="390" y="1768"/>
                    <a:pt x="523" y="1768"/>
                  </a:cubicBezTo>
                  <a:cubicBezTo>
                    <a:pt x="1417" y="1768"/>
                    <a:pt x="2344" y="1130"/>
                    <a:pt x="2509" y="226"/>
                  </a:cubicBezTo>
                  <a:cubicBezTo>
                    <a:pt x="2534" y="89"/>
                    <a:pt x="2428" y="0"/>
                    <a:pt x="2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2304595" y="4969484"/>
              <a:ext cx="93652" cy="59964"/>
            </a:xfrm>
            <a:custGeom>
              <a:avLst/>
              <a:gdLst/>
              <a:ahLst/>
              <a:cxnLst/>
              <a:rect l="l" t="t" r="r" b="b"/>
              <a:pathLst>
                <a:path w="2830" h="1812" extrusionOk="0">
                  <a:moveTo>
                    <a:pt x="2577" y="0"/>
                  </a:moveTo>
                  <a:cubicBezTo>
                    <a:pt x="2521" y="0"/>
                    <a:pt x="2465" y="28"/>
                    <a:pt x="2428" y="96"/>
                  </a:cubicBezTo>
                  <a:cubicBezTo>
                    <a:pt x="1966" y="938"/>
                    <a:pt x="1175" y="1481"/>
                    <a:pt x="200" y="1502"/>
                  </a:cubicBezTo>
                  <a:cubicBezTo>
                    <a:pt x="1" y="1507"/>
                    <a:pt x="1" y="1811"/>
                    <a:pt x="200" y="1811"/>
                  </a:cubicBezTo>
                  <a:cubicBezTo>
                    <a:pt x="207" y="1811"/>
                    <a:pt x="214" y="1811"/>
                    <a:pt x="221" y="1811"/>
                  </a:cubicBezTo>
                  <a:cubicBezTo>
                    <a:pt x="1269" y="1811"/>
                    <a:pt x="2287" y="1241"/>
                    <a:pt x="2756" y="287"/>
                  </a:cubicBezTo>
                  <a:cubicBezTo>
                    <a:pt x="2830" y="138"/>
                    <a:pt x="2702" y="0"/>
                    <a:pt x="25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34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521" name="Google Shape;521;p34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4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525" name="Google Shape;525;p34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526" name="Google Shape;526;p34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4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4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4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4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4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2" name="Google Shape;532;p34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4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535" name="Google Shape;535;p34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34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538" name="Google Shape;538;p34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4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542" name="Google Shape;542;p34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34"/>
          <p:cNvGrpSpPr/>
          <p:nvPr/>
        </p:nvGrpSpPr>
        <p:grpSpPr>
          <a:xfrm>
            <a:off x="5703964" y="4002970"/>
            <a:ext cx="519354" cy="629618"/>
            <a:chOff x="5587702" y="3976345"/>
            <a:chExt cx="519354" cy="629618"/>
          </a:xfrm>
        </p:grpSpPr>
        <p:sp>
          <p:nvSpPr>
            <p:cNvPr id="545" name="Google Shape;545;p34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4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49" name="Google Shape;549;p34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4"/>
          <p:cNvGrpSpPr/>
          <p:nvPr/>
        </p:nvGrpSpPr>
        <p:grpSpPr>
          <a:xfrm>
            <a:off x="6151764" y="3887194"/>
            <a:ext cx="1009123" cy="1235674"/>
            <a:chOff x="6151764" y="3887194"/>
            <a:chExt cx="1009123" cy="1235674"/>
          </a:xfrm>
        </p:grpSpPr>
        <p:sp>
          <p:nvSpPr>
            <p:cNvPr id="552" name="Google Shape;552;p34"/>
            <p:cNvSpPr/>
            <p:nvPr/>
          </p:nvSpPr>
          <p:spPr>
            <a:xfrm>
              <a:off x="6268944" y="4616950"/>
              <a:ext cx="769136" cy="427754"/>
            </a:xfrm>
            <a:custGeom>
              <a:avLst/>
              <a:gdLst/>
              <a:ahLst/>
              <a:cxnLst/>
              <a:rect l="l" t="t" r="r" b="b"/>
              <a:pathLst>
                <a:path w="23242" h="12926" extrusionOk="0">
                  <a:moveTo>
                    <a:pt x="5836" y="1"/>
                  </a:moveTo>
                  <a:cubicBezTo>
                    <a:pt x="5564" y="1"/>
                    <a:pt x="5291" y="80"/>
                    <a:pt x="5020" y="261"/>
                  </a:cubicBezTo>
                  <a:cubicBezTo>
                    <a:pt x="3508" y="584"/>
                    <a:pt x="2128" y="1170"/>
                    <a:pt x="823" y="2111"/>
                  </a:cubicBezTo>
                  <a:cubicBezTo>
                    <a:pt x="248" y="2526"/>
                    <a:pt x="1" y="3626"/>
                    <a:pt x="823" y="3979"/>
                  </a:cubicBezTo>
                  <a:cubicBezTo>
                    <a:pt x="1047" y="4076"/>
                    <a:pt x="1248" y="4171"/>
                    <a:pt x="1439" y="4272"/>
                  </a:cubicBezTo>
                  <a:cubicBezTo>
                    <a:pt x="1511" y="4473"/>
                    <a:pt x="1647" y="4662"/>
                    <a:pt x="1862" y="4816"/>
                  </a:cubicBezTo>
                  <a:cubicBezTo>
                    <a:pt x="2156" y="5025"/>
                    <a:pt x="2312" y="5122"/>
                    <a:pt x="2528" y="5194"/>
                  </a:cubicBezTo>
                  <a:lnTo>
                    <a:pt x="4132" y="6102"/>
                  </a:lnTo>
                  <a:cubicBezTo>
                    <a:pt x="4139" y="6117"/>
                    <a:pt x="4145" y="6133"/>
                    <a:pt x="4153" y="6148"/>
                  </a:cubicBezTo>
                  <a:cubicBezTo>
                    <a:pt x="4701" y="7067"/>
                    <a:pt x="6029" y="7311"/>
                    <a:pt x="6954" y="7692"/>
                  </a:cubicBezTo>
                  <a:lnTo>
                    <a:pt x="11909" y="9743"/>
                  </a:lnTo>
                  <a:cubicBezTo>
                    <a:pt x="15066" y="11051"/>
                    <a:pt x="18201" y="12411"/>
                    <a:pt x="21606" y="12913"/>
                  </a:cubicBezTo>
                  <a:cubicBezTo>
                    <a:pt x="21663" y="12921"/>
                    <a:pt x="21721" y="12926"/>
                    <a:pt x="21781" y="12926"/>
                  </a:cubicBezTo>
                  <a:cubicBezTo>
                    <a:pt x="22468" y="12926"/>
                    <a:pt x="23241" y="12375"/>
                    <a:pt x="22938" y="11582"/>
                  </a:cubicBezTo>
                  <a:cubicBezTo>
                    <a:pt x="22396" y="10164"/>
                    <a:pt x="21993" y="8095"/>
                    <a:pt x="21024" y="6850"/>
                  </a:cubicBezTo>
                  <a:cubicBezTo>
                    <a:pt x="20993" y="6713"/>
                    <a:pt x="20952" y="6578"/>
                    <a:pt x="20899" y="6450"/>
                  </a:cubicBezTo>
                  <a:cubicBezTo>
                    <a:pt x="20695" y="5950"/>
                    <a:pt x="20248" y="5734"/>
                    <a:pt x="19812" y="5734"/>
                  </a:cubicBezTo>
                  <a:cubicBezTo>
                    <a:pt x="19659" y="5734"/>
                    <a:pt x="19507" y="5761"/>
                    <a:pt x="19368" y="5811"/>
                  </a:cubicBezTo>
                  <a:cubicBezTo>
                    <a:pt x="19238" y="5791"/>
                    <a:pt x="19103" y="5781"/>
                    <a:pt x="18962" y="5781"/>
                  </a:cubicBezTo>
                  <a:cubicBezTo>
                    <a:pt x="18729" y="5781"/>
                    <a:pt x="18480" y="5809"/>
                    <a:pt x="18212" y="5869"/>
                  </a:cubicBezTo>
                  <a:cubicBezTo>
                    <a:pt x="17343" y="6070"/>
                    <a:pt x="16458" y="6180"/>
                    <a:pt x="15566" y="6203"/>
                  </a:cubicBezTo>
                  <a:cubicBezTo>
                    <a:pt x="15242" y="6024"/>
                    <a:pt x="14954" y="5897"/>
                    <a:pt x="14828" y="5852"/>
                  </a:cubicBezTo>
                  <a:cubicBezTo>
                    <a:pt x="13246" y="5313"/>
                    <a:pt x="11770" y="5353"/>
                    <a:pt x="10399" y="4240"/>
                  </a:cubicBezTo>
                  <a:cubicBezTo>
                    <a:pt x="9653" y="3633"/>
                    <a:pt x="8558" y="1743"/>
                    <a:pt x="7348" y="702"/>
                  </a:cubicBezTo>
                  <a:cubicBezTo>
                    <a:pt x="7250" y="329"/>
                    <a:pt x="6969" y="34"/>
                    <a:pt x="6495" y="34"/>
                  </a:cubicBezTo>
                  <a:cubicBezTo>
                    <a:pt x="6451" y="34"/>
                    <a:pt x="6405" y="36"/>
                    <a:pt x="6357" y="42"/>
                  </a:cubicBezTo>
                  <a:cubicBezTo>
                    <a:pt x="6317" y="46"/>
                    <a:pt x="6279" y="52"/>
                    <a:pt x="6241" y="57"/>
                  </a:cubicBezTo>
                  <a:cubicBezTo>
                    <a:pt x="6106" y="20"/>
                    <a:pt x="5971" y="1"/>
                    <a:pt x="5836" y="1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6842073" y="4193896"/>
              <a:ext cx="185550" cy="96994"/>
            </a:xfrm>
            <a:custGeom>
              <a:avLst/>
              <a:gdLst/>
              <a:ahLst/>
              <a:cxnLst/>
              <a:rect l="l" t="t" r="r" b="b"/>
              <a:pathLst>
                <a:path w="5607" h="2931" extrusionOk="0">
                  <a:moveTo>
                    <a:pt x="293" y="0"/>
                  </a:moveTo>
                  <a:cubicBezTo>
                    <a:pt x="148" y="0"/>
                    <a:pt x="0" y="161"/>
                    <a:pt x="105" y="302"/>
                  </a:cubicBezTo>
                  <a:cubicBezTo>
                    <a:pt x="1312" y="1913"/>
                    <a:pt x="3179" y="2912"/>
                    <a:pt x="5207" y="2930"/>
                  </a:cubicBezTo>
                  <a:cubicBezTo>
                    <a:pt x="5209" y="2930"/>
                    <a:pt x="5210" y="2930"/>
                    <a:pt x="5212" y="2930"/>
                  </a:cubicBezTo>
                  <a:cubicBezTo>
                    <a:pt x="5607" y="2930"/>
                    <a:pt x="5596" y="2345"/>
                    <a:pt x="5207" y="2316"/>
                  </a:cubicBezTo>
                  <a:cubicBezTo>
                    <a:pt x="3332" y="2173"/>
                    <a:pt x="1720" y="1431"/>
                    <a:pt x="424" y="57"/>
                  </a:cubicBezTo>
                  <a:cubicBezTo>
                    <a:pt x="386" y="17"/>
                    <a:pt x="340" y="0"/>
                    <a:pt x="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6151764" y="4124236"/>
              <a:ext cx="1009123" cy="998632"/>
            </a:xfrm>
            <a:custGeom>
              <a:avLst/>
              <a:gdLst/>
              <a:ahLst/>
              <a:cxnLst/>
              <a:rect l="l" t="t" r="r" b="b"/>
              <a:pathLst>
                <a:path w="30494" h="30177" extrusionOk="0">
                  <a:moveTo>
                    <a:pt x="20913" y="661"/>
                  </a:moveTo>
                  <a:cubicBezTo>
                    <a:pt x="23466" y="1350"/>
                    <a:pt x="30493" y="3243"/>
                    <a:pt x="27949" y="5730"/>
                  </a:cubicBezTo>
                  <a:cubicBezTo>
                    <a:pt x="27373" y="5991"/>
                    <a:pt x="26834" y="6082"/>
                    <a:pt x="26185" y="6082"/>
                  </a:cubicBezTo>
                  <a:cubicBezTo>
                    <a:pt x="26158" y="6082"/>
                    <a:pt x="26131" y="6081"/>
                    <a:pt x="26104" y="6081"/>
                  </a:cubicBezTo>
                  <a:cubicBezTo>
                    <a:pt x="26103" y="6081"/>
                    <a:pt x="26102" y="6081"/>
                    <a:pt x="26101" y="6081"/>
                  </a:cubicBezTo>
                  <a:cubicBezTo>
                    <a:pt x="25968" y="6081"/>
                    <a:pt x="25825" y="6182"/>
                    <a:pt x="25796" y="6315"/>
                  </a:cubicBezTo>
                  <a:cubicBezTo>
                    <a:pt x="25791" y="6335"/>
                    <a:pt x="25788" y="6354"/>
                    <a:pt x="25787" y="6374"/>
                  </a:cubicBezTo>
                  <a:cubicBezTo>
                    <a:pt x="25729" y="6378"/>
                    <a:pt x="25676" y="6404"/>
                    <a:pt x="25638" y="6447"/>
                  </a:cubicBezTo>
                  <a:cubicBezTo>
                    <a:pt x="23831" y="8467"/>
                    <a:pt x="22717" y="11105"/>
                    <a:pt x="22230" y="13753"/>
                  </a:cubicBezTo>
                  <a:cubicBezTo>
                    <a:pt x="22184" y="14001"/>
                    <a:pt x="22379" y="14165"/>
                    <a:pt x="22572" y="14182"/>
                  </a:cubicBezTo>
                  <a:cubicBezTo>
                    <a:pt x="23518" y="16375"/>
                    <a:pt x="24601" y="18508"/>
                    <a:pt x="25606" y="20674"/>
                  </a:cubicBezTo>
                  <a:cubicBezTo>
                    <a:pt x="26692" y="23017"/>
                    <a:pt x="28188" y="25508"/>
                    <a:pt x="28271" y="28136"/>
                  </a:cubicBezTo>
                  <a:cubicBezTo>
                    <a:pt x="28256" y="28159"/>
                    <a:pt x="28245" y="28183"/>
                    <a:pt x="28237" y="28209"/>
                  </a:cubicBezTo>
                  <a:cubicBezTo>
                    <a:pt x="28054" y="29117"/>
                    <a:pt x="27316" y="29418"/>
                    <a:pt x="26393" y="29418"/>
                  </a:cubicBezTo>
                  <a:cubicBezTo>
                    <a:pt x="24843" y="29418"/>
                    <a:pt x="22773" y="28568"/>
                    <a:pt x="21949" y="28324"/>
                  </a:cubicBezTo>
                  <a:cubicBezTo>
                    <a:pt x="20247" y="27819"/>
                    <a:pt x="18559" y="27266"/>
                    <a:pt x="16888" y="26664"/>
                  </a:cubicBezTo>
                  <a:cubicBezTo>
                    <a:pt x="13370" y="25404"/>
                    <a:pt x="9903" y="23955"/>
                    <a:pt x="6570" y="22258"/>
                  </a:cubicBezTo>
                  <a:cubicBezTo>
                    <a:pt x="4873" y="21392"/>
                    <a:pt x="1805" y="19839"/>
                    <a:pt x="2406" y="17406"/>
                  </a:cubicBezTo>
                  <a:cubicBezTo>
                    <a:pt x="2851" y="15598"/>
                    <a:pt x="5097" y="14839"/>
                    <a:pt x="6640" y="14316"/>
                  </a:cubicBezTo>
                  <a:cubicBezTo>
                    <a:pt x="10082" y="13152"/>
                    <a:pt x="13591" y="12596"/>
                    <a:pt x="17142" y="11913"/>
                  </a:cubicBezTo>
                  <a:cubicBezTo>
                    <a:pt x="17277" y="11887"/>
                    <a:pt x="17342" y="11782"/>
                    <a:pt x="17351" y="11668"/>
                  </a:cubicBezTo>
                  <a:cubicBezTo>
                    <a:pt x="17360" y="11658"/>
                    <a:pt x="17369" y="11645"/>
                    <a:pt x="17377" y="11633"/>
                  </a:cubicBezTo>
                  <a:cubicBezTo>
                    <a:pt x="18470" y="9343"/>
                    <a:pt x="19709" y="7064"/>
                    <a:pt x="20572" y="4675"/>
                  </a:cubicBezTo>
                  <a:cubicBezTo>
                    <a:pt x="20616" y="4553"/>
                    <a:pt x="20553" y="4458"/>
                    <a:pt x="20460" y="4410"/>
                  </a:cubicBezTo>
                  <a:cubicBezTo>
                    <a:pt x="20569" y="4323"/>
                    <a:pt x="20615" y="4168"/>
                    <a:pt x="20480" y="4053"/>
                  </a:cubicBezTo>
                  <a:cubicBezTo>
                    <a:pt x="19901" y="3560"/>
                    <a:pt x="19247" y="2978"/>
                    <a:pt x="19186" y="2159"/>
                  </a:cubicBezTo>
                  <a:cubicBezTo>
                    <a:pt x="19121" y="1278"/>
                    <a:pt x="19809" y="697"/>
                    <a:pt x="20617" y="697"/>
                  </a:cubicBezTo>
                  <a:cubicBezTo>
                    <a:pt x="20666" y="697"/>
                    <a:pt x="20716" y="699"/>
                    <a:pt x="20766" y="704"/>
                  </a:cubicBezTo>
                  <a:cubicBezTo>
                    <a:pt x="20772" y="704"/>
                    <a:pt x="20778" y="705"/>
                    <a:pt x="20784" y="705"/>
                  </a:cubicBezTo>
                  <a:cubicBezTo>
                    <a:pt x="20830" y="705"/>
                    <a:pt x="20875" y="689"/>
                    <a:pt x="20913" y="661"/>
                  </a:cubicBezTo>
                  <a:close/>
                  <a:moveTo>
                    <a:pt x="20320" y="0"/>
                  </a:moveTo>
                  <a:cubicBezTo>
                    <a:pt x="20248" y="0"/>
                    <a:pt x="20179" y="31"/>
                    <a:pt x="20132" y="88"/>
                  </a:cubicBezTo>
                  <a:cubicBezTo>
                    <a:pt x="19409" y="180"/>
                    <a:pt x="18771" y="832"/>
                    <a:pt x="18590" y="1557"/>
                  </a:cubicBezTo>
                  <a:cubicBezTo>
                    <a:pt x="18294" y="2736"/>
                    <a:pt x="19156" y="3934"/>
                    <a:pt x="20169" y="4448"/>
                  </a:cubicBezTo>
                  <a:cubicBezTo>
                    <a:pt x="20154" y="4461"/>
                    <a:pt x="20141" y="4474"/>
                    <a:pt x="20131" y="4490"/>
                  </a:cubicBezTo>
                  <a:cubicBezTo>
                    <a:pt x="18824" y="6637"/>
                    <a:pt x="17838" y="9006"/>
                    <a:pt x="16752" y="11269"/>
                  </a:cubicBezTo>
                  <a:cubicBezTo>
                    <a:pt x="16741" y="11295"/>
                    <a:pt x="16735" y="11322"/>
                    <a:pt x="16730" y="11351"/>
                  </a:cubicBezTo>
                  <a:cubicBezTo>
                    <a:pt x="14237" y="11498"/>
                    <a:pt x="11747" y="12050"/>
                    <a:pt x="9344" y="12698"/>
                  </a:cubicBezTo>
                  <a:cubicBezTo>
                    <a:pt x="7327" y="13240"/>
                    <a:pt x="5038" y="13770"/>
                    <a:pt x="3315" y="15018"/>
                  </a:cubicBezTo>
                  <a:cubicBezTo>
                    <a:pt x="1" y="17416"/>
                    <a:pt x="2407" y="20740"/>
                    <a:pt x="5162" y="22288"/>
                  </a:cubicBezTo>
                  <a:cubicBezTo>
                    <a:pt x="9564" y="24763"/>
                    <a:pt x="14424" y="26664"/>
                    <a:pt x="19213" y="28237"/>
                  </a:cubicBezTo>
                  <a:cubicBezTo>
                    <a:pt x="21383" y="28949"/>
                    <a:pt x="23835" y="29978"/>
                    <a:pt x="26124" y="30162"/>
                  </a:cubicBezTo>
                  <a:cubicBezTo>
                    <a:pt x="26240" y="30172"/>
                    <a:pt x="26355" y="30176"/>
                    <a:pt x="26468" y="30176"/>
                  </a:cubicBezTo>
                  <a:cubicBezTo>
                    <a:pt x="27690" y="30176"/>
                    <a:pt x="28701" y="29620"/>
                    <a:pt x="28874" y="28298"/>
                  </a:cubicBezTo>
                  <a:cubicBezTo>
                    <a:pt x="28874" y="28283"/>
                    <a:pt x="28873" y="28268"/>
                    <a:pt x="28870" y="28252"/>
                  </a:cubicBezTo>
                  <a:cubicBezTo>
                    <a:pt x="29211" y="26036"/>
                    <a:pt x="27842" y="23835"/>
                    <a:pt x="26958" y="21881"/>
                  </a:cubicBezTo>
                  <a:cubicBezTo>
                    <a:pt x="25729" y="19153"/>
                    <a:pt x="24499" y="16393"/>
                    <a:pt x="22993" y="13805"/>
                  </a:cubicBezTo>
                  <a:cubicBezTo>
                    <a:pt x="22979" y="13785"/>
                    <a:pt x="22964" y="13768"/>
                    <a:pt x="22947" y="13751"/>
                  </a:cubicBezTo>
                  <a:cubicBezTo>
                    <a:pt x="23514" y="11172"/>
                    <a:pt x="24604" y="8970"/>
                    <a:pt x="26046" y="6761"/>
                  </a:cubicBezTo>
                  <a:cubicBezTo>
                    <a:pt x="26052" y="6747"/>
                    <a:pt x="26058" y="6732"/>
                    <a:pt x="26062" y="6717"/>
                  </a:cubicBezTo>
                  <a:cubicBezTo>
                    <a:pt x="26247" y="6752"/>
                    <a:pt x="26437" y="6769"/>
                    <a:pt x="26630" y="6769"/>
                  </a:cubicBezTo>
                  <a:cubicBezTo>
                    <a:pt x="27296" y="6769"/>
                    <a:pt x="27985" y="6564"/>
                    <a:pt x="28516" y="6196"/>
                  </a:cubicBezTo>
                  <a:cubicBezTo>
                    <a:pt x="28648" y="6104"/>
                    <a:pt x="28688" y="5972"/>
                    <a:pt x="28665" y="5853"/>
                  </a:cubicBezTo>
                  <a:cubicBezTo>
                    <a:pt x="29501" y="4984"/>
                    <a:pt x="29098" y="3537"/>
                    <a:pt x="28199" y="2744"/>
                  </a:cubicBezTo>
                  <a:cubicBezTo>
                    <a:pt x="26234" y="1010"/>
                    <a:pt x="22845" y="472"/>
                    <a:pt x="20371" y="5"/>
                  </a:cubicBezTo>
                  <a:cubicBezTo>
                    <a:pt x="20354" y="2"/>
                    <a:pt x="20337" y="0"/>
                    <a:pt x="20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6248791" y="4604540"/>
              <a:ext cx="800077" cy="458497"/>
            </a:xfrm>
            <a:custGeom>
              <a:avLst/>
              <a:gdLst/>
              <a:ahLst/>
              <a:cxnLst/>
              <a:rect l="l" t="t" r="r" b="b"/>
              <a:pathLst>
                <a:path w="24177" h="13855" extrusionOk="0">
                  <a:moveTo>
                    <a:pt x="6688" y="1"/>
                  </a:moveTo>
                  <a:cubicBezTo>
                    <a:pt x="6683" y="1"/>
                    <a:pt x="6678" y="1"/>
                    <a:pt x="6672" y="2"/>
                  </a:cubicBezTo>
                  <a:cubicBezTo>
                    <a:pt x="4874" y="130"/>
                    <a:pt x="2805" y="671"/>
                    <a:pt x="1348" y="1786"/>
                  </a:cubicBezTo>
                  <a:cubicBezTo>
                    <a:pt x="501" y="2432"/>
                    <a:pt x="0" y="3801"/>
                    <a:pt x="1118" y="4446"/>
                  </a:cubicBezTo>
                  <a:cubicBezTo>
                    <a:pt x="2284" y="6008"/>
                    <a:pt x="4182" y="6874"/>
                    <a:pt x="5900" y="7733"/>
                  </a:cubicBezTo>
                  <a:cubicBezTo>
                    <a:pt x="8234" y="8902"/>
                    <a:pt x="10616" y="9969"/>
                    <a:pt x="13045" y="10937"/>
                  </a:cubicBezTo>
                  <a:cubicBezTo>
                    <a:pt x="15616" y="11959"/>
                    <a:pt x="18297" y="13040"/>
                    <a:pt x="20995" y="13677"/>
                  </a:cubicBezTo>
                  <a:cubicBezTo>
                    <a:pt x="21416" y="13776"/>
                    <a:pt x="21860" y="13855"/>
                    <a:pt x="22280" y="13855"/>
                  </a:cubicBezTo>
                  <a:cubicBezTo>
                    <a:pt x="23022" y="13855"/>
                    <a:pt x="23687" y="13609"/>
                    <a:pt x="24010" y="12789"/>
                  </a:cubicBezTo>
                  <a:cubicBezTo>
                    <a:pt x="24062" y="12656"/>
                    <a:pt x="24013" y="12551"/>
                    <a:pt x="23924" y="12489"/>
                  </a:cubicBezTo>
                  <a:cubicBezTo>
                    <a:pt x="24177" y="11833"/>
                    <a:pt x="24031" y="11158"/>
                    <a:pt x="23699" y="10479"/>
                  </a:cubicBezTo>
                  <a:cubicBezTo>
                    <a:pt x="22976" y="9001"/>
                    <a:pt x="22207" y="7627"/>
                    <a:pt x="21674" y="6056"/>
                  </a:cubicBezTo>
                  <a:cubicBezTo>
                    <a:pt x="21614" y="5877"/>
                    <a:pt x="21466" y="5803"/>
                    <a:pt x="21318" y="5803"/>
                  </a:cubicBezTo>
                  <a:cubicBezTo>
                    <a:pt x="21293" y="5803"/>
                    <a:pt x="21267" y="5805"/>
                    <a:pt x="21242" y="5809"/>
                  </a:cubicBezTo>
                  <a:cubicBezTo>
                    <a:pt x="21182" y="5694"/>
                    <a:pt x="21069" y="5602"/>
                    <a:pt x="20917" y="5602"/>
                  </a:cubicBezTo>
                  <a:cubicBezTo>
                    <a:pt x="20894" y="5602"/>
                    <a:pt x="20870" y="5604"/>
                    <a:pt x="20845" y="5609"/>
                  </a:cubicBezTo>
                  <a:cubicBezTo>
                    <a:pt x="19366" y="5876"/>
                    <a:pt x="17814" y="6136"/>
                    <a:pt x="16286" y="6136"/>
                  </a:cubicBezTo>
                  <a:cubicBezTo>
                    <a:pt x="14713" y="6136"/>
                    <a:pt x="13167" y="5860"/>
                    <a:pt x="11755" y="5034"/>
                  </a:cubicBezTo>
                  <a:cubicBezTo>
                    <a:pt x="10527" y="4318"/>
                    <a:pt x="9738" y="3339"/>
                    <a:pt x="9024" y="2127"/>
                  </a:cubicBezTo>
                  <a:cubicBezTo>
                    <a:pt x="8525" y="1277"/>
                    <a:pt x="8106" y="608"/>
                    <a:pt x="7282" y="55"/>
                  </a:cubicBezTo>
                  <a:cubicBezTo>
                    <a:pt x="7243" y="29"/>
                    <a:pt x="7202" y="18"/>
                    <a:pt x="7163" y="18"/>
                  </a:cubicBezTo>
                  <a:cubicBezTo>
                    <a:pt x="6971" y="18"/>
                    <a:pt x="6809" y="289"/>
                    <a:pt x="6984" y="441"/>
                  </a:cubicBezTo>
                  <a:cubicBezTo>
                    <a:pt x="8078" y="1392"/>
                    <a:pt x="8438" y="2789"/>
                    <a:pt x="9311" y="3906"/>
                  </a:cubicBezTo>
                  <a:cubicBezTo>
                    <a:pt x="10107" y="4926"/>
                    <a:pt x="11199" y="5668"/>
                    <a:pt x="12388" y="6159"/>
                  </a:cubicBezTo>
                  <a:cubicBezTo>
                    <a:pt x="13685" y="6692"/>
                    <a:pt x="15062" y="6899"/>
                    <a:pt x="16451" y="6899"/>
                  </a:cubicBezTo>
                  <a:cubicBezTo>
                    <a:pt x="17975" y="6899"/>
                    <a:pt x="19514" y="6650"/>
                    <a:pt x="20979" y="6312"/>
                  </a:cubicBezTo>
                  <a:cubicBezTo>
                    <a:pt x="21296" y="7287"/>
                    <a:pt x="21686" y="8237"/>
                    <a:pt x="22146" y="9154"/>
                  </a:cubicBezTo>
                  <a:cubicBezTo>
                    <a:pt x="22703" y="10259"/>
                    <a:pt x="23757" y="11438"/>
                    <a:pt x="23271" y="12741"/>
                  </a:cubicBezTo>
                  <a:cubicBezTo>
                    <a:pt x="23268" y="12749"/>
                    <a:pt x="23270" y="12754"/>
                    <a:pt x="23268" y="12760"/>
                  </a:cubicBezTo>
                  <a:cubicBezTo>
                    <a:pt x="22975" y="13021"/>
                    <a:pt x="22555" y="13125"/>
                    <a:pt x="22069" y="13125"/>
                  </a:cubicBezTo>
                  <a:cubicBezTo>
                    <a:pt x="20505" y="13125"/>
                    <a:pt x="18255" y="12056"/>
                    <a:pt x="17343" y="11744"/>
                  </a:cubicBezTo>
                  <a:cubicBezTo>
                    <a:pt x="15433" y="11089"/>
                    <a:pt x="13546" y="10373"/>
                    <a:pt x="11680" y="9597"/>
                  </a:cubicBezTo>
                  <a:cubicBezTo>
                    <a:pt x="8102" y="8111"/>
                    <a:pt x="3898" y="6584"/>
                    <a:pt x="1146" y="3752"/>
                  </a:cubicBezTo>
                  <a:cubicBezTo>
                    <a:pt x="248" y="2049"/>
                    <a:pt x="5802" y="625"/>
                    <a:pt x="6732" y="437"/>
                  </a:cubicBezTo>
                  <a:cubicBezTo>
                    <a:pt x="6968" y="389"/>
                    <a:pt x="6925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6738990" y="4680091"/>
              <a:ext cx="94777" cy="84254"/>
            </a:xfrm>
            <a:custGeom>
              <a:avLst/>
              <a:gdLst/>
              <a:ahLst/>
              <a:cxnLst/>
              <a:rect l="l" t="t" r="r" b="b"/>
              <a:pathLst>
                <a:path w="2864" h="2546" extrusionOk="0">
                  <a:moveTo>
                    <a:pt x="1280" y="572"/>
                  </a:moveTo>
                  <a:cubicBezTo>
                    <a:pt x="1669" y="635"/>
                    <a:pt x="2090" y="753"/>
                    <a:pt x="2216" y="1166"/>
                  </a:cubicBezTo>
                  <a:cubicBezTo>
                    <a:pt x="2364" y="1661"/>
                    <a:pt x="1814" y="1955"/>
                    <a:pt x="1398" y="1964"/>
                  </a:cubicBezTo>
                  <a:cubicBezTo>
                    <a:pt x="1389" y="1964"/>
                    <a:pt x="1380" y="1964"/>
                    <a:pt x="1371" y="1964"/>
                  </a:cubicBezTo>
                  <a:cubicBezTo>
                    <a:pt x="1032" y="1964"/>
                    <a:pt x="630" y="1794"/>
                    <a:pt x="569" y="1425"/>
                  </a:cubicBezTo>
                  <a:cubicBezTo>
                    <a:pt x="502" y="1019"/>
                    <a:pt x="785" y="756"/>
                    <a:pt x="1148" y="681"/>
                  </a:cubicBezTo>
                  <a:cubicBezTo>
                    <a:pt x="1208" y="668"/>
                    <a:pt x="1257" y="629"/>
                    <a:pt x="1280" y="572"/>
                  </a:cubicBezTo>
                  <a:close/>
                  <a:moveTo>
                    <a:pt x="1176" y="1"/>
                  </a:moveTo>
                  <a:cubicBezTo>
                    <a:pt x="1152" y="1"/>
                    <a:pt x="1129" y="1"/>
                    <a:pt x="1105" y="2"/>
                  </a:cubicBezTo>
                  <a:cubicBezTo>
                    <a:pt x="961" y="8"/>
                    <a:pt x="865" y="132"/>
                    <a:pt x="843" y="259"/>
                  </a:cubicBezTo>
                  <a:cubicBezTo>
                    <a:pt x="358" y="336"/>
                    <a:pt x="1" y="883"/>
                    <a:pt x="1" y="1365"/>
                  </a:cubicBezTo>
                  <a:cubicBezTo>
                    <a:pt x="2" y="2082"/>
                    <a:pt x="684" y="2528"/>
                    <a:pt x="1343" y="2545"/>
                  </a:cubicBezTo>
                  <a:cubicBezTo>
                    <a:pt x="1355" y="2545"/>
                    <a:pt x="1367" y="2545"/>
                    <a:pt x="1379" y="2545"/>
                  </a:cubicBezTo>
                  <a:cubicBezTo>
                    <a:pt x="2039" y="2545"/>
                    <a:pt x="2794" y="2104"/>
                    <a:pt x="2825" y="1387"/>
                  </a:cubicBezTo>
                  <a:cubicBezTo>
                    <a:pt x="2864" y="496"/>
                    <a:pt x="1967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6721815" y="4540804"/>
              <a:ext cx="93817" cy="77999"/>
            </a:xfrm>
            <a:custGeom>
              <a:avLst/>
              <a:gdLst/>
              <a:ahLst/>
              <a:cxnLst/>
              <a:rect l="l" t="t" r="r" b="b"/>
              <a:pathLst>
                <a:path w="2835" h="2357" extrusionOk="0">
                  <a:moveTo>
                    <a:pt x="1503" y="510"/>
                  </a:moveTo>
                  <a:cubicBezTo>
                    <a:pt x="1749" y="510"/>
                    <a:pt x="1990" y="652"/>
                    <a:pt x="2061" y="920"/>
                  </a:cubicBezTo>
                  <a:cubicBezTo>
                    <a:pt x="2176" y="1353"/>
                    <a:pt x="1810" y="1804"/>
                    <a:pt x="1382" y="1854"/>
                  </a:cubicBezTo>
                  <a:cubicBezTo>
                    <a:pt x="1354" y="1857"/>
                    <a:pt x="1324" y="1859"/>
                    <a:pt x="1295" y="1859"/>
                  </a:cubicBezTo>
                  <a:cubicBezTo>
                    <a:pt x="967" y="1859"/>
                    <a:pt x="603" y="1659"/>
                    <a:pt x="520" y="1329"/>
                  </a:cubicBezTo>
                  <a:cubicBezTo>
                    <a:pt x="448" y="1039"/>
                    <a:pt x="578" y="785"/>
                    <a:pt x="788" y="621"/>
                  </a:cubicBezTo>
                  <a:cubicBezTo>
                    <a:pt x="833" y="667"/>
                    <a:pt x="895" y="696"/>
                    <a:pt x="963" y="696"/>
                  </a:cubicBezTo>
                  <a:cubicBezTo>
                    <a:pt x="1016" y="696"/>
                    <a:pt x="1073" y="678"/>
                    <a:pt x="1126" y="636"/>
                  </a:cubicBezTo>
                  <a:cubicBezTo>
                    <a:pt x="1236" y="552"/>
                    <a:pt x="1371" y="510"/>
                    <a:pt x="1503" y="510"/>
                  </a:cubicBezTo>
                  <a:close/>
                  <a:moveTo>
                    <a:pt x="1482" y="1"/>
                  </a:moveTo>
                  <a:cubicBezTo>
                    <a:pt x="1298" y="1"/>
                    <a:pt x="1117" y="48"/>
                    <a:pt x="964" y="151"/>
                  </a:cubicBezTo>
                  <a:cubicBezTo>
                    <a:pt x="407" y="209"/>
                    <a:pt x="1" y="797"/>
                    <a:pt x="67" y="1358"/>
                  </a:cubicBezTo>
                  <a:cubicBezTo>
                    <a:pt x="139" y="1971"/>
                    <a:pt x="743" y="2356"/>
                    <a:pt x="1330" y="2356"/>
                  </a:cubicBezTo>
                  <a:cubicBezTo>
                    <a:pt x="1434" y="2356"/>
                    <a:pt x="1537" y="2344"/>
                    <a:pt x="1636" y="2320"/>
                  </a:cubicBezTo>
                  <a:cubicBezTo>
                    <a:pt x="2349" y="2142"/>
                    <a:pt x="2834" y="1254"/>
                    <a:pt x="2479" y="575"/>
                  </a:cubicBezTo>
                  <a:cubicBezTo>
                    <a:pt x="2295" y="222"/>
                    <a:pt x="1881" y="1"/>
                    <a:pt x="1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6838367" y="4387487"/>
              <a:ext cx="70652" cy="67211"/>
            </a:xfrm>
            <a:custGeom>
              <a:avLst/>
              <a:gdLst/>
              <a:ahLst/>
              <a:cxnLst/>
              <a:rect l="l" t="t" r="r" b="b"/>
              <a:pathLst>
                <a:path w="2135" h="2031" extrusionOk="0">
                  <a:moveTo>
                    <a:pt x="807" y="423"/>
                  </a:moveTo>
                  <a:cubicBezTo>
                    <a:pt x="831" y="453"/>
                    <a:pt x="864" y="476"/>
                    <a:pt x="899" y="488"/>
                  </a:cubicBezTo>
                  <a:cubicBezTo>
                    <a:pt x="1050" y="543"/>
                    <a:pt x="1196" y="520"/>
                    <a:pt x="1332" y="626"/>
                  </a:cubicBezTo>
                  <a:cubicBezTo>
                    <a:pt x="1459" y="727"/>
                    <a:pt x="1547" y="869"/>
                    <a:pt x="1574" y="1030"/>
                  </a:cubicBezTo>
                  <a:cubicBezTo>
                    <a:pt x="1625" y="1357"/>
                    <a:pt x="1336" y="1556"/>
                    <a:pt x="1040" y="1556"/>
                  </a:cubicBezTo>
                  <a:cubicBezTo>
                    <a:pt x="1031" y="1556"/>
                    <a:pt x="1023" y="1556"/>
                    <a:pt x="1014" y="1555"/>
                  </a:cubicBezTo>
                  <a:cubicBezTo>
                    <a:pt x="687" y="1542"/>
                    <a:pt x="427" y="1315"/>
                    <a:pt x="462" y="972"/>
                  </a:cubicBezTo>
                  <a:cubicBezTo>
                    <a:pt x="490" y="710"/>
                    <a:pt x="625" y="549"/>
                    <a:pt x="807" y="423"/>
                  </a:cubicBezTo>
                  <a:close/>
                  <a:moveTo>
                    <a:pt x="924" y="1"/>
                  </a:moveTo>
                  <a:cubicBezTo>
                    <a:pt x="422" y="1"/>
                    <a:pt x="28" y="572"/>
                    <a:pt x="15" y="1039"/>
                  </a:cubicBezTo>
                  <a:cubicBezTo>
                    <a:pt x="0" y="1612"/>
                    <a:pt x="489" y="2031"/>
                    <a:pt x="1041" y="2031"/>
                  </a:cubicBezTo>
                  <a:cubicBezTo>
                    <a:pt x="1053" y="2031"/>
                    <a:pt x="1065" y="2031"/>
                    <a:pt x="1077" y="2030"/>
                  </a:cubicBezTo>
                  <a:cubicBezTo>
                    <a:pt x="1649" y="2012"/>
                    <a:pt x="2135" y="1563"/>
                    <a:pt x="2049" y="967"/>
                  </a:cubicBezTo>
                  <a:cubicBezTo>
                    <a:pt x="1995" y="585"/>
                    <a:pt x="1573" y="25"/>
                    <a:pt x="1134" y="25"/>
                  </a:cubicBezTo>
                  <a:cubicBezTo>
                    <a:pt x="1113" y="25"/>
                    <a:pt x="1093" y="26"/>
                    <a:pt x="1072" y="28"/>
                  </a:cubicBezTo>
                  <a:cubicBezTo>
                    <a:pt x="1061" y="24"/>
                    <a:pt x="1055" y="15"/>
                    <a:pt x="1043" y="11"/>
                  </a:cubicBezTo>
                  <a:cubicBezTo>
                    <a:pt x="1003" y="4"/>
                    <a:pt x="963" y="1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7021633" y="4067482"/>
              <a:ext cx="85842" cy="78231"/>
            </a:xfrm>
            <a:custGeom>
              <a:avLst/>
              <a:gdLst/>
              <a:ahLst/>
              <a:cxnLst/>
              <a:rect l="l" t="t" r="r" b="b"/>
              <a:pathLst>
                <a:path w="2594" h="2364" extrusionOk="0">
                  <a:moveTo>
                    <a:pt x="1571" y="478"/>
                  </a:moveTo>
                  <a:cubicBezTo>
                    <a:pt x="1827" y="639"/>
                    <a:pt x="2011" y="901"/>
                    <a:pt x="2017" y="1219"/>
                  </a:cubicBezTo>
                  <a:cubicBezTo>
                    <a:pt x="2024" y="1592"/>
                    <a:pt x="1737" y="1832"/>
                    <a:pt x="1385" y="1832"/>
                  </a:cubicBezTo>
                  <a:cubicBezTo>
                    <a:pt x="1369" y="1832"/>
                    <a:pt x="1353" y="1832"/>
                    <a:pt x="1337" y="1831"/>
                  </a:cubicBezTo>
                  <a:cubicBezTo>
                    <a:pt x="976" y="1809"/>
                    <a:pt x="610" y="1550"/>
                    <a:pt x="685" y="1147"/>
                  </a:cubicBezTo>
                  <a:cubicBezTo>
                    <a:pt x="764" y="729"/>
                    <a:pt x="1181" y="518"/>
                    <a:pt x="1571" y="478"/>
                  </a:cubicBezTo>
                  <a:close/>
                  <a:moveTo>
                    <a:pt x="1469" y="0"/>
                  </a:moveTo>
                  <a:cubicBezTo>
                    <a:pt x="1461" y="0"/>
                    <a:pt x="1453" y="0"/>
                    <a:pt x="1446" y="0"/>
                  </a:cubicBezTo>
                  <a:cubicBezTo>
                    <a:pt x="1444" y="0"/>
                    <a:pt x="1443" y="0"/>
                    <a:pt x="1441" y="0"/>
                  </a:cubicBezTo>
                  <a:cubicBezTo>
                    <a:pt x="1380" y="0"/>
                    <a:pt x="1324" y="31"/>
                    <a:pt x="1290" y="82"/>
                  </a:cubicBezTo>
                  <a:cubicBezTo>
                    <a:pt x="1278" y="81"/>
                    <a:pt x="1267" y="81"/>
                    <a:pt x="1255" y="81"/>
                  </a:cubicBezTo>
                  <a:cubicBezTo>
                    <a:pt x="772" y="81"/>
                    <a:pt x="293" y="519"/>
                    <a:pt x="170" y="1007"/>
                  </a:cubicBezTo>
                  <a:cubicBezTo>
                    <a:pt x="0" y="1688"/>
                    <a:pt x="544" y="2262"/>
                    <a:pt x="1193" y="2351"/>
                  </a:cubicBezTo>
                  <a:cubicBezTo>
                    <a:pt x="1253" y="2360"/>
                    <a:pt x="1313" y="2364"/>
                    <a:pt x="1373" y="2364"/>
                  </a:cubicBezTo>
                  <a:cubicBezTo>
                    <a:pt x="1951" y="2364"/>
                    <a:pt x="2472" y="1979"/>
                    <a:pt x="2533" y="1367"/>
                  </a:cubicBezTo>
                  <a:cubicBezTo>
                    <a:pt x="2594" y="744"/>
                    <a:pt x="2148" y="0"/>
                    <a:pt x="1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6945686" y="3887194"/>
              <a:ext cx="132767" cy="126149"/>
            </a:xfrm>
            <a:custGeom>
              <a:avLst/>
              <a:gdLst/>
              <a:ahLst/>
              <a:cxnLst/>
              <a:rect l="l" t="t" r="r" b="b"/>
              <a:pathLst>
                <a:path w="4012" h="3812" extrusionOk="0">
                  <a:moveTo>
                    <a:pt x="2176" y="547"/>
                  </a:moveTo>
                  <a:cubicBezTo>
                    <a:pt x="2764" y="658"/>
                    <a:pt x="3265" y="1073"/>
                    <a:pt x="3333" y="1736"/>
                  </a:cubicBezTo>
                  <a:cubicBezTo>
                    <a:pt x="3409" y="2471"/>
                    <a:pt x="2931" y="3168"/>
                    <a:pt x="2189" y="3277"/>
                  </a:cubicBezTo>
                  <a:cubicBezTo>
                    <a:pt x="2115" y="3287"/>
                    <a:pt x="2041" y="3293"/>
                    <a:pt x="1969" y="3293"/>
                  </a:cubicBezTo>
                  <a:cubicBezTo>
                    <a:pt x="1316" y="3293"/>
                    <a:pt x="728" y="2871"/>
                    <a:pt x="589" y="2203"/>
                  </a:cubicBezTo>
                  <a:cubicBezTo>
                    <a:pt x="434" y="1448"/>
                    <a:pt x="945" y="551"/>
                    <a:pt x="1729" y="551"/>
                  </a:cubicBezTo>
                  <a:cubicBezTo>
                    <a:pt x="1827" y="551"/>
                    <a:pt x="1928" y="565"/>
                    <a:pt x="2033" y="595"/>
                  </a:cubicBezTo>
                  <a:cubicBezTo>
                    <a:pt x="2046" y="599"/>
                    <a:pt x="2059" y="601"/>
                    <a:pt x="2072" y="601"/>
                  </a:cubicBezTo>
                  <a:cubicBezTo>
                    <a:pt x="2112" y="601"/>
                    <a:pt x="2151" y="582"/>
                    <a:pt x="2176" y="547"/>
                  </a:cubicBezTo>
                  <a:close/>
                  <a:moveTo>
                    <a:pt x="1956" y="0"/>
                  </a:moveTo>
                  <a:cubicBezTo>
                    <a:pt x="1773" y="0"/>
                    <a:pt x="1587" y="27"/>
                    <a:pt x="1405" y="83"/>
                  </a:cubicBezTo>
                  <a:cubicBezTo>
                    <a:pt x="1349" y="98"/>
                    <a:pt x="1301" y="134"/>
                    <a:pt x="1270" y="183"/>
                  </a:cubicBezTo>
                  <a:cubicBezTo>
                    <a:pt x="627" y="359"/>
                    <a:pt x="116" y="1132"/>
                    <a:pt x="73" y="1800"/>
                  </a:cubicBezTo>
                  <a:cubicBezTo>
                    <a:pt x="1" y="2923"/>
                    <a:pt x="883" y="3811"/>
                    <a:pt x="1988" y="3811"/>
                  </a:cubicBezTo>
                  <a:cubicBezTo>
                    <a:pt x="2014" y="3811"/>
                    <a:pt x="2041" y="3811"/>
                    <a:pt x="2068" y="3810"/>
                  </a:cubicBezTo>
                  <a:cubicBezTo>
                    <a:pt x="3214" y="3765"/>
                    <a:pt x="4012" y="2695"/>
                    <a:pt x="3843" y="1581"/>
                  </a:cubicBezTo>
                  <a:cubicBezTo>
                    <a:pt x="3702" y="644"/>
                    <a:pt x="2856" y="0"/>
                    <a:pt x="19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34"/>
          <p:cNvGrpSpPr/>
          <p:nvPr/>
        </p:nvGrpSpPr>
        <p:grpSpPr>
          <a:xfrm>
            <a:off x="6648515" y="5156391"/>
            <a:ext cx="174596" cy="44774"/>
            <a:chOff x="6648515" y="5156391"/>
            <a:chExt cx="174596" cy="44774"/>
          </a:xfrm>
        </p:grpSpPr>
        <p:sp>
          <p:nvSpPr>
            <p:cNvPr id="562" name="Google Shape;562;p34"/>
            <p:cNvSpPr/>
            <p:nvPr/>
          </p:nvSpPr>
          <p:spPr>
            <a:xfrm>
              <a:off x="6648515" y="5156556"/>
              <a:ext cx="117875" cy="44609"/>
            </a:xfrm>
            <a:custGeom>
              <a:avLst/>
              <a:gdLst/>
              <a:ahLst/>
              <a:cxnLst/>
              <a:rect l="l" t="t" r="r" b="b"/>
              <a:pathLst>
                <a:path w="3562" h="1348" extrusionOk="0">
                  <a:moveTo>
                    <a:pt x="178" y="1"/>
                  </a:moveTo>
                  <a:cubicBezTo>
                    <a:pt x="70" y="1"/>
                    <a:pt x="1" y="168"/>
                    <a:pt x="114" y="245"/>
                  </a:cubicBezTo>
                  <a:cubicBezTo>
                    <a:pt x="1087" y="909"/>
                    <a:pt x="2176" y="1275"/>
                    <a:pt x="3351" y="1347"/>
                  </a:cubicBezTo>
                  <a:cubicBezTo>
                    <a:pt x="3354" y="1348"/>
                    <a:pt x="3358" y="1348"/>
                    <a:pt x="3362" y="1348"/>
                  </a:cubicBezTo>
                  <a:cubicBezTo>
                    <a:pt x="3562" y="1348"/>
                    <a:pt x="3560" y="1024"/>
                    <a:pt x="3349" y="1015"/>
                  </a:cubicBezTo>
                  <a:cubicBezTo>
                    <a:pt x="2223" y="971"/>
                    <a:pt x="1190" y="637"/>
                    <a:pt x="246" y="23"/>
                  </a:cubicBezTo>
                  <a:cubicBezTo>
                    <a:pt x="223" y="7"/>
                    <a:pt x="200" y="1"/>
                    <a:pt x="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6713178" y="5156391"/>
              <a:ext cx="109933" cy="37262"/>
            </a:xfrm>
            <a:custGeom>
              <a:avLst/>
              <a:gdLst/>
              <a:ahLst/>
              <a:cxnLst/>
              <a:rect l="l" t="t" r="r" b="b"/>
              <a:pathLst>
                <a:path w="3322" h="1126" extrusionOk="0">
                  <a:moveTo>
                    <a:pt x="173" y="1"/>
                  </a:moveTo>
                  <a:cubicBezTo>
                    <a:pt x="43" y="1"/>
                    <a:pt x="0" y="207"/>
                    <a:pt x="142" y="250"/>
                  </a:cubicBezTo>
                  <a:cubicBezTo>
                    <a:pt x="1113" y="541"/>
                    <a:pt x="2087" y="821"/>
                    <a:pt x="3055" y="1118"/>
                  </a:cubicBezTo>
                  <a:cubicBezTo>
                    <a:pt x="3073" y="1123"/>
                    <a:pt x="3089" y="1126"/>
                    <a:pt x="3104" y="1126"/>
                  </a:cubicBezTo>
                  <a:cubicBezTo>
                    <a:pt x="3264" y="1126"/>
                    <a:pt x="3321" y="859"/>
                    <a:pt x="3140" y="810"/>
                  </a:cubicBezTo>
                  <a:cubicBezTo>
                    <a:pt x="2161" y="550"/>
                    <a:pt x="1187" y="273"/>
                    <a:pt x="210" y="6"/>
                  </a:cubicBezTo>
                  <a:cubicBezTo>
                    <a:pt x="197" y="3"/>
                    <a:pt x="185" y="1"/>
                    <a:pt x="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4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65" name="Google Shape;565;p34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66" name="Google Shape;566;p34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4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4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4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4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4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4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4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4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4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4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34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78" name="Google Shape;578;p34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4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34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81" name="Google Shape;581;p34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4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3" name="Google Shape;583;p34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84" name="Google Shape;584;p34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34"/>
          <p:cNvGrpSpPr/>
          <p:nvPr/>
        </p:nvGrpSpPr>
        <p:grpSpPr>
          <a:xfrm rot="5257631">
            <a:off x="7170421" y="4673482"/>
            <a:ext cx="1375894" cy="924036"/>
            <a:chOff x="7485292" y="4430739"/>
            <a:chExt cx="1375953" cy="924075"/>
          </a:xfrm>
        </p:grpSpPr>
        <p:sp>
          <p:nvSpPr>
            <p:cNvPr id="588" name="Google Shape;588;p34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4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92" name="Google Shape;592;p34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93" name="Google Shape;593;p34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4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34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34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598" name="Google Shape;598;p34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34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603" name="Google Shape;603;p34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4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608" name="Google Shape;608;p34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609" name="Google Shape;609;p34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4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4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4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4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4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34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616" name="Google Shape;616;p34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4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34"/>
          <p:cNvSpPr/>
          <p:nvPr/>
        </p:nvSpPr>
        <p:spPr>
          <a:xfrm>
            <a:off x="4925186" y="4301061"/>
            <a:ext cx="627897" cy="471965"/>
          </a:xfrm>
          <a:custGeom>
            <a:avLst/>
            <a:gdLst/>
            <a:ahLst/>
            <a:cxnLst/>
            <a:rect l="l" t="t" r="r" b="b"/>
            <a:pathLst>
              <a:path w="18974" h="14262" extrusionOk="0">
                <a:moveTo>
                  <a:pt x="2988" y="1"/>
                </a:moveTo>
                <a:cubicBezTo>
                  <a:pt x="2525" y="1"/>
                  <a:pt x="2056" y="123"/>
                  <a:pt x="1593" y="416"/>
                </a:cubicBezTo>
                <a:cubicBezTo>
                  <a:pt x="1" y="1425"/>
                  <a:pt x="39" y="3716"/>
                  <a:pt x="350" y="5361"/>
                </a:cubicBezTo>
                <a:cubicBezTo>
                  <a:pt x="797" y="7721"/>
                  <a:pt x="2174" y="9760"/>
                  <a:pt x="3820" y="11461"/>
                </a:cubicBezTo>
                <a:cubicBezTo>
                  <a:pt x="5052" y="12735"/>
                  <a:pt x="6440" y="14261"/>
                  <a:pt x="8322" y="14261"/>
                </a:cubicBezTo>
                <a:cubicBezTo>
                  <a:pt x="8371" y="14261"/>
                  <a:pt x="8421" y="14260"/>
                  <a:pt x="8470" y="14258"/>
                </a:cubicBezTo>
                <a:cubicBezTo>
                  <a:pt x="12386" y="14096"/>
                  <a:pt x="16661" y="11734"/>
                  <a:pt x="18086" y="7966"/>
                </a:cubicBezTo>
                <a:cubicBezTo>
                  <a:pt x="18657" y="6462"/>
                  <a:pt x="18974" y="4192"/>
                  <a:pt x="17952" y="2803"/>
                </a:cubicBezTo>
                <a:cubicBezTo>
                  <a:pt x="17453" y="2124"/>
                  <a:pt x="16710" y="1879"/>
                  <a:pt x="15917" y="1879"/>
                </a:cubicBezTo>
                <a:cubicBezTo>
                  <a:pt x="15596" y="1879"/>
                  <a:pt x="15266" y="1919"/>
                  <a:pt x="14941" y="1987"/>
                </a:cubicBezTo>
                <a:cubicBezTo>
                  <a:pt x="14900" y="1970"/>
                  <a:pt x="14860" y="1956"/>
                  <a:pt x="14817" y="1944"/>
                </a:cubicBezTo>
                <a:cubicBezTo>
                  <a:pt x="14573" y="1878"/>
                  <a:pt x="14346" y="1848"/>
                  <a:pt x="14131" y="1848"/>
                </a:cubicBezTo>
                <a:cubicBezTo>
                  <a:pt x="13095" y="1848"/>
                  <a:pt x="12355" y="2550"/>
                  <a:pt x="11556" y="3329"/>
                </a:cubicBezTo>
                <a:cubicBezTo>
                  <a:pt x="10541" y="4317"/>
                  <a:pt x="9538" y="5315"/>
                  <a:pt x="8535" y="6314"/>
                </a:cubicBezTo>
                <a:cubicBezTo>
                  <a:pt x="8423" y="4413"/>
                  <a:pt x="7620" y="2785"/>
                  <a:pt x="6213" y="1454"/>
                </a:cubicBezTo>
                <a:cubicBezTo>
                  <a:pt x="6087" y="1333"/>
                  <a:pt x="5935" y="1244"/>
                  <a:pt x="5767" y="1194"/>
                </a:cubicBezTo>
                <a:cubicBezTo>
                  <a:pt x="4945" y="560"/>
                  <a:pt x="3980" y="1"/>
                  <a:pt x="298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4"/>
          <p:cNvSpPr/>
          <p:nvPr/>
        </p:nvSpPr>
        <p:spPr>
          <a:xfrm>
            <a:off x="4816519" y="4288164"/>
            <a:ext cx="772313" cy="497744"/>
          </a:xfrm>
          <a:custGeom>
            <a:avLst/>
            <a:gdLst/>
            <a:ahLst/>
            <a:cxnLst/>
            <a:rect l="l" t="t" r="r" b="b"/>
            <a:pathLst>
              <a:path w="23338" h="15041" extrusionOk="0">
                <a:moveTo>
                  <a:pt x="7095" y="721"/>
                </a:moveTo>
                <a:cubicBezTo>
                  <a:pt x="7622" y="721"/>
                  <a:pt x="8178" y="845"/>
                  <a:pt x="8741" y="1117"/>
                </a:cubicBezTo>
                <a:cubicBezTo>
                  <a:pt x="10751" y="2088"/>
                  <a:pt x="11547" y="4287"/>
                  <a:pt x="11823" y="6364"/>
                </a:cubicBezTo>
                <a:cubicBezTo>
                  <a:pt x="11672" y="6627"/>
                  <a:pt x="11920" y="6868"/>
                  <a:pt x="12174" y="6868"/>
                </a:cubicBezTo>
                <a:cubicBezTo>
                  <a:pt x="12290" y="6868"/>
                  <a:pt x="12407" y="6819"/>
                  <a:pt x="12489" y="6699"/>
                </a:cubicBezTo>
                <a:cubicBezTo>
                  <a:pt x="13875" y="4691"/>
                  <a:pt x="15594" y="2216"/>
                  <a:pt x="18283" y="2043"/>
                </a:cubicBezTo>
                <a:cubicBezTo>
                  <a:pt x="18379" y="2037"/>
                  <a:pt x="18473" y="2034"/>
                  <a:pt x="18566" y="2034"/>
                </a:cubicBezTo>
                <a:cubicBezTo>
                  <a:pt x="21416" y="2034"/>
                  <a:pt x="22590" y="4930"/>
                  <a:pt x="21547" y="7369"/>
                </a:cubicBezTo>
                <a:cubicBezTo>
                  <a:pt x="19845" y="11346"/>
                  <a:pt x="14967" y="13248"/>
                  <a:pt x="11085" y="14216"/>
                </a:cubicBezTo>
                <a:cubicBezTo>
                  <a:pt x="11079" y="14216"/>
                  <a:pt x="11075" y="14221"/>
                  <a:pt x="11071" y="14222"/>
                </a:cubicBezTo>
                <a:cubicBezTo>
                  <a:pt x="8029" y="12032"/>
                  <a:pt x="3303" y="8519"/>
                  <a:pt x="3592" y="4333"/>
                </a:cubicBezTo>
                <a:cubicBezTo>
                  <a:pt x="3735" y="2272"/>
                  <a:pt x="5232" y="721"/>
                  <a:pt x="7095" y="721"/>
                </a:cubicBezTo>
                <a:close/>
                <a:moveTo>
                  <a:pt x="6988" y="1"/>
                </a:moveTo>
                <a:cubicBezTo>
                  <a:pt x="5758" y="1"/>
                  <a:pt x="4566" y="507"/>
                  <a:pt x="3767" y="1587"/>
                </a:cubicBezTo>
                <a:cubicBezTo>
                  <a:pt x="1" y="6676"/>
                  <a:pt x="7237" y="12429"/>
                  <a:pt x="10797" y="14970"/>
                </a:cubicBezTo>
                <a:cubicBezTo>
                  <a:pt x="10866" y="15019"/>
                  <a:pt x="10933" y="15041"/>
                  <a:pt x="10996" y="15041"/>
                </a:cubicBezTo>
                <a:cubicBezTo>
                  <a:pt x="11172" y="15041"/>
                  <a:pt x="11310" y="14876"/>
                  <a:pt x="11337" y="14691"/>
                </a:cubicBezTo>
                <a:cubicBezTo>
                  <a:pt x="15885" y="14101"/>
                  <a:pt x="23337" y="10392"/>
                  <a:pt x="22676" y="4904"/>
                </a:cubicBezTo>
                <a:cubicBezTo>
                  <a:pt x="22413" y="2733"/>
                  <a:pt x="20731" y="1287"/>
                  <a:pt x="18602" y="1287"/>
                </a:cubicBezTo>
                <a:cubicBezTo>
                  <a:pt x="18492" y="1287"/>
                  <a:pt x="18382" y="1291"/>
                  <a:pt x="18271" y="1299"/>
                </a:cubicBezTo>
                <a:cubicBezTo>
                  <a:pt x="15565" y="1484"/>
                  <a:pt x="13768" y="3605"/>
                  <a:pt x="12293" y="5682"/>
                </a:cubicBezTo>
                <a:cubicBezTo>
                  <a:pt x="12066" y="3642"/>
                  <a:pt x="11183" y="1634"/>
                  <a:pt x="9306" y="607"/>
                </a:cubicBezTo>
                <a:cubicBezTo>
                  <a:pt x="8581" y="209"/>
                  <a:pt x="7777" y="1"/>
                  <a:pt x="69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4"/>
          <p:cNvSpPr/>
          <p:nvPr/>
        </p:nvSpPr>
        <p:spPr>
          <a:xfrm>
            <a:off x="1659027" y="2860301"/>
            <a:ext cx="177475" cy="191539"/>
          </a:xfrm>
          <a:custGeom>
            <a:avLst/>
            <a:gdLst/>
            <a:ahLst/>
            <a:cxnLst/>
            <a:rect l="l" t="t" r="r" b="b"/>
            <a:pathLst>
              <a:path w="5363" h="5788" extrusionOk="0">
                <a:moveTo>
                  <a:pt x="1470" y="1"/>
                </a:moveTo>
                <a:cubicBezTo>
                  <a:pt x="747" y="1"/>
                  <a:pt x="1" y="780"/>
                  <a:pt x="456" y="1627"/>
                </a:cubicBezTo>
                <a:cubicBezTo>
                  <a:pt x="661" y="2011"/>
                  <a:pt x="604" y="2480"/>
                  <a:pt x="623" y="2901"/>
                </a:cubicBezTo>
                <a:cubicBezTo>
                  <a:pt x="646" y="3408"/>
                  <a:pt x="716" y="3869"/>
                  <a:pt x="923" y="4334"/>
                </a:cubicBezTo>
                <a:cubicBezTo>
                  <a:pt x="1288" y="5159"/>
                  <a:pt x="2009" y="5787"/>
                  <a:pt x="2933" y="5787"/>
                </a:cubicBezTo>
                <a:cubicBezTo>
                  <a:pt x="2965" y="5787"/>
                  <a:pt x="2998" y="5786"/>
                  <a:pt x="3030" y="5785"/>
                </a:cubicBezTo>
                <a:cubicBezTo>
                  <a:pt x="3767" y="5750"/>
                  <a:pt x="4217" y="5125"/>
                  <a:pt x="4073" y="4416"/>
                </a:cubicBezTo>
                <a:cubicBezTo>
                  <a:pt x="4009" y="4091"/>
                  <a:pt x="3943" y="3768"/>
                  <a:pt x="3877" y="3445"/>
                </a:cubicBezTo>
                <a:lnTo>
                  <a:pt x="3877" y="3445"/>
                </a:lnTo>
                <a:cubicBezTo>
                  <a:pt x="3909" y="3446"/>
                  <a:pt x="3940" y="3451"/>
                  <a:pt x="3971" y="3452"/>
                </a:cubicBezTo>
                <a:cubicBezTo>
                  <a:pt x="3993" y="3453"/>
                  <a:pt x="4016" y="3454"/>
                  <a:pt x="4038" y="3454"/>
                </a:cubicBezTo>
                <a:cubicBezTo>
                  <a:pt x="5362" y="3454"/>
                  <a:pt x="5337" y="1359"/>
                  <a:pt x="3971" y="1288"/>
                </a:cubicBezTo>
                <a:cubicBezTo>
                  <a:pt x="3603" y="1270"/>
                  <a:pt x="3393" y="1092"/>
                  <a:pt x="3165" y="815"/>
                </a:cubicBezTo>
                <a:cubicBezTo>
                  <a:pt x="2959" y="565"/>
                  <a:pt x="2716" y="463"/>
                  <a:pt x="2475" y="463"/>
                </a:cubicBezTo>
                <a:cubicBezTo>
                  <a:pt x="2412" y="463"/>
                  <a:pt x="2350" y="470"/>
                  <a:pt x="2289" y="482"/>
                </a:cubicBezTo>
                <a:cubicBezTo>
                  <a:pt x="2084" y="143"/>
                  <a:pt x="1779" y="1"/>
                  <a:pt x="1470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4"/>
          <p:cNvSpPr/>
          <p:nvPr/>
        </p:nvSpPr>
        <p:spPr>
          <a:xfrm>
            <a:off x="1977310" y="3359865"/>
            <a:ext cx="481198" cy="382053"/>
          </a:xfrm>
          <a:custGeom>
            <a:avLst/>
            <a:gdLst/>
            <a:ahLst/>
            <a:cxnLst/>
            <a:rect l="l" t="t" r="r" b="b"/>
            <a:pathLst>
              <a:path w="14541" h="11545" extrusionOk="0">
                <a:moveTo>
                  <a:pt x="5344" y="0"/>
                </a:moveTo>
                <a:cubicBezTo>
                  <a:pt x="5114" y="0"/>
                  <a:pt x="4888" y="70"/>
                  <a:pt x="4709" y="224"/>
                </a:cubicBezTo>
                <a:cubicBezTo>
                  <a:pt x="4594" y="258"/>
                  <a:pt x="4483" y="303"/>
                  <a:pt x="4375" y="356"/>
                </a:cubicBezTo>
                <a:cubicBezTo>
                  <a:pt x="3835" y="636"/>
                  <a:pt x="3584" y="1096"/>
                  <a:pt x="3510" y="1618"/>
                </a:cubicBezTo>
                <a:cubicBezTo>
                  <a:pt x="3195" y="1804"/>
                  <a:pt x="2838" y="1905"/>
                  <a:pt x="2448" y="1905"/>
                </a:cubicBezTo>
                <a:cubicBezTo>
                  <a:pt x="2249" y="1905"/>
                  <a:pt x="2041" y="1878"/>
                  <a:pt x="1825" y="1823"/>
                </a:cubicBezTo>
                <a:cubicBezTo>
                  <a:pt x="1723" y="1798"/>
                  <a:pt x="1626" y="1785"/>
                  <a:pt x="1533" y="1785"/>
                </a:cubicBezTo>
                <a:cubicBezTo>
                  <a:pt x="399" y="1785"/>
                  <a:pt x="1" y="3594"/>
                  <a:pt x="1249" y="3911"/>
                </a:cubicBezTo>
                <a:cubicBezTo>
                  <a:pt x="1427" y="3954"/>
                  <a:pt x="1606" y="3989"/>
                  <a:pt x="1787" y="4014"/>
                </a:cubicBezTo>
                <a:cubicBezTo>
                  <a:pt x="1830" y="4184"/>
                  <a:pt x="1908" y="4344"/>
                  <a:pt x="2017" y="4484"/>
                </a:cubicBezTo>
                <a:cubicBezTo>
                  <a:pt x="4601" y="7780"/>
                  <a:pt x="9244" y="9063"/>
                  <a:pt x="12588" y="11377"/>
                </a:cubicBezTo>
                <a:cubicBezTo>
                  <a:pt x="12756" y="11494"/>
                  <a:pt x="12934" y="11544"/>
                  <a:pt x="13109" y="11544"/>
                </a:cubicBezTo>
                <a:cubicBezTo>
                  <a:pt x="13858" y="11544"/>
                  <a:pt x="14540" y="10612"/>
                  <a:pt x="14067" y="9896"/>
                </a:cubicBezTo>
                <a:cubicBezTo>
                  <a:pt x="12569" y="7628"/>
                  <a:pt x="10683" y="5613"/>
                  <a:pt x="8937" y="3536"/>
                </a:cubicBezTo>
                <a:cubicBezTo>
                  <a:pt x="8345" y="2834"/>
                  <a:pt x="7452" y="1362"/>
                  <a:pt x="6391" y="617"/>
                </a:cubicBezTo>
                <a:cubicBezTo>
                  <a:pt x="6200" y="234"/>
                  <a:pt x="5764" y="0"/>
                  <a:pt x="5344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4"/>
          <p:cNvSpPr/>
          <p:nvPr/>
        </p:nvSpPr>
        <p:spPr>
          <a:xfrm>
            <a:off x="1637980" y="2854741"/>
            <a:ext cx="851139" cy="910474"/>
          </a:xfrm>
          <a:custGeom>
            <a:avLst/>
            <a:gdLst/>
            <a:ahLst/>
            <a:cxnLst/>
            <a:rect l="l" t="t" r="r" b="b"/>
            <a:pathLst>
              <a:path w="25720" h="27513" extrusionOk="0">
                <a:moveTo>
                  <a:pt x="994" y="589"/>
                </a:moveTo>
                <a:cubicBezTo>
                  <a:pt x="2625" y="839"/>
                  <a:pt x="4230" y="1315"/>
                  <a:pt x="5575" y="2259"/>
                </a:cubicBezTo>
                <a:cubicBezTo>
                  <a:pt x="5570" y="2279"/>
                  <a:pt x="5567" y="2300"/>
                  <a:pt x="5567" y="2321"/>
                </a:cubicBezTo>
                <a:cubicBezTo>
                  <a:pt x="5598" y="2841"/>
                  <a:pt x="5255" y="3270"/>
                  <a:pt x="4790" y="3270"/>
                </a:cubicBezTo>
                <a:cubicBezTo>
                  <a:pt x="4666" y="3270"/>
                  <a:pt x="4532" y="3239"/>
                  <a:pt x="4395" y="3171"/>
                </a:cubicBezTo>
                <a:cubicBezTo>
                  <a:pt x="4367" y="3157"/>
                  <a:pt x="4337" y="3150"/>
                  <a:pt x="4306" y="3150"/>
                </a:cubicBezTo>
                <a:cubicBezTo>
                  <a:pt x="4278" y="3150"/>
                  <a:pt x="4249" y="3156"/>
                  <a:pt x="4224" y="3168"/>
                </a:cubicBezTo>
                <a:cubicBezTo>
                  <a:pt x="4189" y="3133"/>
                  <a:pt x="4155" y="3099"/>
                  <a:pt x="4121" y="3067"/>
                </a:cubicBezTo>
                <a:cubicBezTo>
                  <a:pt x="4060" y="3010"/>
                  <a:pt x="3992" y="2985"/>
                  <a:pt x="3926" y="2985"/>
                </a:cubicBezTo>
                <a:cubicBezTo>
                  <a:pt x="3700" y="2985"/>
                  <a:pt x="3504" y="3272"/>
                  <a:pt x="3709" y="3478"/>
                </a:cubicBezTo>
                <a:cubicBezTo>
                  <a:pt x="4187" y="3956"/>
                  <a:pt x="4882" y="4591"/>
                  <a:pt x="4648" y="5351"/>
                </a:cubicBezTo>
                <a:cubicBezTo>
                  <a:pt x="4528" y="5738"/>
                  <a:pt x="4188" y="5875"/>
                  <a:pt x="3830" y="5875"/>
                </a:cubicBezTo>
                <a:cubicBezTo>
                  <a:pt x="3746" y="5875"/>
                  <a:pt x="3660" y="5867"/>
                  <a:pt x="3576" y="5853"/>
                </a:cubicBezTo>
                <a:cubicBezTo>
                  <a:pt x="3357" y="5818"/>
                  <a:pt x="2515" y="5634"/>
                  <a:pt x="2548" y="5354"/>
                </a:cubicBezTo>
                <a:cubicBezTo>
                  <a:pt x="2562" y="5237"/>
                  <a:pt x="2449" y="5161"/>
                  <a:pt x="2342" y="5161"/>
                </a:cubicBezTo>
                <a:cubicBezTo>
                  <a:pt x="2290" y="5161"/>
                  <a:pt x="2239" y="5179"/>
                  <a:pt x="2205" y="5221"/>
                </a:cubicBezTo>
                <a:cubicBezTo>
                  <a:pt x="2198" y="5041"/>
                  <a:pt x="2190" y="4864"/>
                  <a:pt x="2175" y="4689"/>
                </a:cubicBezTo>
                <a:lnTo>
                  <a:pt x="2176" y="4689"/>
                </a:lnTo>
                <a:cubicBezTo>
                  <a:pt x="2055" y="3234"/>
                  <a:pt x="1635" y="1885"/>
                  <a:pt x="994" y="589"/>
                </a:cubicBezTo>
                <a:close/>
                <a:moveTo>
                  <a:pt x="6094" y="2655"/>
                </a:moveTo>
                <a:cubicBezTo>
                  <a:pt x="6247" y="2785"/>
                  <a:pt x="6400" y="2916"/>
                  <a:pt x="6544" y="3060"/>
                </a:cubicBezTo>
                <a:cubicBezTo>
                  <a:pt x="8160" y="4679"/>
                  <a:pt x="9485" y="8566"/>
                  <a:pt x="6181" y="9191"/>
                </a:cubicBezTo>
                <a:cubicBezTo>
                  <a:pt x="5969" y="9231"/>
                  <a:pt x="5744" y="9251"/>
                  <a:pt x="5515" y="9251"/>
                </a:cubicBezTo>
                <a:cubicBezTo>
                  <a:pt x="4588" y="9251"/>
                  <a:pt x="3582" y="8921"/>
                  <a:pt x="2980" y="8253"/>
                </a:cubicBezTo>
                <a:cubicBezTo>
                  <a:pt x="2349" y="7553"/>
                  <a:pt x="2262" y="6640"/>
                  <a:pt x="2225" y="5737"/>
                </a:cubicBezTo>
                <a:lnTo>
                  <a:pt x="2225" y="5737"/>
                </a:lnTo>
                <a:cubicBezTo>
                  <a:pt x="2384" y="5954"/>
                  <a:pt x="2724" y="6091"/>
                  <a:pt x="2982" y="6192"/>
                </a:cubicBezTo>
                <a:cubicBezTo>
                  <a:pt x="3280" y="6309"/>
                  <a:pt x="3609" y="6398"/>
                  <a:pt x="3930" y="6398"/>
                </a:cubicBezTo>
                <a:cubicBezTo>
                  <a:pt x="4205" y="6398"/>
                  <a:pt x="4474" y="6332"/>
                  <a:pt x="4714" y="6163"/>
                </a:cubicBezTo>
                <a:cubicBezTo>
                  <a:pt x="5659" y="5495"/>
                  <a:pt x="5247" y="4440"/>
                  <a:pt x="4654" y="3662"/>
                </a:cubicBezTo>
                <a:lnTo>
                  <a:pt x="4654" y="3662"/>
                </a:lnTo>
                <a:cubicBezTo>
                  <a:pt x="4708" y="3668"/>
                  <a:pt x="4763" y="3672"/>
                  <a:pt x="4817" y="3672"/>
                </a:cubicBezTo>
                <a:cubicBezTo>
                  <a:pt x="5417" y="3672"/>
                  <a:pt x="5993" y="3268"/>
                  <a:pt x="6094" y="2655"/>
                </a:cubicBezTo>
                <a:close/>
                <a:moveTo>
                  <a:pt x="8192" y="8998"/>
                </a:moveTo>
                <a:cubicBezTo>
                  <a:pt x="10846" y="10302"/>
                  <a:pt x="13138" y="12431"/>
                  <a:pt x="15184" y="14668"/>
                </a:cubicBezTo>
                <a:cubicBezTo>
                  <a:pt x="15103" y="14689"/>
                  <a:pt x="15031" y="14744"/>
                  <a:pt x="14997" y="14853"/>
                </a:cubicBezTo>
                <a:cubicBezTo>
                  <a:pt x="14311" y="17071"/>
                  <a:pt x="12095" y="16968"/>
                  <a:pt x="10195" y="17014"/>
                </a:cubicBezTo>
                <a:cubicBezTo>
                  <a:pt x="8564" y="14957"/>
                  <a:pt x="7344" y="12595"/>
                  <a:pt x="6746" y="9884"/>
                </a:cubicBezTo>
                <a:cubicBezTo>
                  <a:pt x="7301" y="9724"/>
                  <a:pt x="7802" y="9433"/>
                  <a:pt x="8191" y="8998"/>
                </a:cubicBezTo>
                <a:close/>
                <a:moveTo>
                  <a:pt x="15524" y="15043"/>
                </a:moveTo>
                <a:cubicBezTo>
                  <a:pt x="16137" y="15724"/>
                  <a:pt x="16726" y="16412"/>
                  <a:pt x="17297" y="17084"/>
                </a:cubicBezTo>
                <a:cubicBezTo>
                  <a:pt x="19805" y="20045"/>
                  <a:pt x="21773" y="23480"/>
                  <a:pt x="24243" y="26450"/>
                </a:cubicBezTo>
                <a:cubicBezTo>
                  <a:pt x="19213" y="24483"/>
                  <a:pt x="14031" y="21609"/>
                  <a:pt x="10543" y="17441"/>
                </a:cubicBezTo>
                <a:lnTo>
                  <a:pt x="10545" y="17441"/>
                </a:lnTo>
                <a:cubicBezTo>
                  <a:pt x="10847" y="17475"/>
                  <a:pt x="11166" y="17494"/>
                  <a:pt x="11490" y="17494"/>
                </a:cubicBezTo>
                <a:cubicBezTo>
                  <a:pt x="13251" y="17494"/>
                  <a:pt x="15172" y="16929"/>
                  <a:pt x="15524" y="15043"/>
                </a:cubicBezTo>
                <a:close/>
                <a:moveTo>
                  <a:pt x="278" y="1"/>
                </a:moveTo>
                <a:cubicBezTo>
                  <a:pt x="44" y="1"/>
                  <a:pt x="1" y="264"/>
                  <a:pt x="127" y="407"/>
                </a:cubicBezTo>
                <a:cubicBezTo>
                  <a:pt x="110" y="493"/>
                  <a:pt x="125" y="580"/>
                  <a:pt x="167" y="657"/>
                </a:cubicBezTo>
                <a:cubicBezTo>
                  <a:pt x="1167" y="2554"/>
                  <a:pt x="1292" y="4320"/>
                  <a:pt x="1487" y="6402"/>
                </a:cubicBezTo>
                <a:cubicBezTo>
                  <a:pt x="1588" y="7481"/>
                  <a:pt x="1914" y="8420"/>
                  <a:pt x="2783" y="9111"/>
                </a:cubicBezTo>
                <a:cubicBezTo>
                  <a:pt x="3523" y="9700"/>
                  <a:pt x="4568" y="10039"/>
                  <a:pt x="5590" y="10039"/>
                </a:cubicBezTo>
                <a:cubicBezTo>
                  <a:pt x="5812" y="10039"/>
                  <a:pt x="6032" y="10023"/>
                  <a:pt x="6249" y="9990"/>
                </a:cubicBezTo>
                <a:cubicBezTo>
                  <a:pt x="6866" y="14289"/>
                  <a:pt x="9685" y="17887"/>
                  <a:pt x="12848" y="20720"/>
                </a:cubicBezTo>
                <a:cubicBezTo>
                  <a:pt x="16285" y="23799"/>
                  <a:pt x="20649" y="26464"/>
                  <a:pt x="25188" y="27502"/>
                </a:cubicBezTo>
                <a:cubicBezTo>
                  <a:pt x="25219" y="27509"/>
                  <a:pt x="25248" y="27512"/>
                  <a:pt x="25275" y="27512"/>
                </a:cubicBezTo>
                <a:cubicBezTo>
                  <a:pt x="25618" y="27512"/>
                  <a:pt x="25720" y="27008"/>
                  <a:pt x="25360" y="26876"/>
                </a:cubicBezTo>
                <a:lnTo>
                  <a:pt x="25305" y="26854"/>
                </a:lnTo>
                <a:cubicBezTo>
                  <a:pt x="25300" y="26831"/>
                  <a:pt x="25294" y="26807"/>
                  <a:pt x="25283" y="26785"/>
                </a:cubicBezTo>
                <a:cubicBezTo>
                  <a:pt x="23295" y="22973"/>
                  <a:pt x="20229" y="19324"/>
                  <a:pt x="17415" y="16083"/>
                </a:cubicBezTo>
                <a:cubicBezTo>
                  <a:pt x="14916" y="13202"/>
                  <a:pt x="12036" y="10180"/>
                  <a:pt x="8479" y="8632"/>
                </a:cubicBezTo>
                <a:cubicBezTo>
                  <a:pt x="9520" y="7034"/>
                  <a:pt x="8878" y="4830"/>
                  <a:pt x="7815" y="3401"/>
                </a:cubicBezTo>
                <a:cubicBezTo>
                  <a:pt x="6046" y="1024"/>
                  <a:pt x="3143" y="127"/>
                  <a:pt x="292" y="1"/>
                </a:cubicBezTo>
                <a:cubicBezTo>
                  <a:pt x="287" y="1"/>
                  <a:pt x="283" y="1"/>
                  <a:pt x="2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34"/>
          <p:cNvGrpSpPr/>
          <p:nvPr/>
        </p:nvGrpSpPr>
        <p:grpSpPr>
          <a:xfrm>
            <a:off x="2299466" y="3346165"/>
            <a:ext cx="124295" cy="108279"/>
            <a:chOff x="2299466" y="3346165"/>
            <a:chExt cx="124295" cy="108279"/>
          </a:xfrm>
        </p:grpSpPr>
        <p:sp>
          <p:nvSpPr>
            <p:cNvPr id="624" name="Google Shape;624;p34"/>
            <p:cNvSpPr/>
            <p:nvPr/>
          </p:nvSpPr>
          <p:spPr>
            <a:xfrm>
              <a:off x="2299466" y="3346165"/>
              <a:ext cx="89581" cy="92924"/>
            </a:xfrm>
            <a:custGeom>
              <a:avLst/>
              <a:gdLst/>
              <a:ahLst/>
              <a:cxnLst/>
              <a:rect l="l" t="t" r="r" b="b"/>
              <a:pathLst>
                <a:path w="2707" h="2808" extrusionOk="0">
                  <a:moveTo>
                    <a:pt x="177" y="0"/>
                  </a:moveTo>
                  <a:cubicBezTo>
                    <a:pt x="83" y="0"/>
                    <a:pt x="1" y="137"/>
                    <a:pt x="88" y="208"/>
                  </a:cubicBezTo>
                  <a:cubicBezTo>
                    <a:pt x="990" y="939"/>
                    <a:pt x="1641" y="1795"/>
                    <a:pt x="2315" y="2726"/>
                  </a:cubicBezTo>
                  <a:cubicBezTo>
                    <a:pt x="2357" y="2783"/>
                    <a:pt x="2413" y="2808"/>
                    <a:pt x="2469" y="2808"/>
                  </a:cubicBezTo>
                  <a:cubicBezTo>
                    <a:pt x="2592" y="2808"/>
                    <a:pt x="2707" y="2687"/>
                    <a:pt x="2628" y="2544"/>
                  </a:cubicBezTo>
                  <a:cubicBezTo>
                    <a:pt x="2066" y="1541"/>
                    <a:pt x="1151" y="694"/>
                    <a:pt x="235" y="20"/>
                  </a:cubicBezTo>
                  <a:cubicBezTo>
                    <a:pt x="216" y="6"/>
                    <a:pt x="196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2361680" y="3363936"/>
              <a:ext cx="62082" cy="90508"/>
            </a:xfrm>
            <a:custGeom>
              <a:avLst/>
              <a:gdLst/>
              <a:ahLst/>
              <a:cxnLst/>
              <a:rect l="l" t="t" r="r" b="b"/>
              <a:pathLst>
                <a:path w="1876" h="2735" extrusionOk="0">
                  <a:moveTo>
                    <a:pt x="183" y="1"/>
                  </a:moveTo>
                  <a:cubicBezTo>
                    <a:pt x="91" y="1"/>
                    <a:pt x="1" y="96"/>
                    <a:pt x="60" y="201"/>
                  </a:cubicBezTo>
                  <a:cubicBezTo>
                    <a:pt x="518" y="1016"/>
                    <a:pt x="988" y="1824"/>
                    <a:pt x="1445" y="2641"/>
                  </a:cubicBezTo>
                  <a:cubicBezTo>
                    <a:pt x="1482" y="2707"/>
                    <a:pt x="1540" y="2734"/>
                    <a:pt x="1599" y="2734"/>
                  </a:cubicBezTo>
                  <a:cubicBezTo>
                    <a:pt x="1735" y="2734"/>
                    <a:pt x="1875" y="2591"/>
                    <a:pt x="1781" y="2443"/>
                  </a:cubicBezTo>
                  <a:cubicBezTo>
                    <a:pt x="1281" y="1653"/>
                    <a:pt x="794" y="855"/>
                    <a:pt x="294" y="65"/>
                  </a:cubicBezTo>
                  <a:cubicBezTo>
                    <a:pt x="266" y="19"/>
                    <a:pt x="224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6" name="Google Shape;6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Google Shape;876;p52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475" y="1349202"/>
            <a:ext cx="7551050" cy="1299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8" name="Google Shape;87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948978">
            <a:off x="2205775" y="2542650"/>
            <a:ext cx="1779675" cy="996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52"/>
          <p:cNvSpPr txBox="1"/>
          <p:nvPr/>
        </p:nvSpPr>
        <p:spPr>
          <a:xfrm>
            <a:off x="66575" y="66575"/>
            <a:ext cx="802500" cy="35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/>
              </a:rPr>
              <a:t>Lesson 3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53"/>
          <p:cNvPicPr preferRelativeResize="0"/>
          <p:nvPr/>
        </p:nvPicPr>
        <p:blipFill rotWithShape="1">
          <a:blip r:embed="rId4">
            <a:alphaModFix/>
          </a:blip>
          <a:srcRect l="2694" t="9811" r="2760" b="18043"/>
          <a:stretch/>
        </p:blipFill>
        <p:spPr>
          <a:xfrm>
            <a:off x="251175" y="173325"/>
            <a:ext cx="8641650" cy="47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53"/>
          <p:cNvSpPr txBox="1"/>
          <p:nvPr/>
        </p:nvSpPr>
        <p:spPr>
          <a:xfrm>
            <a:off x="66575" y="66575"/>
            <a:ext cx="802500" cy="35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Lesson 3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Online Media 1" descr="K-2nd Grade_Modeling Amira Video #3">
            <a:hlinkClick r:id="" action="ppaction://media"/>
            <a:extLst>
              <a:ext uri="{FF2B5EF4-FFF2-40B4-BE49-F238E27FC236}">
                <a16:creationId xmlns:a16="http://schemas.microsoft.com/office/drawing/2014/main" id="{105E20C9-3E00-F553-489F-4E6563B7AB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36627" y="526754"/>
            <a:ext cx="6670745" cy="375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54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54"/>
          <p:cNvSpPr txBox="1">
            <a:spLocks noGrp="1"/>
          </p:cNvSpPr>
          <p:nvPr>
            <p:ph type="ctrTitle"/>
          </p:nvPr>
        </p:nvSpPr>
        <p:spPr>
          <a:xfrm>
            <a:off x="2949450" y="446550"/>
            <a:ext cx="3245100" cy="6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 b="1">
                <a:latin typeface="Manjari"/>
                <a:ea typeface="Manjari"/>
                <a:cs typeface="Manjari"/>
                <a:sym typeface="Manjari"/>
              </a:rPr>
              <a:t>Reflection</a:t>
            </a:r>
            <a:endParaRPr sz="3000" b="1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94" name="Google Shape;89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925" y="1214838"/>
            <a:ext cx="4538950" cy="30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54"/>
          <p:cNvSpPr txBox="1"/>
          <p:nvPr/>
        </p:nvSpPr>
        <p:spPr>
          <a:xfrm>
            <a:off x="652751" y="1573063"/>
            <a:ext cx="35853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1. What should I remember about the cursor?</a:t>
            </a:r>
            <a:endParaRPr sz="37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96" name="Google Shape;896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820726" y="1262688"/>
            <a:ext cx="4235174" cy="29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54"/>
          <p:cNvSpPr txBox="1"/>
          <p:nvPr/>
        </p:nvSpPr>
        <p:spPr>
          <a:xfrm>
            <a:off x="5407413" y="1573063"/>
            <a:ext cx="3585300" cy="1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2. What should I do to make sure my story saves?</a:t>
            </a:r>
            <a:endParaRPr sz="27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98" name="Google Shape;898;p54"/>
          <p:cNvPicPr preferRelativeResize="0"/>
          <p:nvPr/>
        </p:nvPicPr>
        <p:blipFill rotWithShape="1">
          <a:blip r:embed="rId7">
            <a:alphaModFix/>
          </a:blip>
          <a:srcRect b="41023"/>
          <a:stretch/>
        </p:blipFill>
        <p:spPr>
          <a:xfrm>
            <a:off x="4085725" y="3084500"/>
            <a:ext cx="1433775" cy="20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54"/>
          <p:cNvSpPr txBox="1"/>
          <p:nvPr/>
        </p:nvSpPr>
        <p:spPr>
          <a:xfrm>
            <a:off x="66575" y="66575"/>
            <a:ext cx="802500" cy="35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8"/>
              </a:rPr>
              <a:t>Lesson 3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55"/>
          <p:cNvSpPr/>
          <p:nvPr/>
        </p:nvSpPr>
        <p:spPr>
          <a:xfrm>
            <a:off x="36336" y="2283499"/>
            <a:ext cx="627897" cy="471965"/>
          </a:xfrm>
          <a:custGeom>
            <a:avLst/>
            <a:gdLst/>
            <a:ahLst/>
            <a:cxnLst/>
            <a:rect l="l" t="t" r="r" b="b"/>
            <a:pathLst>
              <a:path w="18974" h="14262" extrusionOk="0">
                <a:moveTo>
                  <a:pt x="2988" y="1"/>
                </a:moveTo>
                <a:cubicBezTo>
                  <a:pt x="2525" y="1"/>
                  <a:pt x="2056" y="123"/>
                  <a:pt x="1593" y="416"/>
                </a:cubicBezTo>
                <a:cubicBezTo>
                  <a:pt x="1" y="1425"/>
                  <a:pt x="39" y="3716"/>
                  <a:pt x="350" y="5361"/>
                </a:cubicBezTo>
                <a:cubicBezTo>
                  <a:pt x="797" y="7721"/>
                  <a:pt x="2174" y="9760"/>
                  <a:pt x="3820" y="11461"/>
                </a:cubicBezTo>
                <a:cubicBezTo>
                  <a:pt x="5052" y="12735"/>
                  <a:pt x="6440" y="14261"/>
                  <a:pt x="8322" y="14261"/>
                </a:cubicBezTo>
                <a:cubicBezTo>
                  <a:pt x="8371" y="14261"/>
                  <a:pt x="8421" y="14260"/>
                  <a:pt x="8470" y="14258"/>
                </a:cubicBezTo>
                <a:cubicBezTo>
                  <a:pt x="12386" y="14096"/>
                  <a:pt x="16661" y="11734"/>
                  <a:pt x="18086" y="7966"/>
                </a:cubicBezTo>
                <a:cubicBezTo>
                  <a:pt x="18657" y="6462"/>
                  <a:pt x="18974" y="4192"/>
                  <a:pt x="17952" y="2803"/>
                </a:cubicBezTo>
                <a:cubicBezTo>
                  <a:pt x="17453" y="2124"/>
                  <a:pt x="16710" y="1879"/>
                  <a:pt x="15917" y="1879"/>
                </a:cubicBezTo>
                <a:cubicBezTo>
                  <a:pt x="15596" y="1879"/>
                  <a:pt x="15266" y="1919"/>
                  <a:pt x="14941" y="1987"/>
                </a:cubicBezTo>
                <a:cubicBezTo>
                  <a:pt x="14900" y="1970"/>
                  <a:pt x="14860" y="1956"/>
                  <a:pt x="14817" y="1944"/>
                </a:cubicBezTo>
                <a:cubicBezTo>
                  <a:pt x="14573" y="1878"/>
                  <a:pt x="14346" y="1848"/>
                  <a:pt x="14131" y="1848"/>
                </a:cubicBezTo>
                <a:cubicBezTo>
                  <a:pt x="13095" y="1848"/>
                  <a:pt x="12355" y="2550"/>
                  <a:pt x="11556" y="3329"/>
                </a:cubicBezTo>
                <a:cubicBezTo>
                  <a:pt x="10541" y="4317"/>
                  <a:pt x="9538" y="5315"/>
                  <a:pt x="8535" y="6314"/>
                </a:cubicBezTo>
                <a:cubicBezTo>
                  <a:pt x="8423" y="4413"/>
                  <a:pt x="7620" y="2785"/>
                  <a:pt x="6213" y="1454"/>
                </a:cubicBezTo>
                <a:cubicBezTo>
                  <a:pt x="6087" y="1333"/>
                  <a:pt x="5935" y="1244"/>
                  <a:pt x="5767" y="1194"/>
                </a:cubicBezTo>
                <a:cubicBezTo>
                  <a:pt x="4945" y="560"/>
                  <a:pt x="3980" y="1"/>
                  <a:pt x="298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>
            <a:off x="-75881" y="2283664"/>
            <a:ext cx="772313" cy="497744"/>
          </a:xfrm>
          <a:custGeom>
            <a:avLst/>
            <a:gdLst/>
            <a:ahLst/>
            <a:cxnLst/>
            <a:rect l="l" t="t" r="r" b="b"/>
            <a:pathLst>
              <a:path w="23338" h="15041" extrusionOk="0">
                <a:moveTo>
                  <a:pt x="7095" y="721"/>
                </a:moveTo>
                <a:cubicBezTo>
                  <a:pt x="7622" y="721"/>
                  <a:pt x="8178" y="845"/>
                  <a:pt x="8741" y="1117"/>
                </a:cubicBezTo>
                <a:cubicBezTo>
                  <a:pt x="10751" y="2088"/>
                  <a:pt x="11547" y="4287"/>
                  <a:pt x="11823" y="6364"/>
                </a:cubicBezTo>
                <a:cubicBezTo>
                  <a:pt x="11672" y="6627"/>
                  <a:pt x="11920" y="6868"/>
                  <a:pt x="12174" y="6868"/>
                </a:cubicBezTo>
                <a:cubicBezTo>
                  <a:pt x="12290" y="6868"/>
                  <a:pt x="12407" y="6819"/>
                  <a:pt x="12489" y="6699"/>
                </a:cubicBezTo>
                <a:cubicBezTo>
                  <a:pt x="13875" y="4691"/>
                  <a:pt x="15594" y="2216"/>
                  <a:pt x="18283" y="2043"/>
                </a:cubicBezTo>
                <a:cubicBezTo>
                  <a:pt x="18379" y="2037"/>
                  <a:pt x="18473" y="2034"/>
                  <a:pt x="18566" y="2034"/>
                </a:cubicBezTo>
                <a:cubicBezTo>
                  <a:pt x="21416" y="2034"/>
                  <a:pt x="22590" y="4930"/>
                  <a:pt x="21547" y="7369"/>
                </a:cubicBezTo>
                <a:cubicBezTo>
                  <a:pt x="19845" y="11346"/>
                  <a:pt x="14967" y="13248"/>
                  <a:pt x="11085" y="14216"/>
                </a:cubicBezTo>
                <a:cubicBezTo>
                  <a:pt x="11079" y="14216"/>
                  <a:pt x="11075" y="14221"/>
                  <a:pt x="11071" y="14222"/>
                </a:cubicBezTo>
                <a:cubicBezTo>
                  <a:pt x="8029" y="12032"/>
                  <a:pt x="3303" y="8519"/>
                  <a:pt x="3592" y="4333"/>
                </a:cubicBezTo>
                <a:cubicBezTo>
                  <a:pt x="3735" y="2272"/>
                  <a:pt x="5232" y="721"/>
                  <a:pt x="7095" y="721"/>
                </a:cubicBezTo>
                <a:close/>
                <a:moveTo>
                  <a:pt x="6988" y="1"/>
                </a:moveTo>
                <a:cubicBezTo>
                  <a:pt x="5758" y="1"/>
                  <a:pt x="4566" y="507"/>
                  <a:pt x="3767" y="1587"/>
                </a:cubicBezTo>
                <a:cubicBezTo>
                  <a:pt x="1" y="6676"/>
                  <a:pt x="7237" y="12429"/>
                  <a:pt x="10797" y="14970"/>
                </a:cubicBezTo>
                <a:cubicBezTo>
                  <a:pt x="10866" y="15019"/>
                  <a:pt x="10933" y="15041"/>
                  <a:pt x="10996" y="15041"/>
                </a:cubicBezTo>
                <a:cubicBezTo>
                  <a:pt x="11172" y="15041"/>
                  <a:pt x="11310" y="14876"/>
                  <a:pt x="11337" y="14691"/>
                </a:cubicBezTo>
                <a:cubicBezTo>
                  <a:pt x="15885" y="14101"/>
                  <a:pt x="23337" y="10392"/>
                  <a:pt x="22676" y="4904"/>
                </a:cubicBezTo>
                <a:cubicBezTo>
                  <a:pt x="22413" y="2733"/>
                  <a:pt x="20731" y="1287"/>
                  <a:pt x="18602" y="1287"/>
                </a:cubicBezTo>
                <a:cubicBezTo>
                  <a:pt x="18492" y="1287"/>
                  <a:pt x="18382" y="1291"/>
                  <a:pt x="18271" y="1299"/>
                </a:cubicBezTo>
                <a:cubicBezTo>
                  <a:pt x="15565" y="1484"/>
                  <a:pt x="13768" y="3605"/>
                  <a:pt x="12293" y="5682"/>
                </a:cubicBezTo>
                <a:cubicBezTo>
                  <a:pt x="12066" y="3642"/>
                  <a:pt x="11183" y="1634"/>
                  <a:pt x="9306" y="607"/>
                </a:cubicBezTo>
                <a:cubicBezTo>
                  <a:pt x="8581" y="209"/>
                  <a:pt x="7777" y="1"/>
                  <a:pt x="69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5"/>
          <p:cNvSpPr/>
          <p:nvPr/>
        </p:nvSpPr>
        <p:spPr>
          <a:xfrm>
            <a:off x="5379886" y="136118"/>
            <a:ext cx="286978" cy="165098"/>
          </a:xfrm>
          <a:custGeom>
            <a:avLst/>
            <a:gdLst/>
            <a:ahLst/>
            <a:cxnLst/>
            <a:rect l="l" t="t" r="r" b="b"/>
            <a:pathLst>
              <a:path w="8672" h="4989" extrusionOk="0">
                <a:moveTo>
                  <a:pt x="6242" y="1710"/>
                </a:moveTo>
                <a:lnTo>
                  <a:pt x="6242" y="1710"/>
                </a:lnTo>
                <a:cubicBezTo>
                  <a:pt x="6071" y="1796"/>
                  <a:pt x="5899" y="1880"/>
                  <a:pt x="5726" y="1960"/>
                </a:cubicBezTo>
                <a:cubicBezTo>
                  <a:pt x="5898" y="1877"/>
                  <a:pt x="6069" y="1793"/>
                  <a:pt x="6242" y="1710"/>
                </a:cubicBezTo>
                <a:close/>
                <a:moveTo>
                  <a:pt x="7348" y="1"/>
                </a:moveTo>
                <a:cubicBezTo>
                  <a:pt x="7282" y="1"/>
                  <a:pt x="7214" y="8"/>
                  <a:pt x="7146" y="24"/>
                </a:cubicBezTo>
                <a:cubicBezTo>
                  <a:pt x="6725" y="119"/>
                  <a:pt x="6287" y="534"/>
                  <a:pt x="5902" y="742"/>
                </a:cubicBezTo>
                <a:cubicBezTo>
                  <a:pt x="5381" y="1024"/>
                  <a:pt x="4844" y="1271"/>
                  <a:pt x="4305" y="1514"/>
                </a:cubicBezTo>
                <a:cubicBezTo>
                  <a:pt x="3069" y="2075"/>
                  <a:pt x="1824" y="2611"/>
                  <a:pt x="526" y="3012"/>
                </a:cubicBezTo>
                <a:cubicBezTo>
                  <a:pt x="1" y="3175"/>
                  <a:pt x="70" y="3862"/>
                  <a:pt x="453" y="4038"/>
                </a:cubicBezTo>
                <a:cubicBezTo>
                  <a:pt x="468" y="4146"/>
                  <a:pt x="514" y="4245"/>
                  <a:pt x="586" y="4326"/>
                </a:cubicBezTo>
                <a:cubicBezTo>
                  <a:pt x="1035" y="4810"/>
                  <a:pt x="1514" y="4989"/>
                  <a:pt x="2003" y="4989"/>
                </a:cubicBezTo>
                <a:cubicBezTo>
                  <a:pt x="2531" y="4989"/>
                  <a:pt x="3071" y="4782"/>
                  <a:pt x="3603" y="4527"/>
                </a:cubicBezTo>
                <a:cubicBezTo>
                  <a:pt x="3613" y="4527"/>
                  <a:pt x="3623" y="4527"/>
                  <a:pt x="3633" y="4527"/>
                </a:cubicBezTo>
                <a:cubicBezTo>
                  <a:pt x="3664" y="4527"/>
                  <a:pt x="3695" y="4525"/>
                  <a:pt x="3726" y="4521"/>
                </a:cubicBezTo>
                <a:cubicBezTo>
                  <a:pt x="4923" y="4348"/>
                  <a:pt x="7363" y="3737"/>
                  <a:pt x="8147" y="2453"/>
                </a:cubicBezTo>
                <a:cubicBezTo>
                  <a:pt x="8342" y="2254"/>
                  <a:pt x="8478" y="2024"/>
                  <a:pt x="8530" y="1758"/>
                </a:cubicBezTo>
                <a:cubicBezTo>
                  <a:pt x="8671" y="1013"/>
                  <a:pt x="8114" y="1"/>
                  <a:pt x="734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55"/>
          <p:cNvSpPr/>
          <p:nvPr/>
        </p:nvSpPr>
        <p:spPr>
          <a:xfrm>
            <a:off x="5350141" y="100301"/>
            <a:ext cx="420904" cy="498241"/>
          </a:xfrm>
          <a:custGeom>
            <a:avLst/>
            <a:gdLst/>
            <a:ahLst/>
            <a:cxnLst/>
            <a:rect l="l" t="t" r="r" b="b"/>
            <a:pathLst>
              <a:path w="12719" h="15056" extrusionOk="0">
                <a:moveTo>
                  <a:pt x="8495" y="811"/>
                </a:moveTo>
                <a:cubicBezTo>
                  <a:pt x="8825" y="1461"/>
                  <a:pt x="9135" y="2114"/>
                  <a:pt x="9430" y="2769"/>
                </a:cubicBezTo>
                <a:cubicBezTo>
                  <a:pt x="7200" y="4197"/>
                  <a:pt x="5258" y="5404"/>
                  <a:pt x="2592" y="5932"/>
                </a:cubicBezTo>
                <a:cubicBezTo>
                  <a:pt x="2590" y="5932"/>
                  <a:pt x="2589" y="5935"/>
                  <a:pt x="2587" y="5935"/>
                </a:cubicBezTo>
                <a:cubicBezTo>
                  <a:pt x="2146" y="5298"/>
                  <a:pt x="1667" y="4690"/>
                  <a:pt x="1149" y="4116"/>
                </a:cubicBezTo>
                <a:cubicBezTo>
                  <a:pt x="1151" y="4115"/>
                  <a:pt x="1153" y="4115"/>
                  <a:pt x="1155" y="4115"/>
                </a:cubicBezTo>
                <a:cubicBezTo>
                  <a:pt x="1157" y="4115"/>
                  <a:pt x="1159" y="4115"/>
                  <a:pt x="1161" y="4114"/>
                </a:cubicBezTo>
                <a:cubicBezTo>
                  <a:pt x="3738" y="3350"/>
                  <a:pt x="6202" y="2207"/>
                  <a:pt x="8495" y="811"/>
                </a:cubicBezTo>
                <a:close/>
                <a:moveTo>
                  <a:pt x="10656" y="8126"/>
                </a:moveTo>
                <a:cubicBezTo>
                  <a:pt x="10936" y="8126"/>
                  <a:pt x="11222" y="8168"/>
                  <a:pt x="11510" y="8225"/>
                </a:cubicBezTo>
                <a:cubicBezTo>
                  <a:pt x="11668" y="8724"/>
                  <a:pt x="11821" y="9227"/>
                  <a:pt x="11967" y="9738"/>
                </a:cubicBezTo>
                <a:cubicBezTo>
                  <a:pt x="11990" y="9822"/>
                  <a:pt x="12043" y="9894"/>
                  <a:pt x="12117" y="9942"/>
                </a:cubicBezTo>
                <a:cubicBezTo>
                  <a:pt x="11912" y="10848"/>
                  <a:pt x="10993" y="11516"/>
                  <a:pt x="10156" y="11516"/>
                </a:cubicBezTo>
                <a:cubicBezTo>
                  <a:pt x="9586" y="11516"/>
                  <a:pt x="9055" y="11207"/>
                  <a:pt x="8812" y="10453"/>
                </a:cubicBezTo>
                <a:cubicBezTo>
                  <a:pt x="8600" y="9802"/>
                  <a:pt x="8862" y="9034"/>
                  <a:pt x="9366" y="8589"/>
                </a:cubicBezTo>
                <a:cubicBezTo>
                  <a:pt x="9763" y="8239"/>
                  <a:pt x="10201" y="8126"/>
                  <a:pt x="10656" y="8126"/>
                </a:cubicBezTo>
                <a:close/>
                <a:moveTo>
                  <a:pt x="3445" y="11407"/>
                </a:moveTo>
                <a:cubicBezTo>
                  <a:pt x="3785" y="11407"/>
                  <a:pt x="4095" y="11506"/>
                  <a:pt x="4303" y="11734"/>
                </a:cubicBezTo>
                <a:cubicBezTo>
                  <a:pt x="4351" y="11789"/>
                  <a:pt x="4423" y="11821"/>
                  <a:pt x="4496" y="11821"/>
                </a:cubicBezTo>
                <a:cubicBezTo>
                  <a:pt x="4508" y="11821"/>
                  <a:pt x="4520" y="11820"/>
                  <a:pt x="4532" y="11818"/>
                </a:cubicBezTo>
                <a:cubicBezTo>
                  <a:pt x="4667" y="12274"/>
                  <a:pt x="4793" y="12739"/>
                  <a:pt x="4900" y="13212"/>
                </a:cubicBezTo>
                <a:cubicBezTo>
                  <a:pt x="4925" y="13322"/>
                  <a:pt x="5003" y="13394"/>
                  <a:pt x="5096" y="13434"/>
                </a:cubicBezTo>
                <a:cubicBezTo>
                  <a:pt x="4733" y="14057"/>
                  <a:pt x="4063" y="14389"/>
                  <a:pt x="3367" y="14389"/>
                </a:cubicBezTo>
                <a:cubicBezTo>
                  <a:pt x="2798" y="14389"/>
                  <a:pt x="2210" y="14167"/>
                  <a:pt x="1756" y="13703"/>
                </a:cubicBezTo>
                <a:cubicBezTo>
                  <a:pt x="687" y="12614"/>
                  <a:pt x="2255" y="11407"/>
                  <a:pt x="3445" y="11407"/>
                </a:cubicBezTo>
                <a:close/>
                <a:moveTo>
                  <a:pt x="8464" y="1"/>
                </a:moveTo>
                <a:cubicBezTo>
                  <a:pt x="8337" y="1"/>
                  <a:pt x="8214" y="110"/>
                  <a:pt x="8230" y="252"/>
                </a:cubicBezTo>
                <a:cubicBezTo>
                  <a:pt x="8211" y="256"/>
                  <a:pt x="8194" y="262"/>
                  <a:pt x="8178" y="270"/>
                </a:cubicBezTo>
                <a:cubicBezTo>
                  <a:pt x="5883" y="1618"/>
                  <a:pt x="3520" y="2697"/>
                  <a:pt x="1028" y="3630"/>
                </a:cubicBezTo>
                <a:cubicBezTo>
                  <a:pt x="941" y="3661"/>
                  <a:pt x="877" y="3737"/>
                  <a:pt x="863" y="3829"/>
                </a:cubicBezTo>
                <a:cubicBezTo>
                  <a:pt x="840" y="3821"/>
                  <a:pt x="816" y="3817"/>
                  <a:pt x="792" y="3817"/>
                </a:cubicBezTo>
                <a:cubicBezTo>
                  <a:pt x="623" y="3817"/>
                  <a:pt x="450" y="4006"/>
                  <a:pt x="575" y="4171"/>
                </a:cubicBezTo>
                <a:cubicBezTo>
                  <a:pt x="2148" y="6261"/>
                  <a:pt x="3388" y="8455"/>
                  <a:pt x="4228" y="10868"/>
                </a:cubicBezTo>
                <a:cubicBezTo>
                  <a:pt x="3994" y="10751"/>
                  <a:pt x="3725" y="10698"/>
                  <a:pt x="3443" y="10698"/>
                </a:cubicBezTo>
                <a:cubicBezTo>
                  <a:pt x="1923" y="10698"/>
                  <a:pt x="0" y="12248"/>
                  <a:pt x="889" y="13752"/>
                </a:cubicBezTo>
                <a:cubicBezTo>
                  <a:pt x="1404" y="14626"/>
                  <a:pt x="2407" y="15056"/>
                  <a:pt x="3367" y="15056"/>
                </a:cubicBezTo>
                <a:cubicBezTo>
                  <a:pt x="4595" y="15056"/>
                  <a:pt x="5752" y="14351"/>
                  <a:pt x="5722" y="12968"/>
                </a:cubicBezTo>
                <a:cubicBezTo>
                  <a:pt x="5722" y="12958"/>
                  <a:pt x="5729" y="12947"/>
                  <a:pt x="5727" y="12936"/>
                </a:cubicBezTo>
                <a:cubicBezTo>
                  <a:pt x="5726" y="12930"/>
                  <a:pt x="5722" y="12924"/>
                  <a:pt x="5721" y="12918"/>
                </a:cubicBezTo>
                <a:cubicBezTo>
                  <a:pt x="5718" y="12807"/>
                  <a:pt x="5707" y="12697"/>
                  <a:pt x="5689" y="12588"/>
                </a:cubicBezTo>
                <a:cubicBezTo>
                  <a:pt x="5676" y="12503"/>
                  <a:pt x="5618" y="12470"/>
                  <a:pt x="5556" y="12470"/>
                </a:cubicBezTo>
                <a:cubicBezTo>
                  <a:pt x="5553" y="12470"/>
                  <a:pt x="5551" y="12470"/>
                  <a:pt x="5548" y="12471"/>
                </a:cubicBezTo>
                <a:cubicBezTo>
                  <a:pt x="5502" y="12380"/>
                  <a:pt x="5456" y="12290"/>
                  <a:pt x="5418" y="12202"/>
                </a:cubicBezTo>
                <a:cubicBezTo>
                  <a:pt x="5412" y="12189"/>
                  <a:pt x="5404" y="12178"/>
                  <a:pt x="5393" y="12167"/>
                </a:cubicBezTo>
                <a:cubicBezTo>
                  <a:pt x="5341" y="11965"/>
                  <a:pt x="5292" y="11763"/>
                  <a:pt x="5231" y="11562"/>
                </a:cubicBezTo>
                <a:cubicBezTo>
                  <a:pt x="5121" y="11178"/>
                  <a:pt x="4998" y="10796"/>
                  <a:pt x="4863" y="10420"/>
                </a:cubicBezTo>
                <a:cubicBezTo>
                  <a:pt x="4585" y="9636"/>
                  <a:pt x="4260" y="8868"/>
                  <a:pt x="3889" y="8124"/>
                </a:cubicBezTo>
                <a:cubicBezTo>
                  <a:pt x="3584" y="7523"/>
                  <a:pt x="3247" y="6940"/>
                  <a:pt x="2878" y="6376"/>
                </a:cubicBezTo>
                <a:cubicBezTo>
                  <a:pt x="5263" y="6042"/>
                  <a:pt x="7959" y="5097"/>
                  <a:pt x="9695" y="3367"/>
                </a:cubicBezTo>
                <a:cubicBezTo>
                  <a:pt x="10284" y="4718"/>
                  <a:pt x="10801" y="6090"/>
                  <a:pt x="11268" y="7494"/>
                </a:cubicBezTo>
                <a:cubicBezTo>
                  <a:pt x="11083" y="7447"/>
                  <a:pt x="10896" y="7425"/>
                  <a:pt x="10710" y="7425"/>
                </a:cubicBezTo>
                <a:cubicBezTo>
                  <a:pt x="8966" y="7425"/>
                  <a:pt x="7318" y="9384"/>
                  <a:pt x="8361" y="11120"/>
                </a:cubicBezTo>
                <a:cubicBezTo>
                  <a:pt x="8771" y="11798"/>
                  <a:pt x="9512" y="12210"/>
                  <a:pt x="10274" y="12210"/>
                </a:cubicBezTo>
                <a:cubicBezTo>
                  <a:pt x="10537" y="12210"/>
                  <a:pt x="10802" y="12161"/>
                  <a:pt x="11057" y="12057"/>
                </a:cubicBezTo>
                <a:cubicBezTo>
                  <a:pt x="11947" y="11694"/>
                  <a:pt x="12719" y="10766"/>
                  <a:pt x="12642" y="9789"/>
                </a:cubicBezTo>
                <a:cubicBezTo>
                  <a:pt x="12682" y="9712"/>
                  <a:pt x="12693" y="9625"/>
                  <a:pt x="12674" y="9542"/>
                </a:cubicBezTo>
                <a:cubicBezTo>
                  <a:pt x="11948" y="6206"/>
                  <a:pt x="10541" y="2950"/>
                  <a:pt x="8654" y="109"/>
                </a:cubicBezTo>
                <a:cubicBezTo>
                  <a:pt x="8603" y="33"/>
                  <a:pt x="8533" y="1"/>
                  <a:pt x="846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5"/>
          <p:cNvSpPr/>
          <p:nvPr/>
        </p:nvSpPr>
        <p:spPr>
          <a:xfrm>
            <a:off x="7310663" y="1269842"/>
            <a:ext cx="643583" cy="541095"/>
          </a:xfrm>
          <a:custGeom>
            <a:avLst/>
            <a:gdLst/>
            <a:ahLst/>
            <a:cxnLst/>
            <a:rect l="l" t="t" r="r" b="b"/>
            <a:pathLst>
              <a:path w="19448" h="16351" extrusionOk="0">
                <a:moveTo>
                  <a:pt x="8254" y="0"/>
                </a:moveTo>
                <a:cubicBezTo>
                  <a:pt x="8167" y="0"/>
                  <a:pt x="8077" y="4"/>
                  <a:pt x="7985" y="12"/>
                </a:cubicBezTo>
                <a:cubicBezTo>
                  <a:pt x="5271" y="252"/>
                  <a:pt x="3154" y="1864"/>
                  <a:pt x="1601" y="4058"/>
                </a:cubicBezTo>
                <a:cubicBezTo>
                  <a:pt x="1" y="6318"/>
                  <a:pt x="157" y="9119"/>
                  <a:pt x="1347" y="11537"/>
                </a:cubicBezTo>
                <a:cubicBezTo>
                  <a:pt x="2874" y="14639"/>
                  <a:pt x="6023" y="16351"/>
                  <a:pt x="9233" y="16351"/>
                </a:cubicBezTo>
                <a:cubicBezTo>
                  <a:pt x="10273" y="16351"/>
                  <a:pt x="11320" y="16171"/>
                  <a:pt x="12319" y="15801"/>
                </a:cubicBezTo>
                <a:cubicBezTo>
                  <a:pt x="12398" y="15809"/>
                  <a:pt x="12476" y="15813"/>
                  <a:pt x="12555" y="15813"/>
                </a:cubicBezTo>
                <a:cubicBezTo>
                  <a:pt x="12803" y="15813"/>
                  <a:pt x="13050" y="15775"/>
                  <a:pt x="13287" y="15700"/>
                </a:cubicBezTo>
                <a:cubicBezTo>
                  <a:pt x="18796" y="13998"/>
                  <a:pt x="19447" y="6073"/>
                  <a:pt x="15450" y="2524"/>
                </a:cubicBezTo>
                <a:cubicBezTo>
                  <a:pt x="14033" y="1266"/>
                  <a:pt x="11742" y="96"/>
                  <a:pt x="9672" y="96"/>
                </a:cubicBezTo>
                <a:cubicBezTo>
                  <a:pt x="9470" y="96"/>
                  <a:pt x="9270" y="107"/>
                  <a:pt x="9074" y="130"/>
                </a:cubicBezTo>
                <a:cubicBezTo>
                  <a:pt x="8830" y="47"/>
                  <a:pt x="8557" y="0"/>
                  <a:pt x="8254" y="0"/>
                </a:cubicBezTo>
                <a:close/>
              </a:path>
            </a:pathLst>
          </a:custGeom>
          <a:solidFill>
            <a:srgbClr val="09AB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5"/>
          <p:cNvSpPr/>
          <p:nvPr/>
        </p:nvSpPr>
        <p:spPr>
          <a:xfrm>
            <a:off x="7305997" y="1358960"/>
            <a:ext cx="373581" cy="455948"/>
          </a:xfrm>
          <a:custGeom>
            <a:avLst/>
            <a:gdLst/>
            <a:ahLst/>
            <a:cxnLst/>
            <a:rect l="l" t="t" r="r" b="b"/>
            <a:pathLst>
              <a:path w="11289" h="13778" extrusionOk="0">
                <a:moveTo>
                  <a:pt x="3561" y="0"/>
                </a:moveTo>
                <a:cubicBezTo>
                  <a:pt x="3365" y="0"/>
                  <a:pt x="3146" y="69"/>
                  <a:pt x="2900" y="221"/>
                </a:cubicBezTo>
                <a:cubicBezTo>
                  <a:pt x="2784" y="238"/>
                  <a:pt x="2678" y="293"/>
                  <a:pt x="2598" y="379"/>
                </a:cubicBezTo>
                <a:cubicBezTo>
                  <a:pt x="1699" y="1295"/>
                  <a:pt x="1" y="3850"/>
                  <a:pt x="450" y="5516"/>
                </a:cubicBezTo>
                <a:cubicBezTo>
                  <a:pt x="280" y="7058"/>
                  <a:pt x="722" y="8394"/>
                  <a:pt x="1852" y="9506"/>
                </a:cubicBezTo>
                <a:cubicBezTo>
                  <a:pt x="2012" y="10077"/>
                  <a:pt x="2258" y="10622"/>
                  <a:pt x="2603" y="11171"/>
                </a:cubicBezTo>
                <a:cubicBezTo>
                  <a:pt x="2692" y="11319"/>
                  <a:pt x="2846" y="11414"/>
                  <a:pt x="3020" y="11425"/>
                </a:cubicBezTo>
                <a:cubicBezTo>
                  <a:pt x="3252" y="11698"/>
                  <a:pt x="3536" y="11907"/>
                  <a:pt x="3882" y="12016"/>
                </a:cubicBezTo>
                <a:cubicBezTo>
                  <a:pt x="4029" y="12062"/>
                  <a:pt x="4181" y="12086"/>
                  <a:pt x="4334" y="12086"/>
                </a:cubicBezTo>
                <a:cubicBezTo>
                  <a:pt x="4348" y="12086"/>
                  <a:pt x="4362" y="12085"/>
                  <a:pt x="4377" y="12085"/>
                </a:cubicBezTo>
                <a:cubicBezTo>
                  <a:pt x="4395" y="12310"/>
                  <a:pt x="4545" y="12505"/>
                  <a:pt x="4759" y="12580"/>
                </a:cubicBezTo>
                <a:cubicBezTo>
                  <a:pt x="6675" y="13274"/>
                  <a:pt x="8611" y="13660"/>
                  <a:pt x="10644" y="13776"/>
                </a:cubicBezTo>
                <a:cubicBezTo>
                  <a:pt x="10656" y="13777"/>
                  <a:pt x="10668" y="13777"/>
                  <a:pt x="10680" y="13777"/>
                </a:cubicBezTo>
                <a:cubicBezTo>
                  <a:pt x="11168" y="13777"/>
                  <a:pt x="11288" y="13180"/>
                  <a:pt x="11027" y="12854"/>
                </a:cubicBezTo>
                <a:cubicBezTo>
                  <a:pt x="10095" y="11685"/>
                  <a:pt x="9031" y="10460"/>
                  <a:pt x="7463" y="10235"/>
                </a:cubicBezTo>
                <a:cubicBezTo>
                  <a:pt x="7344" y="10218"/>
                  <a:pt x="7232" y="10210"/>
                  <a:pt x="7124" y="10210"/>
                </a:cubicBezTo>
                <a:cubicBezTo>
                  <a:pt x="6694" y="10210"/>
                  <a:pt x="6323" y="10328"/>
                  <a:pt x="5879" y="10434"/>
                </a:cubicBezTo>
                <a:cubicBezTo>
                  <a:pt x="5468" y="10532"/>
                  <a:pt x="4823" y="10753"/>
                  <a:pt x="4304" y="10753"/>
                </a:cubicBezTo>
                <a:cubicBezTo>
                  <a:pt x="4134" y="10753"/>
                  <a:pt x="3977" y="10730"/>
                  <a:pt x="3847" y="10670"/>
                </a:cubicBezTo>
                <a:cubicBezTo>
                  <a:pt x="3759" y="10630"/>
                  <a:pt x="3681" y="10552"/>
                  <a:pt x="3612" y="10452"/>
                </a:cubicBezTo>
                <a:cubicBezTo>
                  <a:pt x="3592" y="9768"/>
                  <a:pt x="3465" y="9154"/>
                  <a:pt x="3225" y="8524"/>
                </a:cubicBezTo>
                <a:cubicBezTo>
                  <a:pt x="3674" y="7806"/>
                  <a:pt x="4303" y="6850"/>
                  <a:pt x="4242" y="6158"/>
                </a:cubicBezTo>
                <a:cubicBezTo>
                  <a:pt x="4778" y="5655"/>
                  <a:pt x="5138" y="4962"/>
                  <a:pt x="5147" y="4236"/>
                </a:cubicBezTo>
                <a:cubicBezTo>
                  <a:pt x="5159" y="3376"/>
                  <a:pt x="4942" y="0"/>
                  <a:pt x="3561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5"/>
          <p:cNvSpPr/>
          <p:nvPr/>
        </p:nvSpPr>
        <p:spPr>
          <a:xfrm>
            <a:off x="7675144" y="1298997"/>
            <a:ext cx="242403" cy="384568"/>
          </a:xfrm>
          <a:custGeom>
            <a:avLst/>
            <a:gdLst/>
            <a:ahLst/>
            <a:cxnLst/>
            <a:rect l="l" t="t" r="r" b="b"/>
            <a:pathLst>
              <a:path w="7325" h="11621" extrusionOk="0">
                <a:moveTo>
                  <a:pt x="1841" y="1"/>
                </a:moveTo>
                <a:cubicBezTo>
                  <a:pt x="1795" y="1"/>
                  <a:pt x="1747" y="7"/>
                  <a:pt x="1696" y="19"/>
                </a:cubicBezTo>
                <a:cubicBezTo>
                  <a:pt x="1071" y="179"/>
                  <a:pt x="693" y="402"/>
                  <a:pt x="256" y="874"/>
                </a:cubicBezTo>
                <a:cubicBezTo>
                  <a:pt x="0" y="1151"/>
                  <a:pt x="74" y="1698"/>
                  <a:pt x="495" y="1778"/>
                </a:cubicBezTo>
                <a:cubicBezTo>
                  <a:pt x="2285" y="2118"/>
                  <a:pt x="1227" y="3972"/>
                  <a:pt x="1100" y="5205"/>
                </a:cubicBezTo>
                <a:cubicBezTo>
                  <a:pt x="1005" y="6121"/>
                  <a:pt x="1642" y="6467"/>
                  <a:pt x="1690" y="7271"/>
                </a:cubicBezTo>
                <a:cubicBezTo>
                  <a:pt x="1705" y="7547"/>
                  <a:pt x="1935" y="7820"/>
                  <a:pt x="2218" y="7820"/>
                </a:cubicBezTo>
                <a:cubicBezTo>
                  <a:pt x="2269" y="7820"/>
                  <a:pt x="2321" y="7811"/>
                  <a:pt x="2374" y="7792"/>
                </a:cubicBezTo>
                <a:cubicBezTo>
                  <a:pt x="2797" y="7644"/>
                  <a:pt x="3054" y="7513"/>
                  <a:pt x="3315" y="7129"/>
                </a:cubicBezTo>
                <a:cubicBezTo>
                  <a:pt x="3420" y="6973"/>
                  <a:pt x="3615" y="6103"/>
                  <a:pt x="3658" y="6048"/>
                </a:cubicBezTo>
                <a:cubicBezTo>
                  <a:pt x="3824" y="5842"/>
                  <a:pt x="3935" y="5769"/>
                  <a:pt x="4032" y="5769"/>
                </a:cubicBezTo>
                <a:cubicBezTo>
                  <a:pt x="4183" y="5769"/>
                  <a:pt x="4298" y="5949"/>
                  <a:pt x="4529" y="6083"/>
                </a:cubicBezTo>
                <a:cubicBezTo>
                  <a:pt x="6601" y="7279"/>
                  <a:pt x="3595" y="8344"/>
                  <a:pt x="3725" y="9789"/>
                </a:cubicBezTo>
                <a:cubicBezTo>
                  <a:pt x="3791" y="10523"/>
                  <a:pt x="4534" y="11129"/>
                  <a:pt x="5269" y="11255"/>
                </a:cubicBezTo>
                <a:cubicBezTo>
                  <a:pt x="5337" y="11504"/>
                  <a:pt x="5566" y="11621"/>
                  <a:pt x="5794" y="11621"/>
                </a:cubicBezTo>
                <a:cubicBezTo>
                  <a:pt x="6080" y="11621"/>
                  <a:pt x="6365" y="11436"/>
                  <a:pt x="6327" y="11096"/>
                </a:cubicBezTo>
                <a:cubicBezTo>
                  <a:pt x="6324" y="11067"/>
                  <a:pt x="6318" y="11027"/>
                  <a:pt x="6310" y="10981"/>
                </a:cubicBezTo>
                <a:cubicBezTo>
                  <a:pt x="6701" y="10584"/>
                  <a:pt x="6758" y="9857"/>
                  <a:pt x="6762" y="9220"/>
                </a:cubicBezTo>
                <a:cubicBezTo>
                  <a:pt x="6886" y="9134"/>
                  <a:pt x="6978" y="8994"/>
                  <a:pt x="6997" y="8798"/>
                </a:cubicBezTo>
                <a:cubicBezTo>
                  <a:pt x="7324" y="5299"/>
                  <a:pt x="5473" y="1957"/>
                  <a:pt x="2334" y="376"/>
                </a:cubicBezTo>
                <a:cubicBezTo>
                  <a:pt x="2264" y="171"/>
                  <a:pt x="2088" y="1"/>
                  <a:pt x="1841" y="1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55"/>
          <p:cNvSpPr/>
          <p:nvPr/>
        </p:nvSpPr>
        <p:spPr>
          <a:xfrm>
            <a:off x="7281641" y="1136546"/>
            <a:ext cx="892968" cy="986057"/>
          </a:xfrm>
          <a:custGeom>
            <a:avLst/>
            <a:gdLst/>
            <a:ahLst/>
            <a:cxnLst/>
            <a:rect l="l" t="t" r="r" b="b"/>
            <a:pathLst>
              <a:path w="26984" h="29797" extrusionOk="0">
                <a:moveTo>
                  <a:pt x="9510" y="2753"/>
                </a:moveTo>
                <a:cubicBezTo>
                  <a:pt x="9651" y="3103"/>
                  <a:pt x="9779" y="3490"/>
                  <a:pt x="9946" y="3841"/>
                </a:cubicBezTo>
                <a:cubicBezTo>
                  <a:pt x="9767" y="3833"/>
                  <a:pt x="9587" y="3826"/>
                  <a:pt x="9407" y="3826"/>
                </a:cubicBezTo>
                <a:cubicBezTo>
                  <a:pt x="9374" y="3826"/>
                  <a:pt x="9342" y="3827"/>
                  <a:pt x="9309" y="3827"/>
                </a:cubicBezTo>
                <a:cubicBezTo>
                  <a:pt x="9124" y="3481"/>
                  <a:pt x="8874" y="3153"/>
                  <a:pt x="8649" y="2839"/>
                </a:cubicBezTo>
                <a:cubicBezTo>
                  <a:pt x="8935" y="2799"/>
                  <a:pt x="9223" y="2772"/>
                  <a:pt x="9510" y="2753"/>
                </a:cubicBezTo>
                <a:close/>
                <a:moveTo>
                  <a:pt x="8839" y="4397"/>
                </a:moveTo>
                <a:cubicBezTo>
                  <a:pt x="8936" y="4397"/>
                  <a:pt x="9033" y="4398"/>
                  <a:pt x="9130" y="4400"/>
                </a:cubicBezTo>
                <a:cubicBezTo>
                  <a:pt x="9167" y="4430"/>
                  <a:pt x="9210" y="4444"/>
                  <a:pt x="9254" y="4444"/>
                </a:cubicBezTo>
                <a:cubicBezTo>
                  <a:pt x="9296" y="4444"/>
                  <a:pt x="9338" y="4431"/>
                  <a:pt x="9375" y="4409"/>
                </a:cubicBezTo>
                <a:cubicBezTo>
                  <a:pt x="12895" y="4544"/>
                  <a:pt x="16298" y="6054"/>
                  <a:pt x="17998" y="9391"/>
                </a:cubicBezTo>
                <a:cubicBezTo>
                  <a:pt x="19284" y="11920"/>
                  <a:pt x="19013" y="14490"/>
                  <a:pt x="17727" y="16492"/>
                </a:cubicBezTo>
                <a:cubicBezTo>
                  <a:pt x="17514" y="16087"/>
                  <a:pt x="17203" y="15905"/>
                  <a:pt x="16783" y="15726"/>
                </a:cubicBezTo>
                <a:cubicBezTo>
                  <a:pt x="16103" y="15440"/>
                  <a:pt x="14958" y="15283"/>
                  <a:pt x="15956" y="13910"/>
                </a:cubicBezTo>
                <a:cubicBezTo>
                  <a:pt x="16171" y="13614"/>
                  <a:pt x="16613" y="13403"/>
                  <a:pt x="16901" y="13170"/>
                </a:cubicBezTo>
                <a:cubicBezTo>
                  <a:pt x="17374" y="12787"/>
                  <a:pt x="18358" y="11631"/>
                  <a:pt x="17404" y="11197"/>
                </a:cubicBezTo>
                <a:cubicBezTo>
                  <a:pt x="17400" y="11196"/>
                  <a:pt x="17399" y="11196"/>
                  <a:pt x="17396" y="11194"/>
                </a:cubicBezTo>
                <a:cubicBezTo>
                  <a:pt x="17400" y="11189"/>
                  <a:pt x="17408" y="11186"/>
                  <a:pt x="17413" y="11180"/>
                </a:cubicBezTo>
                <a:cubicBezTo>
                  <a:pt x="17536" y="11040"/>
                  <a:pt x="17422" y="10873"/>
                  <a:pt x="17279" y="10873"/>
                </a:cubicBezTo>
                <a:cubicBezTo>
                  <a:pt x="17237" y="10873"/>
                  <a:pt x="17194" y="10887"/>
                  <a:pt x="17152" y="10920"/>
                </a:cubicBezTo>
                <a:cubicBezTo>
                  <a:pt x="17076" y="10981"/>
                  <a:pt x="17014" y="11007"/>
                  <a:pt x="16962" y="11007"/>
                </a:cubicBezTo>
                <a:cubicBezTo>
                  <a:pt x="16743" y="11007"/>
                  <a:pt x="16715" y="10552"/>
                  <a:pt x="16642" y="10388"/>
                </a:cubicBezTo>
                <a:cubicBezTo>
                  <a:pt x="16595" y="10275"/>
                  <a:pt x="16512" y="10180"/>
                  <a:pt x="16408" y="10117"/>
                </a:cubicBezTo>
                <a:cubicBezTo>
                  <a:pt x="16319" y="10067"/>
                  <a:pt x="16219" y="10045"/>
                  <a:pt x="16119" y="10045"/>
                </a:cubicBezTo>
                <a:cubicBezTo>
                  <a:pt x="15956" y="10045"/>
                  <a:pt x="15790" y="10102"/>
                  <a:pt x="15658" y="10186"/>
                </a:cubicBezTo>
                <a:cubicBezTo>
                  <a:pt x="15380" y="10362"/>
                  <a:pt x="15265" y="10653"/>
                  <a:pt x="15250" y="10972"/>
                </a:cubicBezTo>
                <a:cubicBezTo>
                  <a:pt x="15227" y="11407"/>
                  <a:pt x="15566" y="12315"/>
                  <a:pt x="14985" y="12537"/>
                </a:cubicBezTo>
                <a:cubicBezTo>
                  <a:pt x="14941" y="12553"/>
                  <a:pt x="14906" y="12586"/>
                  <a:pt x="14889" y="12629"/>
                </a:cubicBezTo>
                <a:cubicBezTo>
                  <a:pt x="14765" y="12663"/>
                  <a:pt x="14650" y="12679"/>
                  <a:pt x="14544" y="12679"/>
                </a:cubicBezTo>
                <a:cubicBezTo>
                  <a:pt x="13417" y="12679"/>
                  <a:pt x="13203" y="10911"/>
                  <a:pt x="13129" y="10044"/>
                </a:cubicBezTo>
                <a:cubicBezTo>
                  <a:pt x="13043" y="9031"/>
                  <a:pt x="13167" y="8048"/>
                  <a:pt x="14183" y="7547"/>
                </a:cubicBezTo>
                <a:cubicBezTo>
                  <a:pt x="14274" y="7503"/>
                  <a:pt x="14281" y="7402"/>
                  <a:pt x="14242" y="7325"/>
                </a:cubicBezTo>
                <a:cubicBezTo>
                  <a:pt x="14288" y="7275"/>
                  <a:pt x="14305" y="7201"/>
                  <a:pt x="14259" y="7119"/>
                </a:cubicBezTo>
                <a:cubicBezTo>
                  <a:pt x="14031" y="6710"/>
                  <a:pt x="13572" y="6496"/>
                  <a:pt x="13114" y="6496"/>
                </a:cubicBezTo>
                <a:cubicBezTo>
                  <a:pt x="13009" y="6496"/>
                  <a:pt x="12903" y="6507"/>
                  <a:pt x="12801" y="6530"/>
                </a:cubicBezTo>
                <a:cubicBezTo>
                  <a:pt x="12655" y="6564"/>
                  <a:pt x="12470" y="6661"/>
                  <a:pt x="12311" y="6661"/>
                </a:cubicBezTo>
                <a:cubicBezTo>
                  <a:pt x="12249" y="6661"/>
                  <a:pt x="12191" y="6647"/>
                  <a:pt x="12141" y="6608"/>
                </a:cubicBezTo>
                <a:cubicBezTo>
                  <a:pt x="12006" y="6506"/>
                  <a:pt x="12006" y="6276"/>
                  <a:pt x="12054" y="6134"/>
                </a:cubicBezTo>
                <a:cubicBezTo>
                  <a:pt x="12178" y="5755"/>
                  <a:pt x="12653" y="5587"/>
                  <a:pt x="12965" y="5400"/>
                </a:cubicBezTo>
                <a:cubicBezTo>
                  <a:pt x="13127" y="5303"/>
                  <a:pt x="13041" y="5066"/>
                  <a:pt x="12871" y="5066"/>
                </a:cubicBezTo>
                <a:cubicBezTo>
                  <a:pt x="12857" y="5066"/>
                  <a:pt x="12842" y="5067"/>
                  <a:pt x="12827" y="5071"/>
                </a:cubicBezTo>
                <a:cubicBezTo>
                  <a:pt x="12097" y="5247"/>
                  <a:pt x="11230" y="5847"/>
                  <a:pt x="11588" y="6708"/>
                </a:cubicBezTo>
                <a:cubicBezTo>
                  <a:pt x="11712" y="7007"/>
                  <a:pt x="11970" y="7194"/>
                  <a:pt x="12284" y="7194"/>
                </a:cubicBezTo>
                <a:cubicBezTo>
                  <a:pt x="12315" y="7194"/>
                  <a:pt x="12346" y="7193"/>
                  <a:pt x="12378" y="7189"/>
                </a:cubicBezTo>
                <a:cubicBezTo>
                  <a:pt x="12653" y="7157"/>
                  <a:pt x="12882" y="6990"/>
                  <a:pt x="13164" y="6990"/>
                </a:cubicBezTo>
                <a:cubicBezTo>
                  <a:pt x="13447" y="6991"/>
                  <a:pt x="13683" y="7126"/>
                  <a:pt x="13899" y="7296"/>
                </a:cubicBezTo>
                <a:cubicBezTo>
                  <a:pt x="11809" y="8190"/>
                  <a:pt x="12412" y="13071"/>
                  <a:pt x="14510" y="13071"/>
                </a:cubicBezTo>
                <a:cubicBezTo>
                  <a:pt x="14688" y="13071"/>
                  <a:pt x="14878" y="13036"/>
                  <a:pt x="15077" y="12960"/>
                </a:cubicBezTo>
                <a:cubicBezTo>
                  <a:pt x="15151" y="12934"/>
                  <a:pt x="15200" y="12863"/>
                  <a:pt x="15200" y="12785"/>
                </a:cubicBezTo>
                <a:cubicBezTo>
                  <a:pt x="15448" y="12675"/>
                  <a:pt x="15612" y="12459"/>
                  <a:pt x="15690" y="12183"/>
                </a:cubicBezTo>
                <a:cubicBezTo>
                  <a:pt x="15811" y="11753"/>
                  <a:pt x="15468" y="10791"/>
                  <a:pt x="15938" y="10565"/>
                </a:cubicBezTo>
                <a:cubicBezTo>
                  <a:pt x="15995" y="10537"/>
                  <a:pt x="16042" y="10525"/>
                  <a:pt x="16081" y="10525"/>
                </a:cubicBezTo>
                <a:cubicBezTo>
                  <a:pt x="16276" y="10525"/>
                  <a:pt x="16260" y="10831"/>
                  <a:pt x="16333" y="11001"/>
                </a:cubicBezTo>
                <a:cubicBezTo>
                  <a:pt x="16391" y="11142"/>
                  <a:pt x="16498" y="11257"/>
                  <a:pt x="16636" y="11324"/>
                </a:cubicBezTo>
                <a:cubicBezTo>
                  <a:pt x="16726" y="11368"/>
                  <a:pt x="16824" y="11390"/>
                  <a:pt x="16922" y="11390"/>
                </a:cubicBezTo>
                <a:cubicBezTo>
                  <a:pt x="17004" y="11390"/>
                  <a:pt x="17087" y="11374"/>
                  <a:pt x="17166" y="11343"/>
                </a:cubicBezTo>
                <a:cubicBezTo>
                  <a:pt x="17166" y="11396"/>
                  <a:pt x="17195" y="11445"/>
                  <a:pt x="17241" y="11473"/>
                </a:cubicBezTo>
                <a:cubicBezTo>
                  <a:pt x="18044" y="11994"/>
                  <a:pt x="15910" y="13308"/>
                  <a:pt x="15639" y="13596"/>
                </a:cubicBezTo>
                <a:cubicBezTo>
                  <a:pt x="15321" y="13934"/>
                  <a:pt x="15022" y="14380"/>
                  <a:pt x="15082" y="14870"/>
                </a:cubicBezTo>
                <a:cubicBezTo>
                  <a:pt x="15235" y="16117"/>
                  <a:pt x="16871" y="15787"/>
                  <a:pt x="17359" y="16723"/>
                </a:cubicBezTo>
                <a:cubicBezTo>
                  <a:pt x="17385" y="16778"/>
                  <a:pt x="17436" y="16817"/>
                  <a:pt x="17497" y="16827"/>
                </a:cubicBezTo>
                <a:cubicBezTo>
                  <a:pt x="16399" y="18348"/>
                  <a:pt x="14691" y="19498"/>
                  <a:pt x="12633" y="19976"/>
                </a:cubicBezTo>
                <a:cubicBezTo>
                  <a:pt x="12619" y="19967"/>
                  <a:pt x="12604" y="19959"/>
                  <a:pt x="12587" y="19953"/>
                </a:cubicBezTo>
                <a:cubicBezTo>
                  <a:pt x="11973" y="19794"/>
                  <a:pt x="11807" y="18867"/>
                  <a:pt x="11368" y="18461"/>
                </a:cubicBezTo>
                <a:cubicBezTo>
                  <a:pt x="10900" y="18033"/>
                  <a:pt x="10272" y="17766"/>
                  <a:pt x="9776" y="17360"/>
                </a:cubicBezTo>
                <a:cubicBezTo>
                  <a:pt x="9231" y="16912"/>
                  <a:pt x="8656" y="16482"/>
                  <a:pt x="8004" y="16482"/>
                </a:cubicBezTo>
                <a:cubicBezTo>
                  <a:pt x="7970" y="16482"/>
                  <a:pt x="7935" y="16483"/>
                  <a:pt x="7900" y="16486"/>
                </a:cubicBezTo>
                <a:cubicBezTo>
                  <a:pt x="7885" y="16394"/>
                  <a:pt x="7803" y="16307"/>
                  <a:pt x="7698" y="16307"/>
                </a:cubicBezTo>
                <a:cubicBezTo>
                  <a:pt x="7685" y="16307"/>
                  <a:pt x="7672" y="16308"/>
                  <a:pt x="7658" y="16311"/>
                </a:cubicBezTo>
                <a:cubicBezTo>
                  <a:pt x="7195" y="16408"/>
                  <a:pt x="6773" y="16634"/>
                  <a:pt x="6399" y="16919"/>
                </a:cubicBezTo>
                <a:cubicBezTo>
                  <a:pt x="6103" y="17142"/>
                  <a:pt x="5741" y="17589"/>
                  <a:pt x="5415" y="17589"/>
                </a:cubicBezTo>
                <a:cubicBezTo>
                  <a:pt x="5251" y="17589"/>
                  <a:pt x="5096" y="17476"/>
                  <a:pt x="4962" y="17164"/>
                </a:cubicBezTo>
                <a:cubicBezTo>
                  <a:pt x="4753" y="16668"/>
                  <a:pt x="4766" y="15996"/>
                  <a:pt x="4244" y="15766"/>
                </a:cubicBezTo>
                <a:cubicBezTo>
                  <a:pt x="4312" y="14671"/>
                  <a:pt x="4733" y="13905"/>
                  <a:pt x="5486" y="13105"/>
                </a:cubicBezTo>
                <a:cubicBezTo>
                  <a:pt x="5831" y="12741"/>
                  <a:pt x="6249" y="12352"/>
                  <a:pt x="6384" y="11842"/>
                </a:cubicBezTo>
                <a:cubicBezTo>
                  <a:pt x="6526" y="11301"/>
                  <a:pt x="6333" y="10738"/>
                  <a:pt x="5875" y="10479"/>
                </a:cubicBezTo>
                <a:cubicBezTo>
                  <a:pt x="5874" y="10465"/>
                  <a:pt x="5872" y="10453"/>
                  <a:pt x="5869" y="10441"/>
                </a:cubicBezTo>
                <a:cubicBezTo>
                  <a:pt x="5670" y="9878"/>
                  <a:pt x="6175" y="9247"/>
                  <a:pt x="6137" y="8647"/>
                </a:cubicBezTo>
                <a:cubicBezTo>
                  <a:pt x="6107" y="8181"/>
                  <a:pt x="5921" y="7740"/>
                  <a:pt x="5613" y="7390"/>
                </a:cubicBezTo>
                <a:cubicBezTo>
                  <a:pt x="5245" y="6977"/>
                  <a:pt x="4656" y="6728"/>
                  <a:pt x="4085" y="6728"/>
                </a:cubicBezTo>
                <a:cubicBezTo>
                  <a:pt x="3980" y="6728"/>
                  <a:pt x="3875" y="6737"/>
                  <a:pt x="3772" y="6754"/>
                </a:cubicBezTo>
                <a:cubicBezTo>
                  <a:pt x="4773" y="5830"/>
                  <a:pt x="6031" y="5135"/>
                  <a:pt x="7437" y="4755"/>
                </a:cubicBezTo>
                <a:cubicBezTo>
                  <a:pt x="7583" y="4717"/>
                  <a:pt x="7647" y="4579"/>
                  <a:pt x="7641" y="4449"/>
                </a:cubicBezTo>
                <a:cubicBezTo>
                  <a:pt x="8039" y="4414"/>
                  <a:pt x="8439" y="4397"/>
                  <a:pt x="8839" y="4397"/>
                </a:cubicBezTo>
                <a:close/>
                <a:moveTo>
                  <a:pt x="4033" y="7188"/>
                </a:moveTo>
                <a:cubicBezTo>
                  <a:pt x="4800" y="7188"/>
                  <a:pt x="5484" y="7556"/>
                  <a:pt x="5618" y="8498"/>
                </a:cubicBezTo>
                <a:cubicBezTo>
                  <a:pt x="5711" y="9152"/>
                  <a:pt x="5077" y="9880"/>
                  <a:pt x="5361" y="10479"/>
                </a:cubicBezTo>
                <a:cubicBezTo>
                  <a:pt x="5330" y="10574"/>
                  <a:pt x="5382" y="10675"/>
                  <a:pt x="5477" y="10704"/>
                </a:cubicBezTo>
                <a:cubicBezTo>
                  <a:pt x="6914" y="11206"/>
                  <a:pt x="4691" y="13109"/>
                  <a:pt x="4290" y="13750"/>
                </a:cubicBezTo>
                <a:cubicBezTo>
                  <a:pt x="3889" y="14397"/>
                  <a:pt x="3677" y="15092"/>
                  <a:pt x="3821" y="15836"/>
                </a:cubicBezTo>
                <a:cubicBezTo>
                  <a:pt x="3817" y="15865"/>
                  <a:pt x="3823" y="15896"/>
                  <a:pt x="3837" y="15922"/>
                </a:cubicBezTo>
                <a:cubicBezTo>
                  <a:pt x="3838" y="15930"/>
                  <a:pt x="3838" y="15936"/>
                  <a:pt x="3840" y="15944"/>
                </a:cubicBezTo>
                <a:cubicBezTo>
                  <a:pt x="3863" y="16041"/>
                  <a:pt x="3939" y="16084"/>
                  <a:pt x="4019" y="16084"/>
                </a:cubicBezTo>
                <a:cubicBezTo>
                  <a:pt x="4040" y="16084"/>
                  <a:pt x="4061" y="16081"/>
                  <a:pt x="4082" y="16075"/>
                </a:cubicBezTo>
                <a:cubicBezTo>
                  <a:pt x="4740" y="16522"/>
                  <a:pt x="4259" y="17984"/>
                  <a:pt x="5313" y="18121"/>
                </a:cubicBezTo>
                <a:cubicBezTo>
                  <a:pt x="5346" y="18126"/>
                  <a:pt x="5378" y="18128"/>
                  <a:pt x="5410" y="18128"/>
                </a:cubicBezTo>
                <a:cubicBezTo>
                  <a:pt x="5724" y="18128"/>
                  <a:pt x="5971" y="17924"/>
                  <a:pt x="6203" y="17723"/>
                </a:cubicBezTo>
                <a:cubicBezTo>
                  <a:pt x="6542" y="17429"/>
                  <a:pt x="6909" y="17167"/>
                  <a:pt x="7298" y="16944"/>
                </a:cubicBezTo>
                <a:cubicBezTo>
                  <a:pt x="7325" y="16965"/>
                  <a:pt x="7358" y="16976"/>
                  <a:pt x="7392" y="16976"/>
                </a:cubicBezTo>
                <a:cubicBezTo>
                  <a:pt x="7408" y="16976"/>
                  <a:pt x="7425" y="16974"/>
                  <a:pt x="7441" y="16968"/>
                </a:cubicBezTo>
                <a:cubicBezTo>
                  <a:pt x="7605" y="16909"/>
                  <a:pt x="7761" y="16883"/>
                  <a:pt x="7909" y="16883"/>
                </a:cubicBezTo>
                <a:cubicBezTo>
                  <a:pt x="8609" y="16883"/>
                  <a:pt x="9139" y="17472"/>
                  <a:pt x="9674" y="17933"/>
                </a:cubicBezTo>
                <a:cubicBezTo>
                  <a:pt x="10032" y="18241"/>
                  <a:pt x="10453" y="18434"/>
                  <a:pt x="10825" y="18716"/>
                </a:cubicBezTo>
                <a:cubicBezTo>
                  <a:pt x="11309" y="19082"/>
                  <a:pt x="11496" y="19714"/>
                  <a:pt x="11899" y="20111"/>
                </a:cubicBezTo>
                <a:cubicBezTo>
                  <a:pt x="11383" y="20191"/>
                  <a:pt x="10867" y="20230"/>
                  <a:pt x="10356" y="20230"/>
                </a:cubicBezTo>
                <a:cubicBezTo>
                  <a:pt x="6531" y="20230"/>
                  <a:pt x="2961" y="18037"/>
                  <a:pt x="1754" y="14162"/>
                </a:cubicBezTo>
                <a:cubicBezTo>
                  <a:pt x="937" y="11540"/>
                  <a:pt x="1640" y="9094"/>
                  <a:pt x="3227" y="7311"/>
                </a:cubicBezTo>
                <a:cubicBezTo>
                  <a:pt x="3493" y="7232"/>
                  <a:pt x="3768" y="7188"/>
                  <a:pt x="4033" y="7188"/>
                </a:cubicBezTo>
                <a:close/>
                <a:moveTo>
                  <a:pt x="10260" y="2735"/>
                </a:moveTo>
                <a:cubicBezTo>
                  <a:pt x="14668" y="2735"/>
                  <a:pt x="18761" y="5251"/>
                  <a:pt x="20136" y="9744"/>
                </a:cubicBezTo>
                <a:cubicBezTo>
                  <a:pt x="20888" y="12200"/>
                  <a:pt x="20704" y="15003"/>
                  <a:pt x="19494" y="17285"/>
                </a:cubicBezTo>
                <a:cubicBezTo>
                  <a:pt x="18632" y="18907"/>
                  <a:pt x="17341" y="19903"/>
                  <a:pt x="15854" y="20638"/>
                </a:cubicBezTo>
                <a:cubicBezTo>
                  <a:pt x="15757" y="20442"/>
                  <a:pt x="15618" y="20269"/>
                  <a:pt x="15497" y="20088"/>
                </a:cubicBezTo>
                <a:cubicBezTo>
                  <a:pt x="15416" y="19965"/>
                  <a:pt x="15334" y="19841"/>
                  <a:pt x="15255" y="19717"/>
                </a:cubicBezTo>
                <a:cubicBezTo>
                  <a:pt x="18767" y="17774"/>
                  <a:pt x="20657" y="13775"/>
                  <a:pt x="18882" y="9626"/>
                </a:cubicBezTo>
                <a:cubicBezTo>
                  <a:pt x="17417" y="6201"/>
                  <a:pt x="14063" y="4222"/>
                  <a:pt x="10513" y="3884"/>
                </a:cubicBezTo>
                <a:cubicBezTo>
                  <a:pt x="10364" y="3490"/>
                  <a:pt x="10135" y="3109"/>
                  <a:pt x="9926" y="2740"/>
                </a:cubicBezTo>
                <a:cubicBezTo>
                  <a:pt x="10038" y="2737"/>
                  <a:pt x="10149" y="2735"/>
                  <a:pt x="10260" y="2735"/>
                </a:cubicBezTo>
                <a:close/>
                <a:moveTo>
                  <a:pt x="14895" y="19906"/>
                </a:moveTo>
                <a:cubicBezTo>
                  <a:pt x="14967" y="20042"/>
                  <a:pt x="15037" y="20178"/>
                  <a:pt x="15108" y="20316"/>
                </a:cubicBezTo>
                <a:cubicBezTo>
                  <a:pt x="15198" y="20495"/>
                  <a:pt x="15279" y="20685"/>
                  <a:pt x="15389" y="20855"/>
                </a:cubicBezTo>
                <a:cubicBezTo>
                  <a:pt x="15048" y="21008"/>
                  <a:pt x="14700" y="21151"/>
                  <a:pt x="14345" y="21286"/>
                </a:cubicBezTo>
                <a:cubicBezTo>
                  <a:pt x="14189" y="20973"/>
                  <a:pt x="13994" y="20667"/>
                  <a:pt x="13800" y="20371"/>
                </a:cubicBezTo>
                <a:cubicBezTo>
                  <a:pt x="14173" y="20240"/>
                  <a:pt x="14539" y="20083"/>
                  <a:pt x="14895" y="19906"/>
                </a:cubicBezTo>
                <a:close/>
                <a:moveTo>
                  <a:pt x="10265" y="688"/>
                </a:moveTo>
                <a:cubicBezTo>
                  <a:pt x="15862" y="688"/>
                  <a:pt x="21016" y="3945"/>
                  <a:pt x="22415" y="9810"/>
                </a:cubicBezTo>
                <a:cubicBezTo>
                  <a:pt x="23959" y="16282"/>
                  <a:pt x="19658" y="22395"/>
                  <a:pt x="13227" y="23588"/>
                </a:cubicBezTo>
                <a:cubicBezTo>
                  <a:pt x="13213" y="23592"/>
                  <a:pt x="13199" y="23597"/>
                  <a:pt x="13187" y="23605"/>
                </a:cubicBezTo>
                <a:cubicBezTo>
                  <a:pt x="13057" y="23438"/>
                  <a:pt x="12939" y="23271"/>
                  <a:pt x="12859" y="23068"/>
                </a:cubicBezTo>
                <a:cubicBezTo>
                  <a:pt x="12797" y="22905"/>
                  <a:pt x="12766" y="22736"/>
                  <a:pt x="12734" y="22568"/>
                </a:cubicBezTo>
                <a:lnTo>
                  <a:pt x="12734" y="22568"/>
                </a:lnTo>
                <a:cubicBezTo>
                  <a:pt x="12742" y="22568"/>
                  <a:pt x="12750" y="22569"/>
                  <a:pt x="12758" y="22569"/>
                </a:cubicBezTo>
                <a:cubicBezTo>
                  <a:pt x="12790" y="22569"/>
                  <a:pt x="12823" y="22564"/>
                  <a:pt x="12853" y="22555"/>
                </a:cubicBezTo>
                <a:cubicBezTo>
                  <a:pt x="15791" y="21670"/>
                  <a:pt x="18629" y="20515"/>
                  <a:pt x="20134" y="17660"/>
                </a:cubicBezTo>
                <a:cubicBezTo>
                  <a:pt x="21436" y="15193"/>
                  <a:pt x="21651" y="12210"/>
                  <a:pt x="20853" y="9548"/>
                </a:cubicBezTo>
                <a:cubicBezTo>
                  <a:pt x="19503" y="5053"/>
                  <a:pt x="15189" y="2046"/>
                  <a:pt x="10652" y="2046"/>
                </a:cubicBezTo>
                <a:cubicBezTo>
                  <a:pt x="9684" y="2046"/>
                  <a:pt x="8706" y="2183"/>
                  <a:pt x="7744" y="2472"/>
                </a:cubicBezTo>
                <a:cubicBezTo>
                  <a:pt x="7736" y="2452"/>
                  <a:pt x="7727" y="2433"/>
                  <a:pt x="7713" y="2418"/>
                </a:cubicBezTo>
                <a:cubicBezTo>
                  <a:pt x="7497" y="2162"/>
                  <a:pt x="7365" y="1856"/>
                  <a:pt x="7350" y="1521"/>
                </a:cubicBezTo>
                <a:cubicBezTo>
                  <a:pt x="7339" y="1305"/>
                  <a:pt x="7398" y="1127"/>
                  <a:pt x="7462" y="943"/>
                </a:cubicBezTo>
                <a:cubicBezTo>
                  <a:pt x="7476" y="945"/>
                  <a:pt x="7490" y="947"/>
                  <a:pt x="7504" y="947"/>
                </a:cubicBezTo>
                <a:cubicBezTo>
                  <a:pt x="7518" y="947"/>
                  <a:pt x="7532" y="945"/>
                  <a:pt x="7546" y="943"/>
                </a:cubicBezTo>
                <a:cubicBezTo>
                  <a:pt x="8455" y="772"/>
                  <a:pt x="9366" y="688"/>
                  <a:pt x="10265" y="688"/>
                </a:cubicBezTo>
                <a:close/>
                <a:moveTo>
                  <a:pt x="19150" y="21652"/>
                </a:moveTo>
                <a:cubicBezTo>
                  <a:pt x="19771" y="22902"/>
                  <a:pt x="20886" y="24294"/>
                  <a:pt x="22095" y="24954"/>
                </a:cubicBezTo>
                <a:cubicBezTo>
                  <a:pt x="21804" y="25326"/>
                  <a:pt x="21525" y="25654"/>
                  <a:pt x="21081" y="25876"/>
                </a:cubicBezTo>
                <a:cubicBezTo>
                  <a:pt x="20670" y="26083"/>
                  <a:pt x="20238" y="26142"/>
                  <a:pt x="19791" y="26152"/>
                </a:cubicBezTo>
                <a:cubicBezTo>
                  <a:pt x="19631" y="24770"/>
                  <a:pt x="19185" y="23403"/>
                  <a:pt x="18313" y="22305"/>
                </a:cubicBezTo>
                <a:lnTo>
                  <a:pt x="18313" y="22305"/>
                </a:lnTo>
                <a:cubicBezTo>
                  <a:pt x="18603" y="22100"/>
                  <a:pt x="18880" y="21880"/>
                  <a:pt x="19150" y="21652"/>
                </a:cubicBezTo>
                <a:close/>
                <a:moveTo>
                  <a:pt x="23765" y="24179"/>
                </a:moveTo>
                <a:cubicBezTo>
                  <a:pt x="24566" y="24179"/>
                  <a:pt x="25362" y="24264"/>
                  <a:pt x="26189" y="24441"/>
                </a:cubicBezTo>
                <a:cubicBezTo>
                  <a:pt x="24049" y="27432"/>
                  <a:pt x="20785" y="29059"/>
                  <a:pt x="17178" y="29339"/>
                </a:cubicBezTo>
                <a:cubicBezTo>
                  <a:pt x="17423" y="28656"/>
                  <a:pt x="17592" y="27976"/>
                  <a:pt x="17958" y="27325"/>
                </a:cubicBezTo>
                <a:cubicBezTo>
                  <a:pt x="18286" y="26743"/>
                  <a:pt x="18693" y="26231"/>
                  <a:pt x="19116" y="25723"/>
                </a:cubicBezTo>
                <a:cubicBezTo>
                  <a:pt x="19150" y="25928"/>
                  <a:pt x="19180" y="26133"/>
                  <a:pt x="19199" y="26346"/>
                </a:cubicBezTo>
                <a:cubicBezTo>
                  <a:pt x="19216" y="26543"/>
                  <a:pt x="19379" y="26641"/>
                  <a:pt x="19533" y="26641"/>
                </a:cubicBezTo>
                <a:cubicBezTo>
                  <a:pt x="19607" y="26641"/>
                  <a:pt x="19679" y="26619"/>
                  <a:pt x="19732" y="26574"/>
                </a:cubicBezTo>
                <a:cubicBezTo>
                  <a:pt x="19894" y="26613"/>
                  <a:pt x="20061" y="26631"/>
                  <a:pt x="20230" y="26631"/>
                </a:cubicBezTo>
                <a:cubicBezTo>
                  <a:pt x="21224" y="26631"/>
                  <a:pt x="22272" y="26000"/>
                  <a:pt x="22637" y="25099"/>
                </a:cubicBezTo>
                <a:cubicBezTo>
                  <a:pt x="22677" y="25000"/>
                  <a:pt x="22634" y="24905"/>
                  <a:pt x="22560" y="24839"/>
                </a:cubicBezTo>
                <a:cubicBezTo>
                  <a:pt x="22614" y="24732"/>
                  <a:pt x="22591" y="24600"/>
                  <a:pt x="22502" y="24519"/>
                </a:cubicBezTo>
                <a:cubicBezTo>
                  <a:pt x="22419" y="24435"/>
                  <a:pt x="22331" y="24357"/>
                  <a:pt x="22243" y="24277"/>
                </a:cubicBezTo>
                <a:cubicBezTo>
                  <a:pt x="22759" y="24213"/>
                  <a:pt x="23263" y="24179"/>
                  <a:pt x="23765" y="24179"/>
                </a:cubicBezTo>
                <a:close/>
                <a:moveTo>
                  <a:pt x="10748" y="1"/>
                </a:moveTo>
                <a:cubicBezTo>
                  <a:pt x="9671" y="1"/>
                  <a:pt x="8582" y="142"/>
                  <a:pt x="7506" y="439"/>
                </a:cubicBezTo>
                <a:cubicBezTo>
                  <a:pt x="7457" y="382"/>
                  <a:pt x="7381" y="348"/>
                  <a:pt x="7303" y="348"/>
                </a:cubicBezTo>
                <a:cubicBezTo>
                  <a:pt x="7242" y="348"/>
                  <a:pt x="7181" y="368"/>
                  <a:pt x="7130" y="415"/>
                </a:cubicBezTo>
                <a:cubicBezTo>
                  <a:pt x="6448" y="1035"/>
                  <a:pt x="6817" y="2263"/>
                  <a:pt x="7457" y="2749"/>
                </a:cubicBezTo>
                <a:cubicBezTo>
                  <a:pt x="7486" y="2772"/>
                  <a:pt x="7525" y="2786"/>
                  <a:pt x="7563" y="2786"/>
                </a:cubicBezTo>
                <a:cubicBezTo>
                  <a:pt x="7565" y="2786"/>
                  <a:pt x="7567" y="2786"/>
                  <a:pt x="7569" y="2786"/>
                </a:cubicBezTo>
                <a:cubicBezTo>
                  <a:pt x="7600" y="2889"/>
                  <a:pt x="7688" y="2976"/>
                  <a:pt x="7816" y="2976"/>
                </a:cubicBezTo>
                <a:cubicBezTo>
                  <a:pt x="7836" y="2976"/>
                  <a:pt x="7857" y="2974"/>
                  <a:pt x="7879" y="2969"/>
                </a:cubicBezTo>
                <a:cubicBezTo>
                  <a:pt x="8001" y="2943"/>
                  <a:pt x="8125" y="2922"/>
                  <a:pt x="8249" y="2901"/>
                </a:cubicBezTo>
                <a:cubicBezTo>
                  <a:pt x="8402" y="3202"/>
                  <a:pt x="8556" y="3536"/>
                  <a:pt x="8735" y="3846"/>
                </a:cubicBezTo>
                <a:cubicBezTo>
                  <a:pt x="8084" y="3882"/>
                  <a:pt x="7437" y="3977"/>
                  <a:pt x="6802" y="4127"/>
                </a:cubicBezTo>
                <a:cubicBezTo>
                  <a:pt x="6705" y="4150"/>
                  <a:pt x="6661" y="4215"/>
                  <a:pt x="6653" y="4285"/>
                </a:cubicBezTo>
                <a:cubicBezTo>
                  <a:pt x="2510" y="5127"/>
                  <a:pt x="0" y="9832"/>
                  <a:pt x="948" y="13848"/>
                </a:cubicBezTo>
                <a:cubicBezTo>
                  <a:pt x="1995" y="18271"/>
                  <a:pt x="6091" y="20943"/>
                  <a:pt x="10407" y="20943"/>
                </a:cubicBezTo>
                <a:cubicBezTo>
                  <a:pt x="11066" y="20943"/>
                  <a:pt x="11731" y="20881"/>
                  <a:pt x="12391" y="20753"/>
                </a:cubicBezTo>
                <a:cubicBezTo>
                  <a:pt x="12732" y="20687"/>
                  <a:pt x="13069" y="20601"/>
                  <a:pt x="13401" y="20500"/>
                </a:cubicBezTo>
                <a:cubicBezTo>
                  <a:pt x="13552" y="20820"/>
                  <a:pt x="13711" y="21148"/>
                  <a:pt x="13893" y="21451"/>
                </a:cubicBezTo>
                <a:cubicBezTo>
                  <a:pt x="13487" y="21597"/>
                  <a:pt x="13078" y="21736"/>
                  <a:pt x="12665" y="21872"/>
                </a:cubicBezTo>
                <a:cubicBezTo>
                  <a:pt x="12489" y="21930"/>
                  <a:pt x="12418" y="22079"/>
                  <a:pt x="12424" y="22223"/>
                </a:cubicBezTo>
                <a:cubicBezTo>
                  <a:pt x="12378" y="22243"/>
                  <a:pt x="12343" y="22281"/>
                  <a:pt x="12328" y="22329"/>
                </a:cubicBezTo>
                <a:cubicBezTo>
                  <a:pt x="12156" y="22920"/>
                  <a:pt x="12466" y="23738"/>
                  <a:pt x="12930" y="24127"/>
                </a:cubicBezTo>
                <a:cubicBezTo>
                  <a:pt x="12981" y="24173"/>
                  <a:pt x="13048" y="24198"/>
                  <a:pt x="13117" y="24198"/>
                </a:cubicBezTo>
                <a:cubicBezTo>
                  <a:pt x="13123" y="24198"/>
                  <a:pt x="13129" y="24198"/>
                  <a:pt x="13135" y="24197"/>
                </a:cubicBezTo>
                <a:cubicBezTo>
                  <a:pt x="13199" y="24244"/>
                  <a:pt x="13277" y="24269"/>
                  <a:pt x="13355" y="24269"/>
                </a:cubicBezTo>
                <a:cubicBezTo>
                  <a:pt x="13374" y="24269"/>
                  <a:pt x="13393" y="24268"/>
                  <a:pt x="13412" y="24265"/>
                </a:cubicBezTo>
                <a:cubicBezTo>
                  <a:pt x="15034" y="24024"/>
                  <a:pt x="16586" y="23436"/>
                  <a:pt x="17959" y="22543"/>
                </a:cubicBezTo>
                <a:cubicBezTo>
                  <a:pt x="18416" y="23422"/>
                  <a:pt x="18791" y="24286"/>
                  <a:pt x="19012" y="25220"/>
                </a:cubicBezTo>
                <a:cubicBezTo>
                  <a:pt x="17774" y="26130"/>
                  <a:pt x="16690" y="27832"/>
                  <a:pt x="16589" y="29376"/>
                </a:cubicBezTo>
                <a:cubicBezTo>
                  <a:pt x="16344" y="29392"/>
                  <a:pt x="16351" y="29743"/>
                  <a:pt x="16596" y="29763"/>
                </a:cubicBezTo>
                <a:cubicBezTo>
                  <a:pt x="16880" y="29786"/>
                  <a:pt x="17162" y="29797"/>
                  <a:pt x="17442" y="29797"/>
                </a:cubicBezTo>
                <a:cubicBezTo>
                  <a:pt x="21217" y="29797"/>
                  <a:pt x="24683" y="27788"/>
                  <a:pt x="26852" y="24700"/>
                </a:cubicBezTo>
                <a:cubicBezTo>
                  <a:pt x="26984" y="24513"/>
                  <a:pt x="26889" y="24332"/>
                  <a:pt x="26731" y="24248"/>
                </a:cubicBezTo>
                <a:cubicBezTo>
                  <a:pt x="26760" y="24115"/>
                  <a:pt x="26706" y="23966"/>
                  <a:pt x="26533" y="23915"/>
                </a:cubicBezTo>
                <a:cubicBezTo>
                  <a:pt x="25761" y="23688"/>
                  <a:pt x="24954" y="23571"/>
                  <a:pt x="24146" y="23571"/>
                </a:cubicBezTo>
                <a:cubicBezTo>
                  <a:pt x="23362" y="23571"/>
                  <a:pt x="22578" y="23681"/>
                  <a:pt x="21827" y="23906"/>
                </a:cubicBezTo>
                <a:cubicBezTo>
                  <a:pt x="21501" y="23629"/>
                  <a:pt x="21170" y="23355"/>
                  <a:pt x="20870" y="23044"/>
                </a:cubicBezTo>
                <a:cubicBezTo>
                  <a:pt x="20361" y="22514"/>
                  <a:pt x="19937" y="21926"/>
                  <a:pt x="19502" y="21336"/>
                </a:cubicBezTo>
                <a:cubicBezTo>
                  <a:pt x="22623" y="18471"/>
                  <a:pt x="24170" y="13985"/>
                  <a:pt x="23119" y="9613"/>
                </a:cubicBezTo>
                <a:cubicBezTo>
                  <a:pt x="21749" y="3911"/>
                  <a:pt x="16413" y="1"/>
                  <a:pt x="107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55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913" name="Google Shape;913;p55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5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5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5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5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5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55"/>
          <p:cNvSpPr/>
          <p:nvPr/>
        </p:nvSpPr>
        <p:spPr>
          <a:xfrm>
            <a:off x="864310" y="336336"/>
            <a:ext cx="515085" cy="529745"/>
          </a:xfrm>
          <a:custGeom>
            <a:avLst/>
            <a:gdLst/>
            <a:ahLst/>
            <a:cxnLst/>
            <a:rect l="l" t="t" r="r" b="b"/>
            <a:pathLst>
              <a:path w="15565" h="16008" extrusionOk="0">
                <a:moveTo>
                  <a:pt x="7696" y="0"/>
                </a:moveTo>
                <a:cubicBezTo>
                  <a:pt x="7290" y="0"/>
                  <a:pt x="6861" y="98"/>
                  <a:pt x="6424" y="320"/>
                </a:cubicBezTo>
                <a:cubicBezTo>
                  <a:pt x="4980" y="1054"/>
                  <a:pt x="3346" y="1662"/>
                  <a:pt x="2250" y="2890"/>
                </a:cubicBezTo>
                <a:cubicBezTo>
                  <a:pt x="1852" y="3337"/>
                  <a:pt x="1665" y="3971"/>
                  <a:pt x="1457" y="4561"/>
                </a:cubicBezTo>
                <a:cubicBezTo>
                  <a:pt x="1278" y="4739"/>
                  <a:pt x="1120" y="4939"/>
                  <a:pt x="988" y="5155"/>
                </a:cubicBezTo>
                <a:cubicBezTo>
                  <a:pt x="895" y="5313"/>
                  <a:pt x="811" y="5475"/>
                  <a:pt x="736" y="5642"/>
                </a:cubicBezTo>
                <a:lnTo>
                  <a:pt x="400" y="6283"/>
                </a:lnTo>
                <a:cubicBezTo>
                  <a:pt x="53" y="6949"/>
                  <a:pt x="1" y="7620"/>
                  <a:pt x="152" y="8220"/>
                </a:cubicBezTo>
                <a:cubicBezTo>
                  <a:pt x="94" y="9669"/>
                  <a:pt x="416" y="11167"/>
                  <a:pt x="1067" y="12291"/>
                </a:cubicBezTo>
                <a:cubicBezTo>
                  <a:pt x="2227" y="14290"/>
                  <a:pt x="4508" y="15429"/>
                  <a:pt x="6718" y="15843"/>
                </a:cubicBezTo>
                <a:cubicBezTo>
                  <a:pt x="7278" y="15947"/>
                  <a:pt x="7852" y="16007"/>
                  <a:pt x="8421" y="16007"/>
                </a:cubicBezTo>
                <a:cubicBezTo>
                  <a:pt x="10139" y="16007"/>
                  <a:pt x="11808" y="15463"/>
                  <a:pt x="12881" y="13979"/>
                </a:cubicBezTo>
                <a:cubicBezTo>
                  <a:pt x="13002" y="13812"/>
                  <a:pt x="13105" y="13634"/>
                  <a:pt x="13217" y="13463"/>
                </a:cubicBezTo>
                <a:cubicBezTo>
                  <a:pt x="13708" y="13063"/>
                  <a:pt x="14151" y="12735"/>
                  <a:pt x="14489" y="12178"/>
                </a:cubicBezTo>
                <a:cubicBezTo>
                  <a:pt x="15174" y="11052"/>
                  <a:pt x="15413" y="9617"/>
                  <a:pt x="15468" y="8315"/>
                </a:cubicBezTo>
                <a:cubicBezTo>
                  <a:pt x="15565" y="6031"/>
                  <a:pt x="14940" y="2763"/>
                  <a:pt x="12808" y="1493"/>
                </a:cubicBezTo>
                <a:cubicBezTo>
                  <a:pt x="11688" y="827"/>
                  <a:pt x="10351" y="414"/>
                  <a:pt x="9025" y="371"/>
                </a:cubicBezTo>
                <a:cubicBezTo>
                  <a:pt x="8630" y="139"/>
                  <a:pt x="8179" y="0"/>
                  <a:pt x="7696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55"/>
          <p:cNvSpPr/>
          <p:nvPr/>
        </p:nvSpPr>
        <p:spPr>
          <a:xfrm>
            <a:off x="734290" y="251983"/>
            <a:ext cx="800177" cy="752193"/>
          </a:xfrm>
          <a:custGeom>
            <a:avLst/>
            <a:gdLst/>
            <a:ahLst/>
            <a:cxnLst/>
            <a:rect l="l" t="t" r="r" b="b"/>
            <a:pathLst>
              <a:path w="24180" h="22730" extrusionOk="0">
                <a:moveTo>
                  <a:pt x="12323" y="3022"/>
                </a:moveTo>
                <a:cubicBezTo>
                  <a:pt x="12788" y="3022"/>
                  <a:pt x="13258" y="3065"/>
                  <a:pt x="13726" y="3154"/>
                </a:cubicBezTo>
                <a:cubicBezTo>
                  <a:pt x="17826" y="3937"/>
                  <a:pt x="20123" y="8357"/>
                  <a:pt x="19065" y="12265"/>
                </a:cubicBezTo>
                <a:cubicBezTo>
                  <a:pt x="18120" y="15756"/>
                  <a:pt x="15239" y="17764"/>
                  <a:pt x="11926" y="18511"/>
                </a:cubicBezTo>
                <a:cubicBezTo>
                  <a:pt x="11897" y="18406"/>
                  <a:pt x="11814" y="18309"/>
                  <a:pt x="11693" y="18300"/>
                </a:cubicBezTo>
                <a:cubicBezTo>
                  <a:pt x="7189" y="17948"/>
                  <a:pt x="3611" y="14644"/>
                  <a:pt x="4291" y="9865"/>
                </a:cubicBezTo>
                <a:cubicBezTo>
                  <a:pt x="4845" y="5972"/>
                  <a:pt x="8462" y="3022"/>
                  <a:pt x="12323" y="3022"/>
                </a:cubicBezTo>
                <a:close/>
                <a:moveTo>
                  <a:pt x="8370" y="1"/>
                </a:moveTo>
                <a:cubicBezTo>
                  <a:pt x="8206" y="1"/>
                  <a:pt x="8026" y="180"/>
                  <a:pt x="8053" y="373"/>
                </a:cubicBezTo>
                <a:cubicBezTo>
                  <a:pt x="8172" y="1247"/>
                  <a:pt x="8518" y="2172"/>
                  <a:pt x="8818" y="3002"/>
                </a:cubicBezTo>
                <a:cubicBezTo>
                  <a:pt x="7324" y="3655"/>
                  <a:pt x="6029" y="4692"/>
                  <a:pt x="5066" y="6006"/>
                </a:cubicBezTo>
                <a:cubicBezTo>
                  <a:pt x="4709" y="5676"/>
                  <a:pt x="4332" y="5369"/>
                  <a:pt x="3949" y="5070"/>
                </a:cubicBezTo>
                <a:cubicBezTo>
                  <a:pt x="3525" y="4738"/>
                  <a:pt x="3087" y="4347"/>
                  <a:pt x="2596" y="4123"/>
                </a:cubicBezTo>
                <a:cubicBezTo>
                  <a:pt x="2553" y="4104"/>
                  <a:pt x="2509" y="4095"/>
                  <a:pt x="2466" y="4095"/>
                </a:cubicBezTo>
                <a:cubicBezTo>
                  <a:pt x="2226" y="4095"/>
                  <a:pt x="2024" y="4373"/>
                  <a:pt x="2242" y="4583"/>
                </a:cubicBezTo>
                <a:cubicBezTo>
                  <a:pt x="2632" y="4960"/>
                  <a:pt x="3133" y="5238"/>
                  <a:pt x="3573" y="5560"/>
                </a:cubicBezTo>
                <a:cubicBezTo>
                  <a:pt x="3971" y="5853"/>
                  <a:pt x="4358" y="6164"/>
                  <a:pt x="4755" y="6461"/>
                </a:cubicBezTo>
                <a:cubicBezTo>
                  <a:pt x="4018" y="7614"/>
                  <a:pt x="3547" y="8942"/>
                  <a:pt x="3450" y="10368"/>
                </a:cubicBezTo>
                <a:cubicBezTo>
                  <a:pt x="3415" y="10901"/>
                  <a:pt x="3433" y="11435"/>
                  <a:pt x="3505" y="11965"/>
                </a:cubicBezTo>
                <a:cubicBezTo>
                  <a:pt x="2444" y="11967"/>
                  <a:pt x="1349" y="12051"/>
                  <a:pt x="318" y="12262"/>
                </a:cubicBezTo>
                <a:cubicBezTo>
                  <a:pt x="1" y="12328"/>
                  <a:pt x="54" y="12855"/>
                  <a:pt x="366" y="12855"/>
                </a:cubicBezTo>
                <a:cubicBezTo>
                  <a:pt x="376" y="12855"/>
                  <a:pt x="387" y="12855"/>
                  <a:pt x="398" y="12854"/>
                </a:cubicBezTo>
                <a:cubicBezTo>
                  <a:pt x="1465" y="12740"/>
                  <a:pt x="2530" y="12602"/>
                  <a:pt x="3597" y="12486"/>
                </a:cubicBezTo>
                <a:cubicBezTo>
                  <a:pt x="3946" y="14206"/>
                  <a:pt x="4841" y="15805"/>
                  <a:pt x="6101" y="16972"/>
                </a:cubicBezTo>
                <a:cubicBezTo>
                  <a:pt x="4741" y="17837"/>
                  <a:pt x="3309" y="18732"/>
                  <a:pt x="2081" y="19763"/>
                </a:cubicBezTo>
                <a:cubicBezTo>
                  <a:pt x="1845" y="19961"/>
                  <a:pt x="2061" y="20300"/>
                  <a:pt x="2316" y="20300"/>
                </a:cubicBezTo>
                <a:cubicBezTo>
                  <a:pt x="2365" y="20300"/>
                  <a:pt x="2415" y="20288"/>
                  <a:pt x="2464" y="20260"/>
                </a:cubicBezTo>
                <a:cubicBezTo>
                  <a:pt x="3884" y="19442"/>
                  <a:pt x="5247" y="18361"/>
                  <a:pt x="6547" y="17367"/>
                </a:cubicBezTo>
                <a:cubicBezTo>
                  <a:pt x="6550" y="17364"/>
                  <a:pt x="6552" y="17361"/>
                  <a:pt x="6553" y="17359"/>
                </a:cubicBezTo>
                <a:cubicBezTo>
                  <a:pt x="7731" y="18291"/>
                  <a:pt x="9170" y="18864"/>
                  <a:pt x="10750" y="18864"/>
                </a:cubicBezTo>
                <a:cubicBezTo>
                  <a:pt x="10775" y="18864"/>
                  <a:pt x="10800" y="18864"/>
                  <a:pt x="10825" y="18863"/>
                </a:cubicBezTo>
                <a:lnTo>
                  <a:pt x="10825" y="18863"/>
                </a:lnTo>
                <a:cubicBezTo>
                  <a:pt x="10809" y="18943"/>
                  <a:pt x="10823" y="19026"/>
                  <a:pt x="10863" y="19096"/>
                </a:cubicBezTo>
                <a:cubicBezTo>
                  <a:pt x="10623" y="20194"/>
                  <a:pt x="10517" y="21420"/>
                  <a:pt x="10676" y="22503"/>
                </a:cubicBezTo>
                <a:cubicBezTo>
                  <a:pt x="10700" y="22661"/>
                  <a:pt x="10813" y="22729"/>
                  <a:pt x="10937" y="22729"/>
                </a:cubicBezTo>
                <a:cubicBezTo>
                  <a:pt x="11101" y="22729"/>
                  <a:pt x="11283" y="22609"/>
                  <a:pt x="11295" y="22418"/>
                </a:cubicBezTo>
                <a:cubicBezTo>
                  <a:pt x="11361" y="21366"/>
                  <a:pt x="11378" y="20322"/>
                  <a:pt x="11456" y="19271"/>
                </a:cubicBezTo>
                <a:cubicBezTo>
                  <a:pt x="11479" y="19271"/>
                  <a:pt x="11503" y="19271"/>
                  <a:pt x="11527" y="19271"/>
                </a:cubicBezTo>
                <a:cubicBezTo>
                  <a:pt x="13402" y="19271"/>
                  <a:pt x="15194" y="18493"/>
                  <a:pt x="16652" y="17274"/>
                </a:cubicBezTo>
                <a:cubicBezTo>
                  <a:pt x="17129" y="18245"/>
                  <a:pt x="17623" y="19234"/>
                  <a:pt x="18178" y="20164"/>
                </a:cubicBezTo>
                <a:cubicBezTo>
                  <a:pt x="18245" y="20276"/>
                  <a:pt x="18342" y="20323"/>
                  <a:pt x="18438" y="20323"/>
                </a:cubicBezTo>
                <a:cubicBezTo>
                  <a:pt x="18653" y="20323"/>
                  <a:pt x="18865" y="20093"/>
                  <a:pt x="18737" y="19836"/>
                </a:cubicBezTo>
                <a:cubicBezTo>
                  <a:pt x="18253" y="18865"/>
                  <a:pt x="17686" y="17909"/>
                  <a:pt x="17124" y="16980"/>
                </a:cubicBezTo>
                <a:cubicBezTo>
                  <a:pt x="17107" y="16954"/>
                  <a:pt x="17087" y="16931"/>
                  <a:pt x="17063" y="16911"/>
                </a:cubicBezTo>
                <a:cubicBezTo>
                  <a:pt x="18175" y="15871"/>
                  <a:pt x="19048" y="14567"/>
                  <a:pt x="19567" y="13172"/>
                </a:cubicBezTo>
                <a:cubicBezTo>
                  <a:pt x="20448" y="13538"/>
                  <a:pt x="21399" y="13852"/>
                  <a:pt x="22322" y="14042"/>
                </a:cubicBezTo>
                <a:cubicBezTo>
                  <a:pt x="22347" y="14047"/>
                  <a:pt x="22371" y="14050"/>
                  <a:pt x="22394" y="14050"/>
                </a:cubicBezTo>
                <a:cubicBezTo>
                  <a:pt x="22721" y="14050"/>
                  <a:pt x="22838" y="13558"/>
                  <a:pt x="22483" y="13455"/>
                </a:cubicBezTo>
                <a:cubicBezTo>
                  <a:pt x="21573" y="13190"/>
                  <a:pt x="20644" y="12950"/>
                  <a:pt x="19723" y="12714"/>
                </a:cubicBezTo>
                <a:cubicBezTo>
                  <a:pt x="19860" y="12287"/>
                  <a:pt x="19959" y="11847"/>
                  <a:pt x="20023" y="11403"/>
                </a:cubicBezTo>
                <a:cubicBezTo>
                  <a:pt x="20216" y="9977"/>
                  <a:pt x="20034" y="8527"/>
                  <a:pt x="19498" y="7191"/>
                </a:cubicBezTo>
                <a:lnTo>
                  <a:pt x="19498" y="7191"/>
                </a:lnTo>
                <a:cubicBezTo>
                  <a:pt x="19542" y="7232"/>
                  <a:pt x="19599" y="7252"/>
                  <a:pt x="19657" y="7252"/>
                </a:cubicBezTo>
                <a:cubicBezTo>
                  <a:pt x="19669" y="7252"/>
                  <a:pt x="19682" y="7251"/>
                  <a:pt x="19694" y="7249"/>
                </a:cubicBezTo>
                <a:cubicBezTo>
                  <a:pt x="21086" y="7037"/>
                  <a:pt x="22597" y="6693"/>
                  <a:pt x="23886" y="6119"/>
                </a:cubicBezTo>
                <a:cubicBezTo>
                  <a:pt x="24179" y="5988"/>
                  <a:pt x="24010" y="5554"/>
                  <a:pt x="23729" y="5554"/>
                </a:cubicBezTo>
                <a:cubicBezTo>
                  <a:pt x="23705" y="5554"/>
                  <a:pt x="23679" y="5558"/>
                  <a:pt x="23653" y="5565"/>
                </a:cubicBezTo>
                <a:cubicBezTo>
                  <a:pt x="22287" y="5943"/>
                  <a:pt x="20942" y="6424"/>
                  <a:pt x="19573" y="6808"/>
                </a:cubicBezTo>
                <a:cubicBezTo>
                  <a:pt x="19469" y="6837"/>
                  <a:pt x="19420" y="6908"/>
                  <a:pt x="19412" y="6984"/>
                </a:cubicBezTo>
                <a:cubicBezTo>
                  <a:pt x="18685" y="5309"/>
                  <a:pt x="17417" y="3909"/>
                  <a:pt x="15790" y="3077"/>
                </a:cubicBezTo>
                <a:cubicBezTo>
                  <a:pt x="16081" y="2806"/>
                  <a:pt x="16349" y="2503"/>
                  <a:pt x="16622" y="2215"/>
                </a:cubicBezTo>
                <a:cubicBezTo>
                  <a:pt x="16930" y="1890"/>
                  <a:pt x="17270" y="1578"/>
                  <a:pt x="17530" y="1212"/>
                </a:cubicBezTo>
                <a:cubicBezTo>
                  <a:pt x="17676" y="1005"/>
                  <a:pt x="17479" y="808"/>
                  <a:pt x="17277" y="808"/>
                </a:cubicBezTo>
                <a:cubicBezTo>
                  <a:pt x="17212" y="808"/>
                  <a:pt x="17147" y="828"/>
                  <a:pt x="17092" y="875"/>
                </a:cubicBezTo>
                <a:cubicBezTo>
                  <a:pt x="16731" y="1181"/>
                  <a:pt x="16433" y="1584"/>
                  <a:pt x="16119" y="1941"/>
                </a:cubicBezTo>
                <a:cubicBezTo>
                  <a:pt x="15854" y="2243"/>
                  <a:pt x="15576" y="2540"/>
                  <a:pt x="15337" y="2863"/>
                </a:cubicBezTo>
                <a:cubicBezTo>
                  <a:pt x="14496" y="2503"/>
                  <a:pt x="13595" y="2299"/>
                  <a:pt x="12681" y="2264"/>
                </a:cubicBezTo>
                <a:cubicBezTo>
                  <a:pt x="12569" y="2260"/>
                  <a:pt x="12457" y="2258"/>
                  <a:pt x="12345" y="2258"/>
                </a:cubicBezTo>
                <a:cubicBezTo>
                  <a:pt x="11308" y="2258"/>
                  <a:pt x="10278" y="2443"/>
                  <a:pt x="9305" y="2805"/>
                </a:cubicBezTo>
                <a:cubicBezTo>
                  <a:pt x="9128" y="1930"/>
                  <a:pt x="8930" y="968"/>
                  <a:pt x="8575" y="152"/>
                </a:cubicBezTo>
                <a:cubicBezTo>
                  <a:pt x="8528" y="45"/>
                  <a:pt x="8451" y="1"/>
                  <a:pt x="837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55"/>
          <p:cNvGrpSpPr/>
          <p:nvPr/>
        </p:nvGrpSpPr>
        <p:grpSpPr>
          <a:xfrm>
            <a:off x="3168309" y="517749"/>
            <a:ext cx="1084309" cy="565452"/>
            <a:chOff x="3168309" y="517749"/>
            <a:chExt cx="1084309" cy="565452"/>
          </a:xfrm>
        </p:grpSpPr>
        <p:sp>
          <p:nvSpPr>
            <p:cNvPr id="922" name="Google Shape;922;p55"/>
            <p:cNvSpPr/>
            <p:nvPr/>
          </p:nvSpPr>
          <p:spPr>
            <a:xfrm>
              <a:off x="3179726" y="531913"/>
              <a:ext cx="1066571" cy="534378"/>
            </a:xfrm>
            <a:custGeom>
              <a:avLst/>
              <a:gdLst/>
              <a:ahLst/>
              <a:cxnLst/>
              <a:rect l="l" t="t" r="r" b="b"/>
              <a:pathLst>
                <a:path w="32230" h="16148" extrusionOk="0">
                  <a:moveTo>
                    <a:pt x="22013" y="0"/>
                  </a:moveTo>
                  <a:cubicBezTo>
                    <a:pt x="20179" y="0"/>
                    <a:pt x="18037" y="563"/>
                    <a:pt x="16955" y="1789"/>
                  </a:cubicBezTo>
                  <a:cubicBezTo>
                    <a:pt x="16780" y="1988"/>
                    <a:pt x="16633" y="2210"/>
                    <a:pt x="16520" y="2449"/>
                  </a:cubicBezTo>
                  <a:cubicBezTo>
                    <a:pt x="16033" y="2843"/>
                    <a:pt x="15581" y="3278"/>
                    <a:pt x="15170" y="3750"/>
                  </a:cubicBezTo>
                  <a:cubicBezTo>
                    <a:pt x="14976" y="3973"/>
                    <a:pt x="14829" y="4232"/>
                    <a:pt x="14737" y="4514"/>
                  </a:cubicBezTo>
                  <a:cubicBezTo>
                    <a:pt x="14258" y="4643"/>
                    <a:pt x="13820" y="4950"/>
                    <a:pt x="13526" y="5479"/>
                  </a:cubicBezTo>
                  <a:cubicBezTo>
                    <a:pt x="13469" y="5583"/>
                    <a:pt x="13403" y="5704"/>
                    <a:pt x="13333" y="5836"/>
                  </a:cubicBezTo>
                  <a:cubicBezTo>
                    <a:pt x="12240" y="3949"/>
                    <a:pt x="10659" y="2446"/>
                    <a:pt x="8225" y="2446"/>
                  </a:cubicBezTo>
                  <a:cubicBezTo>
                    <a:pt x="8215" y="2446"/>
                    <a:pt x="8206" y="2446"/>
                    <a:pt x="8196" y="2446"/>
                  </a:cubicBezTo>
                  <a:cubicBezTo>
                    <a:pt x="6473" y="2456"/>
                    <a:pt x="5287" y="3270"/>
                    <a:pt x="4544" y="4450"/>
                  </a:cubicBezTo>
                  <a:cubicBezTo>
                    <a:pt x="3854" y="4735"/>
                    <a:pt x="3324" y="5369"/>
                    <a:pt x="3334" y="6366"/>
                  </a:cubicBezTo>
                  <a:cubicBezTo>
                    <a:pt x="3350" y="7729"/>
                    <a:pt x="3437" y="9078"/>
                    <a:pt x="3573" y="10426"/>
                  </a:cubicBezTo>
                  <a:cubicBezTo>
                    <a:pt x="3336" y="10400"/>
                    <a:pt x="3098" y="10378"/>
                    <a:pt x="2861" y="10351"/>
                  </a:cubicBezTo>
                  <a:cubicBezTo>
                    <a:pt x="2779" y="10341"/>
                    <a:pt x="2700" y="10337"/>
                    <a:pt x="2622" y="10337"/>
                  </a:cubicBezTo>
                  <a:cubicBezTo>
                    <a:pt x="408" y="10337"/>
                    <a:pt x="0" y="14107"/>
                    <a:pt x="2285" y="14601"/>
                  </a:cubicBezTo>
                  <a:cubicBezTo>
                    <a:pt x="2945" y="14743"/>
                    <a:pt x="3575" y="14817"/>
                    <a:pt x="4197" y="14818"/>
                  </a:cubicBezTo>
                  <a:cubicBezTo>
                    <a:pt x="12530" y="15713"/>
                    <a:pt x="20909" y="15943"/>
                    <a:pt x="29283" y="16146"/>
                  </a:cubicBezTo>
                  <a:cubicBezTo>
                    <a:pt x="29301" y="16147"/>
                    <a:pt x="29320" y="16147"/>
                    <a:pt x="29338" y="16147"/>
                  </a:cubicBezTo>
                  <a:cubicBezTo>
                    <a:pt x="31712" y="16147"/>
                    <a:pt x="32229" y="12465"/>
                    <a:pt x="29858" y="11896"/>
                  </a:cubicBezTo>
                  <a:lnTo>
                    <a:pt x="27828" y="11409"/>
                  </a:lnTo>
                  <a:cubicBezTo>
                    <a:pt x="28227" y="10547"/>
                    <a:pt x="28410" y="9530"/>
                    <a:pt x="28544" y="8530"/>
                  </a:cubicBezTo>
                  <a:cubicBezTo>
                    <a:pt x="28840" y="6353"/>
                    <a:pt x="28590" y="4111"/>
                    <a:pt x="27128" y="2439"/>
                  </a:cubicBezTo>
                  <a:cubicBezTo>
                    <a:pt x="26290" y="1296"/>
                    <a:pt x="25049" y="489"/>
                    <a:pt x="23596" y="161"/>
                  </a:cubicBezTo>
                  <a:cubicBezTo>
                    <a:pt x="23126" y="55"/>
                    <a:pt x="22584" y="0"/>
                    <a:pt x="22013" y="0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5"/>
            <p:cNvSpPr/>
            <p:nvPr/>
          </p:nvSpPr>
          <p:spPr>
            <a:xfrm>
              <a:off x="3168309" y="517749"/>
              <a:ext cx="1084309" cy="565452"/>
            </a:xfrm>
            <a:custGeom>
              <a:avLst/>
              <a:gdLst/>
              <a:ahLst/>
              <a:cxnLst/>
              <a:rect l="l" t="t" r="r" b="b"/>
              <a:pathLst>
                <a:path w="32766" h="17087" extrusionOk="0">
                  <a:moveTo>
                    <a:pt x="22601" y="764"/>
                  </a:moveTo>
                  <a:cubicBezTo>
                    <a:pt x="23317" y="764"/>
                    <a:pt x="24030" y="884"/>
                    <a:pt x="24717" y="1145"/>
                  </a:cubicBezTo>
                  <a:cubicBezTo>
                    <a:pt x="29369" y="2914"/>
                    <a:pt x="29387" y="8595"/>
                    <a:pt x="27194" y="12263"/>
                  </a:cubicBezTo>
                  <a:cubicBezTo>
                    <a:pt x="27017" y="12559"/>
                    <a:pt x="27279" y="12832"/>
                    <a:pt x="27543" y="12832"/>
                  </a:cubicBezTo>
                  <a:cubicBezTo>
                    <a:pt x="27638" y="12832"/>
                    <a:pt x="27733" y="12797"/>
                    <a:pt x="27808" y="12713"/>
                  </a:cubicBezTo>
                  <a:cubicBezTo>
                    <a:pt x="28352" y="12496"/>
                    <a:pt x="28936" y="12316"/>
                    <a:pt x="29506" y="12316"/>
                  </a:cubicBezTo>
                  <a:cubicBezTo>
                    <a:pt x="29983" y="12316"/>
                    <a:pt x="30449" y="12442"/>
                    <a:pt x="30871" y="12778"/>
                  </a:cubicBezTo>
                  <a:cubicBezTo>
                    <a:pt x="32152" y="13795"/>
                    <a:pt x="31389" y="15110"/>
                    <a:pt x="30700" y="16221"/>
                  </a:cubicBezTo>
                  <a:cubicBezTo>
                    <a:pt x="30683" y="16250"/>
                    <a:pt x="30671" y="16280"/>
                    <a:pt x="30666" y="16314"/>
                  </a:cubicBezTo>
                  <a:cubicBezTo>
                    <a:pt x="21461" y="16052"/>
                    <a:pt x="12267" y="15571"/>
                    <a:pt x="3067" y="15231"/>
                  </a:cubicBezTo>
                  <a:cubicBezTo>
                    <a:pt x="3058" y="15217"/>
                    <a:pt x="3045" y="15207"/>
                    <a:pt x="3033" y="15196"/>
                  </a:cubicBezTo>
                  <a:cubicBezTo>
                    <a:pt x="2090" y="14522"/>
                    <a:pt x="1143" y="13517"/>
                    <a:pt x="1388" y="12257"/>
                  </a:cubicBezTo>
                  <a:cubicBezTo>
                    <a:pt x="1542" y="11464"/>
                    <a:pt x="2140" y="10988"/>
                    <a:pt x="2774" y="10988"/>
                  </a:cubicBezTo>
                  <a:cubicBezTo>
                    <a:pt x="3156" y="10988"/>
                    <a:pt x="3550" y="11161"/>
                    <a:pt x="3868" y="11542"/>
                  </a:cubicBezTo>
                  <a:cubicBezTo>
                    <a:pt x="3871" y="11545"/>
                    <a:pt x="3874" y="11545"/>
                    <a:pt x="3877" y="11548"/>
                  </a:cubicBezTo>
                  <a:cubicBezTo>
                    <a:pt x="3894" y="11584"/>
                    <a:pt x="3908" y="11621"/>
                    <a:pt x="3924" y="11658"/>
                  </a:cubicBezTo>
                  <a:cubicBezTo>
                    <a:pt x="3971" y="11754"/>
                    <a:pt x="4057" y="11794"/>
                    <a:pt x="4147" y="11794"/>
                  </a:cubicBezTo>
                  <a:cubicBezTo>
                    <a:pt x="4323" y="11794"/>
                    <a:pt x="4512" y="11639"/>
                    <a:pt x="4439" y="11441"/>
                  </a:cubicBezTo>
                  <a:cubicBezTo>
                    <a:pt x="3313" y="8367"/>
                    <a:pt x="3382" y="4881"/>
                    <a:pt x="6859" y="3409"/>
                  </a:cubicBezTo>
                  <a:cubicBezTo>
                    <a:pt x="7480" y="3146"/>
                    <a:pt x="8095" y="3026"/>
                    <a:pt x="8687" y="3026"/>
                  </a:cubicBezTo>
                  <a:cubicBezTo>
                    <a:pt x="11160" y="3026"/>
                    <a:pt x="13229" y="5123"/>
                    <a:pt x="13688" y="7659"/>
                  </a:cubicBezTo>
                  <a:cubicBezTo>
                    <a:pt x="13719" y="7827"/>
                    <a:pt x="13862" y="7904"/>
                    <a:pt x="14009" y="7904"/>
                  </a:cubicBezTo>
                  <a:cubicBezTo>
                    <a:pt x="14193" y="7904"/>
                    <a:pt x="14382" y="7783"/>
                    <a:pt x="14364" y="7569"/>
                  </a:cubicBezTo>
                  <a:cubicBezTo>
                    <a:pt x="14353" y="7446"/>
                    <a:pt x="14338" y="7325"/>
                    <a:pt x="14319" y="7204"/>
                  </a:cubicBezTo>
                  <a:cubicBezTo>
                    <a:pt x="15288" y="3822"/>
                    <a:pt x="18986" y="764"/>
                    <a:pt x="22601" y="764"/>
                  </a:cubicBezTo>
                  <a:close/>
                  <a:moveTo>
                    <a:pt x="22670" y="0"/>
                  </a:moveTo>
                  <a:cubicBezTo>
                    <a:pt x="19011" y="0"/>
                    <a:pt x="15203" y="2784"/>
                    <a:pt x="14077" y="6233"/>
                  </a:cubicBezTo>
                  <a:cubicBezTo>
                    <a:pt x="13279" y="3933"/>
                    <a:pt x="11034" y="2265"/>
                    <a:pt x="8622" y="2265"/>
                  </a:cubicBezTo>
                  <a:cubicBezTo>
                    <a:pt x="8030" y="2265"/>
                    <a:pt x="7428" y="2365"/>
                    <a:pt x="6834" y="2582"/>
                  </a:cubicBezTo>
                  <a:cubicBezTo>
                    <a:pt x="3352" y="3851"/>
                    <a:pt x="2472" y="7230"/>
                    <a:pt x="3419" y="10359"/>
                  </a:cubicBezTo>
                  <a:cubicBezTo>
                    <a:pt x="3233" y="10296"/>
                    <a:pt x="3034" y="10266"/>
                    <a:pt x="2833" y="10266"/>
                  </a:cubicBezTo>
                  <a:cubicBezTo>
                    <a:pt x="2096" y="10266"/>
                    <a:pt x="1320" y="10671"/>
                    <a:pt x="953" y="11332"/>
                  </a:cubicBezTo>
                  <a:cubicBezTo>
                    <a:pt x="0" y="13046"/>
                    <a:pt x="1273" y="14830"/>
                    <a:pt x="2763" y="15658"/>
                  </a:cubicBezTo>
                  <a:cubicBezTo>
                    <a:pt x="2767" y="15662"/>
                    <a:pt x="2771" y="15660"/>
                    <a:pt x="2776" y="15663"/>
                  </a:cubicBezTo>
                  <a:cubicBezTo>
                    <a:pt x="2816" y="15698"/>
                    <a:pt x="2866" y="15720"/>
                    <a:pt x="2920" y="15724"/>
                  </a:cubicBezTo>
                  <a:cubicBezTo>
                    <a:pt x="12190" y="16507"/>
                    <a:pt x="21512" y="16838"/>
                    <a:pt x="30810" y="17086"/>
                  </a:cubicBezTo>
                  <a:cubicBezTo>
                    <a:pt x="30814" y="17086"/>
                    <a:pt x="30818" y="17086"/>
                    <a:pt x="30822" y="17086"/>
                  </a:cubicBezTo>
                  <a:cubicBezTo>
                    <a:pt x="31106" y="17086"/>
                    <a:pt x="31217" y="16826"/>
                    <a:pt x="31164" y="16608"/>
                  </a:cubicBezTo>
                  <a:cubicBezTo>
                    <a:pt x="31168" y="16602"/>
                    <a:pt x="31176" y="16599"/>
                    <a:pt x="31181" y="16593"/>
                  </a:cubicBezTo>
                  <a:cubicBezTo>
                    <a:pt x="32101" y="15401"/>
                    <a:pt x="32766" y="13811"/>
                    <a:pt x="31560" y="12563"/>
                  </a:cubicBezTo>
                  <a:cubicBezTo>
                    <a:pt x="30999" y="11982"/>
                    <a:pt x="30256" y="11725"/>
                    <a:pt x="29499" y="11725"/>
                  </a:cubicBezTo>
                  <a:cubicBezTo>
                    <a:pt x="29075" y="11725"/>
                    <a:pt x="28647" y="11805"/>
                    <a:pt x="28243" y="11954"/>
                  </a:cubicBezTo>
                  <a:cubicBezTo>
                    <a:pt x="30275" y="7939"/>
                    <a:pt x="29802" y="2266"/>
                    <a:pt x="25042" y="430"/>
                  </a:cubicBezTo>
                  <a:cubicBezTo>
                    <a:pt x="24279" y="136"/>
                    <a:pt x="23478" y="0"/>
                    <a:pt x="226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55"/>
          <p:cNvGrpSpPr/>
          <p:nvPr/>
        </p:nvGrpSpPr>
        <p:grpSpPr>
          <a:xfrm>
            <a:off x="4114622" y="474596"/>
            <a:ext cx="141868" cy="100403"/>
            <a:chOff x="4114622" y="474596"/>
            <a:chExt cx="141868" cy="100403"/>
          </a:xfrm>
        </p:grpSpPr>
        <p:sp>
          <p:nvSpPr>
            <p:cNvPr id="925" name="Google Shape;925;p55"/>
            <p:cNvSpPr/>
            <p:nvPr/>
          </p:nvSpPr>
          <p:spPr>
            <a:xfrm>
              <a:off x="4114622" y="474596"/>
              <a:ext cx="70851" cy="90839"/>
            </a:xfrm>
            <a:custGeom>
              <a:avLst/>
              <a:gdLst/>
              <a:ahLst/>
              <a:cxnLst/>
              <a:rect l="l" t="t" r="r" b="b"/>
              <a:pathLst>
                <a:path w="2141" h="2745" extrusionOk="0">
                  <a:moveTo>
                    <a:pt x="117" y="0"/>
                  </a:moveTo>
                  <a:cubicBezTo>
                    <a:pt x="43" y="0"/>
                    <a:pt x="0" y="122"/>
                    <a:pt x="77" y="158"/>
                  </a:cubicBezTo>
                  <a:cubicBezTo>
                    <a:pt x="1111" y="639"/>
                    <a:pt x="1641" y="1527"/>
                    <a:pt x="1802" y="2624"/>
                  </a:cubicBezTo>
                  <a:cubicBezTo>
                    <a:pt x="1814" y="2707"/>
                    <a:pt x="1883" y="2745"/>
                    <a:pt x="1954" y="2745"/>
                  </a:cubicBezTo>
                  <a:cubicBezTo>
                    <a:pt x="2045" y="2745"/>
                    <a:pt x="2140" y="2685"/>
                    <a:pt x="2134" y="2579"/>
                  </a:cubicBezTo>
                  <a:cubicBezTo>
                    <a:pt x="2071" y="1420"/>
                    <a:pt x="1205" y="403"/>
                    <a:pt x="142" y="5"/>
                  </a:cubicBezTo>
                  <a:cubicBezTo>
                    <a:pt x="133" y="2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5"/>
            <p:cNvSpPr/>
            <p:nvPr/>
          </p:nvSpPr>
          <p:spPr>
            <a:xfrm>
              <a:off x="4199339" y="480752"/>
              <a:ext cx="57151" cy="94247"/>
            </a:xfrm>
            <a:custGeom>
              <a:avLst/>
              <a:gdLst/>
              <a:ahLst/>
              <a:cxnLst/>
              <a:rect l="l" t="t" r="r" b="b"/>
              <a:pathLst>
                <a:path w="1727" h="2848" extrusionOk="0">
                  <a:moveTo>
                    <a:pt x="207" y="1"/>
                  </a:moveTo>
                  <a:cubicBezTo>
                    <a:pt x="75" y="1"/>
                    <a:pt x="0" y="200"/>
                    <a:pt x="132" y="300"/>
                  </a:cubicBezTo>
                  <a:cubicBezTo>
                    <a:pt x="898" y="879"/>
                    <a:pt x="1182" y="1693"/>
                    <a:pt x="1121" y="2626"/>
                  </a:cubicBezTo>
                  <a:cubicBezTo>
                    <a:pt x="1113" y="2766"/>
                    <a:pt x="1240" y="2847"/>
                    <a:pt x="1361" y="2847"/>
                  </a:cubicBezTo>
                  <a:cubicBezTo>
                    <a:pt x="1456" y="2847"/>
                    <a:pt x="1546" y="2797"/>
                    <a:pt x="1564" y="2686"/>
                  </a:cubicBezTo>
                  <a:cubicBezTo>
                    <a:pt x="1726" y="1643"/>
                    <a:pt x="1184" y="572"/>
                    <a:pt x="291" y="27"/>
                  </a:cubicBezTo>
                  <a:cubicBezTo>
                    <a:pt x="261" y="9"/>
                    <a:pt x="233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55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928" name="Google Shape;928;p55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929" name="Google Shape;929;p55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55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1" name="Google Shape;931;p55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932" name="Google Shape;932;p55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55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4" name="Google Shape;934;p55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935" name="Google Shape;935;p55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5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5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5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55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940" name="Google Shape;940;p55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5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55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943" name="Google Shape;943;p55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4" name="Google Shape;944;p55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945" name="Google Shape;945;p55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55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7" name="Google Shape;947;p55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948" name="Google Shape;948;p55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949" name="Google Shape;949;p55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55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1" name="Google Shape;951;p55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952" name="Google Shape;952;p55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55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4" name="Google Shape;954;p55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955" name="Google Shape;955;p55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6" name="Google Shape;956;p55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957" name="Google Shape;957;p55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55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9" name="Google Shape;959;p55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960" name="Google Shape;960;p55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961" name="Google Shape;961;p55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55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3" name="Google Shape;963;p55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964" name="Google Shape;964;p55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55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6" name="Google Shape;966;p55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967" name="Google Shape;967;p55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8" name="Google Shape;968;p55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969" name="Google Shape;969;p55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55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55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972" name="Google Shape;972;p55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5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5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55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976" name="Google Shape;976;p55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7" name="Google Shape;977;p55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978" name="Google Shape;978;p55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55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0" name="Google Shape;980;p55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981" name="Google Shape;981;p55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55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83" name="Google Shape;983;p55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984" name="Google Shape;984;p55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985" name="Google Shape;985;p55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55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55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" name="Google Shape;988;p55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989" name="Google Shape;989;p55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55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1" name="Google Shape;991;p55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992" name="Google Shape;992;p55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5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5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5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55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997" name="Google Shape;997;p55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5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5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55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1001" name="Google Shape;1001;p55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1002" name="Google Shape;1002;p55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55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55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55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55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55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55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55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55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55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55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55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5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55"/>
          <p:cNvGrpSpPr/>
          <p:nvPr/>
        </p:nvGrpSpPr>
        <p:grpSpPr>
          <a:xfrm>
            <a:off x="1664354" y="4088694"/>
            <a:ext cx="1037582" cy="832607"/>
            <a:chOff x="1664354" y="4088694"/>
            <a:chExt cx="1037582" cy="832607"/>
          </a:xfrm>
        </p:grpSpPr>
        <p:sp>
          <p:nvSpPr>
            <p:cNvPr id="1016" name="Google Shape;1016;p55"/>
            <p:cNvSpPr/>
            <p:nvPr/>
          </p:nvSpPr>
          <p:spPr>
            <a:xfrm>
              <a:off x="2035818" y="4196940"/>
              <a:ext cx="429938" cy="217219"/>
            </a:xfrm>
            <a:custGeom>
              <a:avLst/>
              <a:gdLst/>
              <a:ahLst/>
              <a:cxnLst/>
              <a:rect l="l" t="t" r="r" b="b"/>
              <a:pathLst>
                <a:path w="12992" h="6564" extrusionOk="0">
                  <a:moveTo>
                    <a:pt x="3639" y="1"/>
                  </a:moveTo>
                  <a:cubicBezTo>
                    <a:pt x="3311" y="1"/>
                    <a:pt x="2981" y="148"/>
                    <a:pt x="2754" y="504"/>
                  </a:cubicBezTo>
                  <a:cubicBezTo>
                    <a:pt x="2252" y="1293"/>
                    <a:pt x="1682" y="1813"/>
                    <a:pt x="869" y="2274"/>
                  </a:cubicBezTo>
                  <a:cubicBezTo>
                    <a:pt x="1" y="2766"/>
                    <a:pt x="295" y="3941"/>
                    <a:pt x="1126" y="4252"/>
                  </a:cubicBezTo>
                  <a:cubicBezTo>
                    <a:pt x="3479" y="5131"/>
                    <a:pt x="5873" y="6070"/>
                    <a:pt x="8357" y="6506"/>
                  </a:cubicBezTo>
                  <a:cubicBezTo>
                    <a:pt x="8578" y="6545"/>
                    <a:pt x="8791" y="6563"/>
                    <a:pt x="8998" y="6563"/>
                  </a:cubicBezTo>
                  <a:cubicBezTo>
                    <a:pt x="10417" y="6563"/>
                    <a:pt x="11511" y="5693"/>
                    <a:pt x="12462" y="4546"/>
                  </a:cubicBezTo>
                  <a:cubicBezTo>
                    <a:pt x="12992" y="3906"/>
                    <a:pt x="12797" y="3014"/>
                    <a:pt x="11984" y="2737"/>
                  </a:cubicBezTo>
                  <a:cubicBezTo>
                    <a:pt x="9954" y="2045"/>
                    <a:pt x="7924" y="1355"/>
                    <a:pt x="5880" y="705"/>
                  </a:cubicBezTo>
                  <a:cubicBezTo>
                    <a:pt x="5449" y="567"/>
                    <a:pt x="4975" y="426"/>
                    <a:pt x="4520" y="386"/>
                  </a:cubicBezTo>
                  <a:cubicBezTo>
                    <a:pt x="4298" y="150"/>
                    <a:pt x="3969" y="1"/>
                    <a:pt x="3639" y="1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5"/>
            <p:cNvSpPr/>
            <p:nvPr/>
          </p:nvSpPr>
          <p:spPr>
            <a:xfrm>
              <a:off x="1664354" y="4088694"/>
              <a:ext cx="1037582" cy="832607"/>
            </a:xfrm>
            <a:custGeom>
              <a:avLst/>
              <a:gdLst/>
              <a:ahLst/>
              <a:cxnLst/>
              <a:rect l="l" t="t" r="r" b="b"/>
              <a:pathLst>
                <a:path w="31354" h="25160" extrusionOk="0">
                  <a:moveTo>
                    <a:pt x="28528" y="1104"/>
                  </a:moveTo>
                  <a:lnTo>
                    <a:pt x="28528" y="1104"/>
                  </a:lnTo>
                  <a:cubicBezTo>
                    <a:pt x="28254" y="1542"/>
                    <a:pt x="28130" y="2055"/>
                    <a:pt x="28144" y="2586"/>
                  </a:cubicBezTo>
                  <a:cubicBezTo>
                    <a:pt x="28148" y="2775"/>
                    <a:pt x="28288" y="2879"/>
                    <a:pt x="28445" y="2879"/>
                  </a:cubicBezTo>
                  <a:cubicBezTo>
                    <a:pt x="28495" y="2879"/>
                    <a:pt x="28547" y="2869"/>
                    <a:pt x="28597" y="2847"/>
                  </a:cubicBezTo>
                  <a:cubicBezTo>
                    <a:pt x="29055" y="2646"/>
                    <a:pt x="29517" y="2516"/>
                    <a:pt x="30017" y="2488"/>
                  </a:cubicBezTo>
                  <a:cubicBezTo>
                    <a:pt x="30060" y="2486"/>
                    <a:pt x="30102" y="2485"/>
                    <a:pt x="30145" y="2485"/>
                  </a:cubicBezTo>
                  <a:cubicBezTo>
                    <a:pt x="30292" y="2485"/>
                    <a:pt x="30437" y="2497"/>
                    <a:pt x="30582" y="2505"/>
                  </a:cubicBezTo>
                  <a:cubicBezTo>
                    <a:pt x="29468" y="3063"/>
                    <a:pt x="28554" y="4193"/>
                    <a:pt x="28046" y="5288"/>
                  </a:cubicBezTo>
                  <a:cubicBezTo>
                    <a:pt x="27059" y="4772"/>
                    <a:pt x="25961" y="4383"/>
                    <a:pt x="25047" y="4034"/>
                  </a:cubicBezTo>
                  <a:cubicBezTo>
                    <a:pt x="25474" y="3417"/>
                    <a:pt x="25858" y="2805"/>
                    <a:pt x="26440" y="2292"/>
                  </a:cubicBezTo>
                  <a:cubicBezTo>
                    <a:pt x="27068" y="1739"/>
                    <a:pt x="27767" y="1392"/>
                    <a:pt x="28528" y="1104"/>
                  </a:cubicBezTo>
                  <a:close/>
                  <a:moveTo>
                    <a:pt x="13590" y="614"/>
                  </a:moveTo>
                  <a:cubicBezTo>
                    <a:pt x="16278" y="1536"/>
                    <a:pt x="18980" y="2393"/>
                    <a:pt x="21627" y="3435"/>
                  </a:cubicBezTo>
                  <a:cubicBezTo>
                    <a:pt x="23227" y="4066"/>
                    <a:pt x="24811" y="4740"/>
                    <a:pt x="26375" y="5457"/>
                  </a:cubicBezTo>
                  <a:cubicBezTo>
                    <a:pt x="27938" y="6173"/>
                    <a:pt x="29845" y="6797"/>
                    <a:pt x="29908" y="8786"/>
                  </a:cubicBezTo>
                  <a:cubicBezTo>
                    <a:pt x="29963" y="10509"/>
                    <a:pt x="28468" y="11995"/>
                    <a:pt x="27436" y="13236"/>
                  </a:cubicBezTo>
                  <a:cubicBezTo>
                    <a:pt x="26505" y="14354"/>
                    <a:pt x="25563" y="15464"/>
                    <a:pt x="24613" y="16567"/>
                  </a:cubicBezTo>
                  <a:cubicBezTo>
                    <a:pt x="22916" y="18533"/>
                    <a:pt x="21179" y="20460"/>
                    <a:pt x="19430" y="22379"/>
                  </a:cubicBezTo>
                  <a:cubicBezTo>
                    <a:pt x="19427" y="22108"/>
                    <a:pt x="19378" y="21838"/>
                    <a:pt x="19285" y="21584"/>
                  </a:cubicBezTo>
                  <a:cubicBezTo>
                    <a:pt x="19100" y="20532"/>
                    <a:pt x="18367" y="19941"/>
                    <a:pt x="17502" y="19377"/>
                  </a:cubicBezTo>
                  <a:cubicBezTo>
                    <a:pt x="15810" y="18271"/>
                    <a:pt x="13961" y="17354"/>
                    <a:pt x="12116" y="16535"/>
                  </a:cubicBezTo>
                  <a:cubicBezTo>
                    <a:pt x="9052" y="15173"/>
                    <a:pt x="5801" y="14032"/>
                    <a:pt x="2471" y="13554"/>
                  </a:cubicBezTo>
                  <a:cubicBezTo>
                    <a:pt x="2433" y="13510"/>
                    <a:pt x="2382" y="13474"/>
                    <a:pt x="2327" y="13455"/>
                  </a:cubicBezTo>
                  <a:cubicBezTo>
                    <a:pt x="6191" y="9287"/>
                    <a:pt x="9769" y="4835"/>
                    <a:pt x="13586" y="621"/>
                  </a:cubicBezTo>
                  <a:cubicBezTo>
                    <a:pt x="13587" y="618"/>
                    <a:pt x="13589" y="615"/>
                    <a:pt x="13590" y="614"/>
                  </a:cubicBezTo>
                  <a:close/>
                  <a:moveTo>
                    <a:pt x="2696" y="14107"/>
                  </a:moveTo>
                  <a:lnTo>
                    <a:pt x="2696" y="14107"/>
                  </a:lnTo>
                  <a:cubicBezTo>
                    <a:pt x="5294" y="14815"/>
                    <a:pt x="7878" y="15499"/>
                    <a:pt x="10383" y="16516"/>
                  </a:cubicBezTo>
                  <a:cubicBezTo>
                    <a:pt x="11941" y="17149"/>
                    <a:pt x="13463" y="17869"/>
                    <a:pt x="14943" y="18671"/>
                  </a:cubicBezTo>
                  <a:cubicBezTo>
                    <a:pt x="16229" y="19368"/>
                    <a:pt x="18404" y="20223"/>
                    <a:pt x="18649" y="21822"/>
                  </a:cubicBezTo>
                  <a:cubicBezTo>
                    <a:pt x="18655" y="21871"/>
                    <a:pt x="18674" y="21917"/>
                    <a:pt x="18703" y="21956"/>
                  </a:cubicBezTo>
                  <a:cubicBezTo>
                    <a:pt x="18965" y="23733"/>
                    <a:pt x="17749" y="24299"/>
                    <a:pt x="16074" y="24299"/>
                  </a:cubicBezTo>
                  <a:cubicBezTo>
                    <a:pt x="13563" y="24299"/>
                    <a:pt x="10020" y="23028"/>
                    <a:pt x="8870" y="22655"/>
                  </a:cubicBezTo>
                  <a:cubicBezTo>
                    <a:pt x="6161" y="21774"/>
                    <a:pt x="3585" y="20622"/>
                    <a:pt x="941" y="19585"/>
                  </a:cubicBezTo>
                  <a:cubicBezTo>
                    <a:pt x="2615" y="18343"/>
                    <a:pt x="3292" y="16087"/>
                    <a:pt x="2696" y="14107"/>
                  </a:cubicBezTo>
                  <a:close/>
                  <a:moveTo>
                    <a:pt x="13646" y="1"/>
                  </a:moveTo>
                  <a:cubicBezTo>
                    <a:pt x="13587" y="1"/>
                    <a:pt x="13529" y="19"/>
                    <a:pt x="13480" y="55"/>
                  </a:cubicBezTo>
                  <a:cubicBezTo>
                    <a:pt x="13429" y="26"/>
                    <a:pt x="13372" y="8"/>
                    <a:pt x="13314" y="8"/>
                  </a:cubicBezTo>
                  <a:cubicBezTo>
                    <a:pt x="13235" y="8"/>
                    <a:pt x="13154" y="40"/>
                    <a:pt x="13082" y="119"/>
                  </a:cubicBezTo>
                  <a:cubicBezTo>
                    <a:pt x="9134" y="4426"/>
                    <a:pt x="5037" y="8772"/>
                    <a:pt x="1566" y="13482"/>
                  </a:cubicBezTo>
                  <a:cubicBezTo>
                    <a:pt x="1425" y="13673"/>
                    <a:pt x="1621" y="13889"/>
                    <a:pt x="1817" y="13889"/>
                  </a:cubicBezTo>
                  <a:cubicBezTo>
                    <a:pt x="1832" y="13889"/>
                    <a:pt x="1847" y="13888"/>
                    <a:pt x="1862" y="13885"/>
                  </a:cubicBezTo>
                  <a:lnTo>
                    <a:pt x="1862" y="13885"/>
                  </a:lnTo>
                  <a:cubicBezTo>
                    <a:pt x="2630" y="15900"/>
                    <a:pt x="1964" y="17976"/>
                    <a:pt x="318" y="19328"/>
                  </a:cubicBezTo>
                  <a:cubicBezTo>
                    <a:pt x="305" y="19340"/>
                    <a:pt x="295" y="19354"/>
                    <a:pt x="286" y="19368"/>
                  </a:cubicBezTo>
                  <a:cubicBezTo>
                    <a:pt x="89" y="19408"/>
                    <a:pt x="1" y="19729"/>
                    <a:pt x="209" y="19847"/>
                  </a:cubicBezTo>
                  <a:cubicBezTo>
                    <a:pt x="4265" y="22145"/>
                    <a:pt x="9011" y="23679"/>
                    <a:pt x="13523" y="24776"/>
                  </a:cubicBezTo>
                  <a:cubicBezTo>
                    <a:pt x="14320" y="24970"/>
                    <a:pt x="15192" y="25159"/>
                    <a:pt x="16039" y="25159"/>
                  </a:cubicBezTo>
                  <a:cubicBezTo>
                    <a:pt x="16887" y="25159"/>
                    <a:pt x="17709" y="24969"/>
                    <a:pt x="18404" y="24402"/>
                  </a:cubicBezTo>
                  <a:cubicBezTo>
                    <a:pt x="18562" y="24271"/>
                    <a:pt x="18706" y="24125"/>
                    <a:pt x="18835" y="23964"/>
                  </a:cubicBezTo>
                  <a:cubicBezTo>
                    <a:pt x="18836" y="23964"/>
                    <a:pt x="18838" y="23964"/>
                    <a:pt x="18840" y="23964"/>
                  </a:cubicBezTo>
                  <a:cubicBezTo>
                    <a:pt x="18936" y="23964"/>
                    <a:pt x="19026" y="23923"/>
                    <a:pt x="19089" y="23852"/>
                  </a:cubicBezTo>
                  <a:cubicBezTo>
                    <a:pt x="21694" y="21077"/>
                    <a:pt x="24212" y="18215"/>
                    <a:pt x="26670" y="15309"/>
                  </a:cubicBezTo>
                  <a:cubicBezTo>
                    <a:pt x="28208" y="13493"/>
                    <a:pt x="31181" y="10863"/>
                    <a:pt x="30686" y="8171"/>
                  </a:cubicBezTo>
                  <a:cubicBezTo>
                    <a:pt x="30479" y="7051"/>
                    <a:pt x="29643" y="6236"/>
                    <a:pt x="28595" y="5599"/>
                  </a:cubicBezTo>
                  <a:cubicBezTo>
                    <a:pt x="28903" y="5008"/>
                    <a:pt x="29248" y="4458"/>
                    <a:pt x="29704" y="3966"/>
                  </a:cubicBezTo>
                  <a:cubicBezTo>
                    <a:pt x="30144" y="3490"/>
                    <a:pt x="30658" y="3126"/>
                    <a:pt x="31144" y="2701"/>
                  </a:cubicBezTo>
                  <a:cubicBezTo>
                    <a:pt x="31211" y="2642"/>
                    <a:pt x="31216" y="2554"/>
                    <a:pt x="31187" y="2478"/>
                  </a:cubicBezTo>
                  <a:cubicBezTo>
                    <a:pt x="31354" y="2419"/>
                    <a:pt x="31343" y="2182"/>
                    <a:pt x="31210" y="2090"/>
                  </a:cubicBezTo>
                  <a:cubicBezTo>
                    <a:pt x="30936" y="1902"/>
                    <a:pt x="30588" y="1828"/>
                    <a:pt x="30219" y="1828"/>
                  </a:cubicBezTo>
                  <a:cubicBezTo>
                    <a:pt x="29726" y="1828"/>
                    <a:pt x="29194" y="1960"/>
                    <a:pt x="28750" y="2127"/>
                  </a:cubicBezTo>
                  <a:cubicBezTo>
                    <a:pt x="28796" y="1693"/>
                    <a:pt x="28965" y="1304"/>
                    <a:pt x="29229" y="922"/>
                  </a:cubicBezTo>
                  <a:cubicBezTo>
                    <a:pt x="29324" y="785"/>
                    <a:pt x="29219" y="643"/>
                    <a:pt x="29087" y="609"/>
                  </a:cubicBezTo>
                  <a:cubicBezTo>
                    <a:pt x="29055" y="478"/>
                    <a:pt x="28943" y="364"/>
                    <a:pt x="28775" y="364"/>
                  </a:cubicBezTo>
                  <a:cubicBezTo>
                    <a:pt x="28754" y="364"/>
                    <a:pt x="28731" y="366"/>
                    <a:pt x="28707" y="370"/>
                  </a:cubicBezTo>
                  <a:cubicBezTo>
                    <a:pt x="27032" y="654"/>
                    <a:pt x="25061" y="2118"/>
                    <a:pt x="24573" y="3848"/>
                  </a:cubicBezTo>
                  <a:cubicBezTo>
                    <a:pt x="24482" y="3812"/>
                    <a:pt x="24387" y="3773"/>
                    <a:pt x="24301" y="3737"/>
                  </a:cubicBezTo>
                  <a:cubicBezTo>
                    <a:pt x="20872" y="2282"/>
                    <a:pt x="17343" y="931"/>
                    <a:pt x="13728" y="13"/>
                  </a:cubicBezTo>
                  <a:cubicBezTo>
                    <a:pt x="13701" y="5"/>
                    <a:pt x="13674" y="1"/>
                    <a:pt x="13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5"/>
            <p:cNvSpPr/>
            <p:nvPr/>
          </p:nvSpPr>
          <p:spPr>
            <a:xfrm>
              <a:off x="2025592" y="4188303"/>
              <a:ext cx="454625" cy="249815"/>
            </a:xfrm>
            <a:custGeom>
              <a:avLst/>
              <a:gdLst/>
              <a:ahLst/>
              <a:cxnLst/>
              <a:rect l="l" t="t" r="r" b="b"/>
              <a:pathLst>
                <a:path w="13738" h="7549" extrusionOk="0">
                  <a:moveTo>
                    <a:pt x="3583" y="397"/>
                  </a:moveTo>
                  <a:cubicBezTo>
                    <a:pt x="6805" y="1365"/>
                    <a:pt x="9919" y="2514"/>
                    <a:pt x="13026" y="3801"/>
                  </a:cubicBezTo>
                  <a:cubicBezTo>
                    <a:pt x="12466" y="4366"/>
                    <a:pt x="11954" y="4983"/>
                    <a:pt x="11397" y="5554"/>
                  </a:cubicBezTo>
                  <a:cubicBezTo>
                    <a:pt x="10968" y="5994"/>
                    <a:pt x="10493" y="6413"/>
                    <a:pt x="10095" y="6887"/>
                  </a:cubicBezTo>
                  <a:cubicBezTo>
                    <a:pt x="10051" y="6839"/>
                    <a:pt x="9992" y="6805"/>
                    <a:pt x="9930" y="6789"/>
                  </a:cubicBezTo>
                  <a:cubicBezTo>
                    <a:pt x="6810" y="5965"/>
                    <a:pt x="3753" y="4969"/>
                    <a:pt x="685" y="3974"/>
                  </a:cubicBezTo>
                  <a:cubicBezTo>
                    <a:pt x="1680" y="2856"/>
                    <a:pt x="2687" y="1679"/>
                    <a:pt x="3554" y="460"/>
                  </a:cubicBezTo>
                  <a:cubicBezTo>
                    <a:pt x="3567" y="440"/>
                    <a:pt x="3577" y="419"/>
                    <a:pt x="3583" y="397"/>
                  </a:cubicBezTo>
                  <a:close/>
                  <a:moveTo>
                    <a:pt x="3574" y="1"/>
                  </a:moveTo>
                  <a:cubicBezTo>
                    <a:pt x="3484" y="1"/>
                    <a:pt x="3422" y="63"/>
                    <a:pt x="3397" y="135"/>
                  </a:cubicBezTo>
                  <a:cubicBezTo>
                    <a:pt x="3380" y="131"/>
                    <a:pt x="3362" y="129"/>
                    <a:pt x="3344" y="129"/>
                  </a:cubicBezTo>
                  <a:cubicBezTo>
                    <a:pt x="3290" y="129"/>
                    <a:pt x="3237" y="149"/>
                    <a:pt x="3195" y="184"/>
                  </a:cubicBezTo>
                  <a:cubicBezTo>
                    <a:pt x="2062" y="1181"/>
                    <a:pt x="1023" y="2401"/>
                    <a:pt x="117" y="3608"/>
                  </a:cubicBezTo>
                  <a:cubicBezTo>
                    <a:pt x="0" y="3762"/>
                    <a:pt x="74" y="3937"/>
                    <a:pt x="206" y="4036"/>
                  </a:cubicBezTo>
                  <a:cubicBezTo>
                    <a:pt x="132" y="4179"/>
                    <a:pt x="166" y="4392"/>
                    <a:pt x="359" y="4471"/>
                  </a:cubicBezTo>
                  <a:cubicBezTo>
                    <a:pt x="3400" y="5723"/>
                    <a:pt x="6549" y="6678"/>
                    <a:pt x="9727" y="7516"/>
                  </a:cubicBezTo>
                  <a:cubicBezTo>
                    <a:pt x="9757" y="7524"/>
                    <a:pt x="9788" y="7528"/>
                    <a:pt x="9818" y="7528"/>
                  </a:cubicBezTo>
                  <a:cubicBezTo>
                    <a:pt x="9860" y="7528"/>
                    <a:pt x="9901" y="7520"/>
                    <a:pt x="9940" y="7505"/>
                  </a:cubicBezTo>
                  <a:cubicBezTo>
                    <a:pt x="9985" y="7532"/>
                    <a:pt x="10037" y="7548"/>
                    <a:pt x="10088" y="7548"/>
                  </a:cubicBezTo>
                  <a:cubicBezTo>
                    <a:pt x="10126" y="7548"/>
                    <a:pt x="10163" y="7540"/>
                    <a:pt x="10198" y="7521"/>
                  </a:cubicBezTo>
                  <a:cubicBezTo>
                    <a:pt x="10878" y="7147"/>
                    <a:pt x="11455" y="6531"/>
                    <a:pt x="11997" y="5985"/>
                  </a:cubicBezTo>
                  <a:cubicBezTo>
                    <a:pt x="12553" y="5422"/>
                    <a:pt x="13118" y="4844"/>
                    <a:pt x="13587" y="4205"/>
                  </a:cubicBezTo>
                  <a:cubicBezTo>
                    <a:pt x="13737" y="3997"/>
                    <a:pt x="13582" y="3773"/>
                    <a:pt x="13380" y="3710"/>
                  </a:cubicBezTo>
                  <a:cubicBezTo>
                    <a:pt x="13475" y="3571"/>
                    <a:pt x="13480" y="3358"/>
                    <a:pt x="13302" y="3274"/>
                  </a:cubicBezTo>
                  <a:cubicBezTo>
                    <a:pt x="10214" y="1831"/>
                    <a:pt x="6948" y="751"/>
                    <a:pt x="3624" y="7"/>
                  </a:cubicBezTo>
                  <a:cubicBezTo>
                    <a:pt x="3607" y="3"/>
                    <a:pt x="3590" y="1"/>
                    <a:pt x="35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5"/>
            <p:cNvSpPr/>
            <p:nvPr/>
          </p:nvSpPr>
          <p:spPr>
            <a:xfrm>
              <a:off x="1739838" y="4716261"/>
              <a:ext cx="461210" cy="159671"/>
            </a:xfrm>
            <a:custGeom>
              <a:avLst/>
              <a:gdLst/>
              <a:ahLst/>
              <a:cxnLst/>
              <a:rect l="l" t="t" r="r" b="b"/>
              <a:pathLst>
                <a:path w="13937" h="4825" extrusionOk="0">
                  <a:moveTo>
                    <a:pt x="215" y="1"/>
                  </a:moveTo>
                  <a:cubicBezTo>
                    <a:pt x="79" y="1"/>
                    <a:pt x="0" y="215"/>
                    <a:pt x="141" y="283"/>
                  </a:cubicBezTo>
                  <a:cubicBezTo>
                    <a:pt x="4325" y="2318"/>
                    <a:pt x="9009" y="3619"/>
                    <a:pt x="13490" y="4815"/>
                  </a:cubicBezTo>
                  <a:cubicBezTo>
                    <a:pt x="13516" y="4822"/>
                    <a:pt x="13541" y="4825"/>
                    <a:pt x="13564" y="4825"/>
                  </a:cubicBezTo>
                  <a:cubicBezTo>
                    <a:pt x="13840" y="4825"/>
                    <a:pt x="13936" y="4384"/>
                    <a:pt x="13631" y="4303"/>
                  </a:cubicBezTo>
                  <a:cubicBezTo>
                    <a:pt x="9081" y="3101"/>
                    <a:pt x="4736" y="1412"/>
                    <a:pt x="258" y="7"/>
                  </a:cubicBezTo>
                  <a:cubicBezTo>
                    <a:pt x="243" y="3"/>
                    <a:pt x="22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5"/>
            <p:cNvSpPr/>
            <p:nvPr/>
          </p:nvSpPr>
          <p:spPr>
            <a:xfrm>
              <a:off x="1771012" y="4676384"/>
              <a:ext cx="280260" cy="110363"/>
            </a:xfrm>
            <a:custGeom>
              <a:avLst/>
              <a:gdLst/>
              <a:ahLst/>
              <a:cxnLst/>
              <a:rect l="l" t="t" r="r" b="b"/>
              <a:pathLst>
                <a:path w="8469" h="3335" extrusionOk="0">
                  <a:moveTo>
                    <a:pt x="219" y="1"/>
                  </a:moveTo>
                  <a:cubicBezTo>
                    <a:pt x="49" y="1"/>
                    <a:pt x="1" y="263"/>
                    <a:pt x="182" y="332"/>
                  </a:cubicBezTo>
                  <a:cubicBezTo>
                    <a:pt x="2804" y="1338"/>
                    <a:pt x="5437" y="2392"/>
                    <a:pt x="8085" y="3323"/>
                  </a:cubicBezTo>
                  <a:cubicBezTo>
                    <a:pt x="8109" y="3331"/>
                    <a:pt x="8131" y="3335"/>
                    <a:pt x="8153" y="3335"/>
                  </a:cubicBezTo>
                  <a:cubicBezTo>
                    <a:pt x="8353" y="3335"/>
                    <a:pt x="8469" y="3011"/>
                    <a:pt x="8260" y="2912"/>
                  </a:cubicBezTo>
                  <a:cubicBezTo>
                    <a:pt x="5725" y="1716"/>
                    <a:pt x="2965" y="768"/>
                    <a:pt x="271" y="8"/>
                  </a:cubicBezTo>
                  <a:cubicBezTo>
                    <a:pt x="253" y="3"/>
                    <a:pt x="235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5"/>
            <p:cNvSpPr/>
            <p:nvPr/>
          </p:nvSpPr>
          <p:spPr>
            <a:xfrm>
              <a:off x="1770648" y="4633132"/>
              <a:ext cx="435729" cy="159109"/>
            </a:xfrm>
            <a:custGeom>
              <a:avLst/>
              <a:gdLst/>
              <a:ahLst/>
              <a:cxnLst/>
              <a:rect l="l" t="t" r="r" b="b"/>
              <a:pathLst>
                <a:path w="13167" h="4808" extrusionOk="0">
                  <a:moveTo>
                    <a:pt x="229" y="0"/>
                  </a:moveTo>
                  <a:cubicBezTo>
                    <a:pt x="57" y="0"/>
                    <a:pt x="1" y="264"/>
                    <a:pt x="187" y="323"/>
                  </a:cubicBezTo>
                  <a:cubicBezTo>
                    <a:pt x="4450" y="1672"/>
                    <a:pt x="8594" y="3201"/>
                    <a:pt x="12769" y="4794"/>
                  </a:cubicBezTo>
                  <a:cubicBezTo>
                    <a:pt x="12794" y="4803"/>
                    <a:pt x="12818" y="4807"/>
                    <a:pt x="12841" y="4807"/>
                  </a:cubicBezTo>
                  <a:cubicBezTo>
                    <a:pt x="13047" y="4807"/>
                    <a:pt x="13166" y="4465"/>
                    <a:pt x="12950" y="4365"/>
                  </a:cubicBezTo>
                  <a:cubicBezTo>
                    <a:pt x="8933" y="2493"/>
                    <a:pt x="4578" y="1047"/>
                    <a:pt x="275" y="6"/>
                  </a:cubicBezTo>
                  <a:cubicBezTo>
                    <a:pt x="259" y="2"/>
                    <a:pt x="244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5"/>
            <p:cNvSpPr/>
            <p:nvPr/>
          </p:nvSpPr>
          <p:spPr>
            <a:xfrm>
              <a:off x="1843186" y="4600007"/>
              <a:ext cx="272318" cy="119729"/>
            </a:xfrm>
            <a:custGeom>
              <a:avLst/>
              <a:gdLst/>
              <a:ahLst/>
              <a:cxnLst/>
              <a:rect l="l" t="t" r="r" b="b"/>
              <a:pathLst>
                <a:path w="8229" h="3618" extrusionOk="0">
                  <a:moveTo>
                    <a:pt x="213" y="1"/>
                  </a:moveTo>
                  <a:cubicBezTo>
                    <a:pt x="49" y="1"/>
                    <a:pt x="0" y="248"/>
                    <a:pt x="175" y="312"/>
                  </a:cubicBezTo>
                  <a:cubicBezTo>
                    <a:pt x="2797" y="1252"/>
                    <a:pt x="5304" y="2277"/>
                    <a:pt x="7765" y="3588"/>
                  </a:cubicBezTo>
                  <a:cubicBezTo>
                    <a:pt x="7804" y="3609"/>
                    <a:pt x="7843" y="3618"/>
                    <a:pt x="7879" y="3618"/>
                  </a:cubicBezTo>
                  <a:cubicBezTo>
                    <a:pt x="8090" y="3618"/>
                    <a:pt x="8229" y="3308"/>
                    <a:pt x="8003" y="3180"/>
                  </a:cubicBezTo>
                  <a:cubicBezTo>
                    <a:pt x="5593" y="1814"/>
                    <a:pt x="2951" y="673"/>
                    <a:pt x="259" y="7"/>
                  </a:cubicBezTo>
                  <a:cubicBezTo>
                    <a:pt x="243" y="3"/>
                    <a:pt x="228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55"/>
          <p:cNvGrpSpPr/>
          <p:nvPr/>
        </p:nvGrpSpPr>
        <p:grpSpPr>
          <a:xfrm>
            <a:off x="2242315" y="4930402"/>
            <a:ext cx="155932" cy="99046"/>
            <a:chOff x="2242315" y="4930402"/>
            <a:chExt cx="155932" cy="99046"/>
          </a:xfrm>
        </p:grpSpPr>
        <p:sp>
          <p:nvSpPr>
            <p:cNvPr id="1024" name="Google Shape;1024;p55"/>
            <p:cNvSpPr/>
            <p:nvPr/>
          </p:nvSpPr>
          <p:spPr>
            <a:xfrm>
              <a:off x="2242315" y="4930402"/>
              <a:ext cx="83856" cy="58508"/>
            </a:xfrm>
            <a:custGeom>
              <a:avLst/>
              <a:gdLst/>
              <a:ahLst/>
              <a:cxnLst/>
              <a:rect l="l" t="t" r="r" b="b"/>
              <a:pathLst>
                <a:path w="2534" h="1768" extrusionOk="0">
                  <a:moveTo>
                    <a:pt x="2324" y="0"/>
                  </a:moveTo>
                  <a:cubicBezTo>
                    <a:pt x="2255" y="0"/>
                    <a:pt x="2186" y="39"/>
                    <a:pt x="2157" y="130"/>
                  </a:cubicBezTo>
                  <a:cubicBezTo>
                    <a:pt x="1887" y="959"/>
                    <a:pt x="1227" y="1495"/>
                    <a:pt x="370" y="1495"/>
                  </a:cubicBezTo>
                  <a:cubicBezTo>
                    <a:pt x="302" y="1495"/>
                    <a:pt x="233" y="1492"/>
                    <a:pt x="163" y="1485"/>
                  </a:cubicBezTo>
                  <a:cubicBezTo>
                    <a:pt x="159" y="1485"/>
                    <a:pt x="155" y="1485"/>
                    <a:pt x="152" y="1485"/>
                  </a:cubicBezTo>
                  <a:cubicBezTo>
                    <a:pt x="24" y="1485"/>
                    <a:pt x="1" y="1696"/>
                    <a:pt x="129" y="1724"/>
                  </a:cubicBezTo>
                  <a:cubicBezTo>
                    <a:pt x="258" y="1753"/>
                    <a:pt x="390" y="1768"/>
                    <a:pt x="523" y="1768"/>
                  </a:cubicBezTo>
                  <a:cubicBezTo>
                    <a:pt x="1417" y="1768"/>
                    <a:pt x="2344" y="1130"/>
                    <a:pt x="2509" y="226"/>
                  </a:cubicBezTo>
                  <a:cubicBezTo>
                    <a:pt x="2534" y="89"/>
                    <a:pt x="2428" y="0"/>
                    <a:pt x="2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5"/>
            <p:cNvSpPr/>
            <p:nvPr/>
          </p:nvSpPr>
          <p:spPr>
            <a:xfrm>
              <a:off x="2304595" y="4969484"/>
              <a:ext cx="93652" cy="59964"/>
            </a:xfrm>
            <a:custGeom>
              <a:avLst/>
              <a:gdLst/>
              <a:ahLst/>
              <a:cxnLst/>
              <a:rect l="l" t="t" r="r" b="b"/>
              <a:pathLst>
                <a:path w="2830" h="1812" extrusionOk="0">
                  <a:moveTo>
                    <a:pt x="2577" y="0"/>
                  </a:moveTo>
                  <a:cubicBezTo>
                    <a:pt x="2521" y="0"/>
                    <a:pt x="2465" y="28"/>
                    <a:pt x="2428" y="96"/>
                  </a:cubicBezTo>
                  <a:cubicBezTo>
                    <a:pt x="1966" y="938"/>
                    <a:pt x="1175" y="1481"/>
                    <a:pt x="200" y="1502"/>
                  </a:cubicBezTo>
                  <a:cubicBezTo>
                    <a:pt x="1" y="1507"/>
                    <a:pt x="1" y="1811"/>
                    <a:pt x="200" y="1811"/>
                  </a:cubicBezTo>
                  <a:cubicBezTo>
                    <a:pt x="207" y="1811"/>
                    <a:pt x="214" y="1811"/>
                    <a:pt x="221" y="1811"/>
                  </a:cubicBezTo>
                  <a:cubicBezTo>
                    <a:pt x="1269" y="1811"/>
                    <a:pt x="2287" y="1241"/>
                    <a:pt x="2756" y="287"/>
                  </a:cubicBezTo>
                  <a:cubicBezTo>
                    <a:pt x="2830" y="138"/>
                    <a:pt x="2702" y="0"/>
                    <a:pt x="25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55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1027" name="Google Shape;1027;p55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5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5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55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1031" name="Google Shape;1031;p55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1032" name="Google Shape;1032;p55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5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55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55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5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55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8" name="Google Shape;1038;p55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5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" name="Google Shape;1040;p55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1041" name="Google Shape;1041;p55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5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5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55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1045" name="Google Shape;1045;p55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5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55"/>
          <p:cNvGrpSpPr/>
          <p:nvPr/>
        </p:nvGrpSpPr>
        <p:grpSpPr>
          <a:xfrm>
            <a:off x="5703964" y="4002970"/>
            <a:ext cx="519354" cy="629618"/>
            <a:chOff x="5587702" y="3976345"/>
            <a:chExt cx="519354" cy="629618"/>
          </a:xfrm>
        </p:grpSpPr>
        <p:sp>
          <p:nvSpPr>
            <p:cNvPr id="1048" name="Google Shape;1048;p55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5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5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55"/>
          <p:cNvGrpSpPr/>
          <p:nvPr/>
        </p:nvGrpSpPr>
        <p:grpSpPr>
          <a:xfrm>
            <a:off x="6151764" y="3887194"/>
            <a:ext cx="1009123" cy="1235674"/>
            <a:chOff x="6151764" y="3887194"/>
            <a:chExt cx="1009123" cy="1235674"/>
          </a:xfrm>
        </p:grpSpPr>
        <p:sp>
          <p:nvSpPr>
            <p:cNvPr id="1052" name="Google Shape;1052;p55"/>
            <p:cNvSpPr/>
            <p:nvPr/>
          </p:nvSpPr>
          <p:spPr>
            <a:xfrm>
              <a:off x="6268944" y="4616950"/>
              <a:ext cx="769136" cy="427754"/>
            </a:xfrm>
            <a:custGeom>
              <a:avLst/>
              <a:gdLst/>
              <a:ahLst/>
              <a:cxnLst/>
              <a:rect l="l" t="t" r="r" b="b"/>
              <a:pathLst>
                <a:path w="23242" h="12926" extrusionOk="0">
                  <a:moveTo>
                    <a:pt x="5836" y="1"/>
                  </a:moveTo>
                  <a:cubicBezTo>
                    <a:pt x="5564" y="1"/>
                    <a:pt x="5291" y="80"/>
                    <a:pt x="5020" y="261"/>
                  </a:cubicBezTo>
                  <a:cubicBezTo>
                    <a:pt x="3508" y="584"/>
                    <a:pt x="2128" y="1170"/>
                    <a:pt x="823" y="2111"/>
                  </a:cubicBezTo>
                  <a:cubicBezTo>
                    <a:pt x="248" y="2526"/>
                    <a:pt x="1" y="3626"/>
                    <a:pt x="823" y="3979"/>
                  </a:cubicBezTo>
                  <a:cubicBezTo>
                    <a:pt x="1047" y="4076"/>
                    <a:pt x="1248" y="4171"/>
                    <a:pt x="1439" y="4272"/>
                  </a:cubicBezTo>
                  <a:cubicBezTo>
                    <a:pt x="1511" y="4473"/>
                    <a:pt x="1647" y="4662"/>
                    <a:pt x="1862" y="4816"/>
                  </a:cubicBezTo>
                  <a:cubicBezTo>
                    <a:pt x="2156" y="5025"/>
                    <a:pt x="2312" y="5122"/>
                    <a:pt x="2528" y="5194"/>
                  </a:cubicBezTo>
                  <a:lnTo>
                    <a:pt x="4132" y="6102"/>
                  </a:lnTo>
                  <a:cubicBezTo>
                    <a:pt x="4139" y="6117"/>
                    <a:pt x="4145" y="6133"/>
                    <a:pt x="4153" y="6148"/>
                  </a:cubicBezTo>
                  <a:cubicBezTo>
                    <a:pt x="4701" y="7067"/>
                    <a:pt x="6029" y="7311"/>
                    <a:pt x="6954" y="7692"/>
                  </a:cubicBezTo>
                  <a:lnTo>
                    <a:pt x="11909" y="9743"/>
                  </a:lnTo>
                  <a:cubicBezTo>
                    <a:pt x="15066" y="11051"/>
                    <a:pt x="18201" y="12411"/>
                    <a:pt x="21606" y="12913"/>
                  </a:cubicBezTo>
                  <a:cubicBezTo>
                    <a:pt x="21663" y="12921"/>
                    <a:pt x="21721" y="12926"/>
                    <a:pt x="21781" y="12926"/>
                  </a:cubicBezTo>
                  <a:cubicBezTo>
                    <a:pt x="22468" y="12926"/>
                    <a:pt x="23241" y="12375"/>
                    <a:pt x="22938" y="11582"/>
                  </a:cubicBezTo>
                  <a:cubicBezTo>
                    <a:pt x="22396" y="10164"/>
                    <a:pt x="21993" y="8095"/>
                    <a:pt x="21024" y="6850"/>
                  </a:cubicBezTo>
                  <a:cubicBezTo>
                    <a:pt x="20993" y="6713"/>
                    <a:pt x="20952" y="6578"/>
                    <a:pt x="20899" y="6450"/>
                  </a:cubicBezTo>
                  <a:cubicBezTo>
                    <a:pt x="20695" y="5950"/>
                    <a:pt x="20248" y="5734"/>
                    <a:pt x="19812" y="5734"/>
                  </a:cubicBezTo>
                  <a:cubicBezTo>
                    <a:pt x="19659" y="5734"/>
                    <a:pt x="19507" y="5761"/>
                    <a:pt x="19368" y="5811"/>
                  </a:cubicBezTo>
                  <a:cubicBezTo>
                    <a:pt x="19238" y="5791"/>
                    <a:pt x="19103" y="5781"/>
                    <a:pt x="18962" y="5781"/>
                  </a:cubicBezTo>
                  <a:cubicBezTo>
                    <a:pt x="18729" y="5781"/>
                    <a:pt x="18480" y="5809"/>
                    <a:pt x="18212" y="5869"/>
                  </a:cubicBezTo>
                  <a:cubicBezTo>
                    <a:pt x="17343" y="6070"/>
                    <a:pt x="16458" y="6180"/>
                    <a:pt x="15566" y="6203"/>
                  </a:cubicBezTo>
                  <a:cubicBezTo>
                    <a:pt x="15242" y="6024"/>
                    <a:pt x="14954" y="5897"/>
                    <a:pt x="14828" y="5852"/>
                  </a:cubicBezTo>
                  <a:cubicBezTo>
                    <a:pt x="13246" y="5313"/>
                    <a:pt x="11770" y="5353"/>
                    <a:pt x="10399" y="4240"/>
                  </a:cubicBezTo>
                  <a:cubicBezTo>
                    <a:pt x="9653" y="3633"/>
                    <a:pt x="8558" y="1743"/>
                    <a:pt x="7348" y="702"/>
                  </a:cubicBezTo>
                  <a:cubicBezTo>
                    <a:pt x="7250" y="329"/>
                    <a:pt x="6969" y="34"/>
                    <a:pt x="6495" y="34"/>
                  </a:cubicBezTo>
                  <a:cubicBezTo>
                    <a:pt x="6451" y="34"/>
                    <a:pt x="6405" y="36"/>
                    <a:pt x="6357" y="42"/>
                  </a:cubicBezTo>
                  <a:cubicBezTo>
                    <a:pt x="6317" y="46"/>
                    <a:pt x="6279" y="52"/>
                    <a:pt x="6241" y="57"/>
                  </a:cubicBezTo>
                  <a:cubicBezTo>
                    <a:pt x="6106" y="20"/>
                    <a:pt x="5971" y="1"/>
                    <a:pt x="5836" y="1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5"/>
            <p:cNvSpPr/>
            <p:nvPr/>
          </p:nvSpPr>
          <p:spPr>
            <a:xfrm>
              <a:off x="6842073" y="4193896"/>
              <a:ext cx="185550" cy="96994"/>
            </a:xfrm>
            <a:custGeom>
              <a:avLst/>
              <a:gdLst/>
              <a:ahLst/>
              <a:cxnLst/>
              <a:rect l="l" t="t" r="r" b="b"/>
              <a:pathLst>
                <a:path w="5607" h="2931" extrusionOk="0">
                  <a:moveTo>
                    <a:pt x="293" y="0"/>
                  </a:moveTo>
                  <a:cubicBezTo>
                    <a:pt x="148" y="0"/>
                    <a:pt x="0" y="161"/>
                    <a:pt x="105" y="302"/>
                  </a:cubicBezTo>
                  <a:cubicBezTo>
                    <a:pt x="1312" y="1913"/>
                    <a:pt x="3179" y="2912"/>
                    <a:pt x="5207" y="2930"/>
                  </a:cubicBezTo>
                  <a:cubicBezTo>
                    <a:pt x="5209" y="2930"/>
                    <a:pt x="5210" y="2930"/>
                    <a:pt x="5212" y="2930"/>
                  </a:cubicBezTo>
                  <a:cubicBezTo>
                    <a:pt x="5607" y="2930"/>
                    <a:pt x="5596" y="2345"/>
                    <a:pt x="5207" y="2316"/>
                  </a:cubicBezTo>
                  <a:cubicBezTo>
                    <a:pt x="3332" y="2173"/>
                    <a:pt x="1720" y="1431"/>
                    <a:pt x="424" y="57"/>
                  </a:cubicBezTo>
                  <a:cubicBezTo>
                    <a:pt x="386" y="17"/>
                    <a:pt x="340" y="0"/>
                    <a:pt x="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5"/>
            <p:cNvSpPr/>
            <p:nvPr/>
          </p:nvSpPr>
          <p:spPr>
            <a:xfrm>
              <a:off x="6151764" y="4124236"/>
              <a:ext cx="1009123" cy="998632"/>
            </a:xfrm>
            <a:custGeom>
              <a:avLst/>
              <a:gdLst/>
              <a:ahLst/>
              <a:cxnLst/>
              <a:rect l="l" t="t" r="r" b="b"/>
              <a:pathLst>
                <a:path w="30494" h="30177" extrusionOk="0">
                  <a:moveTo>
                    <a:pt x="20913" y="661"/>
                  </a:moveTo>
                  <a:cubicBezTo>
                    <a:pt x="23466" y="1350"/>
                    <a:pt x="30493" y="3243"/>
                    <a:pt x="27949" y="5730"/>
                  </a:cubicBezTo>
                  <a:cubicBezTo>
                    <a:pt x="27373" y="5991"/>
                    <a:pt x="26834" y="6082"/>
                    <a:pt x="26185" y="6082"/>
                  </a:cubicBezTo>
                  <a:cubicBezTo>
                    <a:pt x="26158" y="6082"/>
                    <a:pt x="26131" y="6081"/>
                    <a:pt x="26104" y="6081"/>
                  </a:cubicBezTo>
                  <a:cubicBezTo>
                    <a:pt x="26103" y="6081"/>
                    <a:pt x="26102" y="6081"/>
                    <a:pt x="26101" y="6081"/>
                  </a:cubicBezTo>
                  <a:cubicBezTo>
                    <a:pt x="25968" y="6081"/>
                    <a:pt x="25825" y="6182"/>
                    <a:pt x="25796" y="6315"/>
                  </a:cubicBezTo>
                  <a:cubicBezTo>
                    <a:pt x="25791" y="6335"/>
                    <a:pt x="25788" y="6354"/>
                    <a:pt x="25787" y="6374"/>
                  </a:cubicBezTo>
                  <a:cubicBezTo>
                    <a:pt x="25729" y="6378"/>
                    <a:pt x="25676" y="6404"/>
                    <a:pt x="25638" y="6447"/>
                  </a:cubicBezTo>
                  <a:cubicBezTo>
                    <a:pt x="23831" y="8467"/>
                    <a:pt x="22717" y="11105"/>
                    <a:pt x="22230" y="13753"/>
                  </a:cubicBezTo>
                  <a:cubicBezTo>
                    <a:pt x="22184" y="14001"/>
                    <a:pt x="22379" y="14165"/>
                    <a:pt x="22572" y="14182"/>
                  </a:cubicBezTo>
                  <a:cubicBezTo>
                    <a:pt x="23518" y="16375"/>
                    <a:pt x="24601" y="18508"/>
                    <a:pt x="25606" y="20674"/>
                  </a:cubicBezTo>
                  <a:cubicBezTo>
                    <a:pt x="26692" y="23017"/>
                    <a:pt x="28188" y="25508"/>
                    <a:pt x="28271" y="28136"/>
                  </a:cubicBezTo>
                  <a:cubicBezTo>
                    <a:pt x="28256" y="28159"/>
                    <a:pt x="28245" y="28183"/>
                    <a:pt x="28237" y="28209"/>
                  </a:cubicBezTo>
                  <a:cubicBezTo>
                    <a:pt x="28054" y="29117"/>
                    <a:pt x="27316" y="29418"/>
                    <a:pt x="26393" y="29418"/>
                  </a:cubicBezTo>
                  <a:cubicBezTo>
                    <a:pt x="24843" y="29418"/>
                    <a:pt x="22773" y="28568"/>
                    <a:pt x="21949" y="28324"/>
                  </a:cubicBezTo>
                  <a:cubicBezTo>
                    <a:pt x="20247" y="27819"/>
                    <a:pt x="18559" y="27266"/>
                    <a:pt x="16888" y="26664"/>
                  </a:cubicBezTo>
                  <a:cubicBezTo>
                    <a:pt x="13370" y="25404"/>
                    <a:pt x="9903" y="23955"/>
                    <a:pt x="6570" y="22258"/>
                  </a:cubicBezTo>
                  <a:cubicBezTo>
                    <a:pt x="4873" y="21392"/>
                    <a:pt x="1805" y="19839"/>
                    <a:pt x="2406" y="17406"/>
                  </a:cubicBezTo>
                  <a:cubicBezTo>
                    <a:pt x="2851" y="15598"/>
                    <a:pt x="5097" y="14839"/>
                    <a:pt x="6640" y="14316"/>
                  </a:cubicBezTo>
                  <a:cubicBezTo>
                    <a:pt x="10082" y="13152"/>
                    <a:pt x="13591" y="12596"/>
                    <a:pt x="17142" y="11913"/>
                  </a:cubicBezTo>
                  <a:cubicBezTo>
                    <a:pt x="17277" y="11887"/>
                    <a:pt x="17342" y="11782"/>
                    <a:pt x="17351" y="11668"/>
                  </a:cubicBezTo>
                  <a:cubicBezTo>
                    <a:pt x="17360" y="11658"/>
                    <a:pt x="17369" y="11645"/>
                    <a:pt x="17377" y="11633"/>
                  </a:cubicBezTo>
                  <a:cubicBezTo>
                    <a:pt x="18470" y="9343"/>
                    <a:pt x="19709" y="7064"/>
                    <a:pt x="20572" y="4675"/>
                  </a:cubicBezTo>
                  <a:cubicBezTo>
                    <a:pt x="20616" y="4553"/>
                    <a:pt x="20553" y="4458"/>
                    <a:pt x="20460" y="4410"/>
                  </a:cubicBezTo>
                  <a:cubicBezTo>
                    <a:pt x="20569" y="4323"/>
                    <a:pt x="20615" y="4168"/>
                    <a:pt x="20480" y="4053"/>
                  </a:cubicBezTo>
                  <a:cubicBezTo>
                    <a:pt x="19901" y="3560"/>
                    <a:pt x="19247" y="2978"/>
                    <a:pt x="19186" y="2159"/>
                  </a:cubicBezTo>
                  <a:cubicBezTo>
                    <a:pt x="19121" y="1278"/>
                    <a:pt x="19809" y="697"/>
                    <a:pt x="20617" y="697"/>
                  </a:cubicBezTo>
                  <a:cubicBezTo>
                    <a:pt x="20666" y="697"/>
                    <a:pt x="20716" y="699"/>
                    <a:pt x="20766" y="704"/>
                  </a:cubicBezTo>
                  <a:cubicBezTo>
                    <a:pt x="20772" y="704"/>
                    <a:pt x="20778" y="705"/>
                    <a:pt x="20784" y="705"/>
                  </a:cubicBezTo>
                  <a:cubicBezTo>
                    <a:pt x="20830" y="705"/>
                    <a:pt x="20875" y="689"/>
                    <a:pt x="20913" y="661"/>
                  </a:cubicBezTo>
                  <a:close/>
                  <a:moveTo>
                    <a:pt x="20320" y="0"/>
                  </a:moveTo>
                  <a:cubicBezTo>
                    <a:pt x="20248" y="0"/>
                    <a:pt x="20179" y="31"/>
                    <a:pt x="20132" y="88"/>
                  </a:cubicBezTo>
                  <a:cubicBezTo>
                    <a:pt x="19409" y="180"/>
                    <a:pt x="18771" y="832"/>
                    <a:pt x="18590" y="1557"/>
                  </a:cubicBezTo>
                  <a:cubicBezTo>
                    <a:pt x="18294" y="2736"/>
                    <a:pt x="19156" y="3934"/>
                    <a:pt x="20169" y="4448"/>
                  </a:cubicBezTo>
                  <a:cubicBezTo>
                    <a:pt x="20154" y="4461"/>
                    <a:pt x="20141" y="4474"/>
                    <a:pt x="20131" y="4490"/>
                  </a:cubicBezTo>
                  <a:cubicBezTo>
                    <a:pt x="18824" y="6637"/>
                    <a:pt x="17838" y="9006"/>
                    <a:pt x="16752" y="11269"/>
                  </a:cubicBezTo>
                  <a:cubicBezTo>
                    <a:pt x="16741" y="11295"/>
                    <a:pt x="16735" y="11322"/>
                    <a:pt x="16730" y="11351"/>
                  </a:cubicBezTo>
                  <a:cubicBezTo>
                    <a:pt x="14237" y="11498"/>
                    <a:pt x="11747" y="12050"/>
                    <a:pt x="9344" y="12698"/>
                  </a:cubicBezTo>
                  <a:cubicBezTo>
                    <a:pt x="7327" y="13240"/>
                    <a:pt x="5038" y="13770"/>
                    <a:pt x="3315" y="15018"/>
                  </a:cubicBezTo>
                  <a:cubicBezTo>
                    <a:pt x="1" y="17416"/>
                    <a:pt x="2407" y="20740"/>
                    <a:pt x="5162" y="22288"/>
                  </a:cubicBezTo>
                  <a:cubicBezTo>
                    <a:pt x="9564" y="24763"/>
                    <a:pt x="14424" y="26664"/>
                    <a:pt x="19213" y="28237"/>
                  </a:cubicBezTo>
                  <a:cubicBezTo>
                    <a:pt x="21383" y="28949"/>
                    <a:pt x="23835" y="29978"/>
                    <a:pt x="26124" y="30162"/>
                  </a:cubicBezTo>
                  <a:cubicBezTo>
                    <a:pt x="26240" y="30172"/>
                    <a:pt x="26355" y="30176"/>
                    <a:pt x="26468" y="30176"/>
                  </a:cubicBezTo>
                  <a:cubicBezTo>
                    <a:pt x="27690" y="30176"/>
                    <a:pt x="28701" y="29620"/>
                    <a:pt x="28874" y="28298"/>
                  </a:cubicBezTo>
                  <a:cubicBezTo>
                    <a:pt x="28874" y="28283"/>
                    <a:pt x="28873" y="28268"/>
                    <a:pt x="28870" y="28252"/>
                  </a:cubicBezTo>
                  <a:cubicBezTo>
                    <a:pt x="29211" y="26036"/>
                    <a:pt x="27842" y="23835"/>
                    <a:pt x="26958" y="21881"/>
                  </a:cubicBezTo>
                  <a:cubicBezTo>
                    <a:pt x="25729" y="19153"/>
                    <a:pt x="24499" y="16393"/>
                    <a:pt x="22993" y="13805"/>
                  </a:cubicBezTo>
                  <a:cubicBezTo>
                    <a:pt x="22979" y="13785"/>
                    <a:pt x="22964" y="13768"/>
                    <a:pt x="22947" y="13751"/>
                  </a:cubicBezTo>
                  <a:cubicBezTo>
                    <a:pt x="23514" y="11172"/>
                    <a:pt x="24604" y="8970"/>
                    <a:pt x="26046" y="6761"/>
                  </a:cubicBezTo>
                  <a:cubicBezTo>
                    <a:pt x="26052" y="6747"/>
                    <a:pt x="26058" y="6732"/>
                    <a:pt x="26062" y="6717"/>
                  </a:cubicBezTo>
                  <a:cubicBezTo>
                    <a:pt x="26247" y="6752"/>
                    <a:pt x="26437" y="6769"/>
                    <a:pt x="26630" y="6769"/>
                  </a:cubicBezTo>
                  <a:cubicBezTo>
                    <a:pt x="27296" y="6769"/>
                    <a:pt x="27985" y="6564"/>
                    <a:pt x="28516" y="6196"/>
                  </a:cubicBezTo>
                  <a:cubicBezTo>
                    <a:pt x="28648" y="6104"/>
                    <a:pt x="28688" y="5972"/>
                    <a:pt x="28665" y="5853"/>
                  </a:cubicBezTo>
                  <a:cubicBezTo>
                    <a:pt x="29501" y="4984"/>
                    <a:pt x="29098" y="3537"/>
                    <a:pt x="28199" y="2744"/>
                  </a:cubicBezTo>
                  <a:cubicBezTo>
                    <a:pt x="26234" y="1010"/>
                    <a:pt x="22845" y="472"/>
                    <a:pt x="20371" y="5"/>
                  </a:cubicBezTo>
                  <a:cubicBezTo>
                    <a:pt x="20354" y="2"/>
                    <a:pt x="20337" y="0"/>
                    <a:pt x="20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5"/>
            <p:cNvSpPr/>
            <p:nvPr/>
          </p:nvSpPr>
          <p:spPr>
            <a:xfrm>
              <a:off x="6248791" y="4604540"/>
              <a:ext cx="800077" cy="458497"/>
            </a:xfrm>
            <a:custGeom>
              <a:avLst/>
              <a:gdLst/>
              <a:ahLst/>
              <a:cxnLst/>
              <a:rect l="l" t="t" r="r" b="b"/>
              <a:pathLst>
                <a:path w="24177" h="13855" extrusionOk="0">
                  <a:moveTo>
                    <a:pt x="6688" y="1"/>
                  </a:moveTo>
                  <a:cubicBezTo>
                    <a:pt x="6683" y="1"/>
                    <a:pt x="6678" y="1"/>
                    <a:pt x="6672" y="2"/>
                  </a:cubicBezTo>
                  <a:cubicBezTo>
                    <a:pt x="4874" y="130"/>
                    <a:pt x="2805" y="671"/>
                    <a:pt x="1348" y="1786"/>
                  </a:cubicBezTo>
                  <a:cubicBezTo>
                    <a:pt x="501" y="2432"/>
                    <a:pt x="0" y="3801"/>
                    <a:pt x="1118" y="4446"/>
                  </a:cubicBezTo>
                  <a:cubicBezTo>
                    <a:pt x="2284" y="6008"/>
                    <a:pt x="4182" y="6874"/>
                    <a:pt x="5900" y="7733"/>
                  </a:cubicBezTo>
                  <a:cubicBezTo>
                    <a:pt x="8234" y="8902"/>
                    <a:pt x="10616" y="9969"/>
                    <a:pt x="13045" y="10937"/>
                  </a:cubicBezTo>
                  <a:cubicBezTo>
                    <a:pt x="15616" y="11959"/>
                    <a:pt x="18297" y="13040"/>
                    <a:pt x="20995" y="13677"/>
                  </a:cubicBezTo>
                  <a:cubicBezTo>
                    <a:pt x="21416" y="13776"/>
                    <a:pt x="21860" y="13855"/>
                    <a:pt x="22280" y="13855"/>
                  </a:cubicBezTo>
                  <a:cubicBezTo>
                    <a:pt x="23022" y="13855"/>
                    <a:pt x="23687" y="13609"/>
                    <a:pt x="24010" y="12789"/>
                  </a:cubicBezTo>
                  <a:cubicBezTo>
                    <a:pt x="24062" y="12656"/>
                    <a:pt x="24013" y="12551"/>
                    <a:pt x="23924" y="12489"/>
                  </a:cubicBezTo>
                  <a:cubicBezTo>
                    <a:pt x="24177" y="11833"/>
                    <a:pt x="24031" y="11158"/>
                    <a:pt x="23699" y="10479"/>
                  </a:cubicBezTo>
                  <a:cubicBezTo>
                    <a:pt x="22976" y="9001"/>
                    <a:pt x="22207" y="7627"/>
                    <a:pt x="21674" y="6056"/>
                  </a:cubicBezTo>
                  <a:cubicBezTo>
                    <a:pt x="21614" y="5877"/>
                    <a:pt x="21466" y="5803"/>
                    <a:pt x="21318" y="5803"/>
                  </a:cubicBezTo>
                  <a:cubicBezTo>
                    <a:pt x="21293" y="5803"/>
                    <a:pt x="21267" y="5805"/>
                    <a:pt x="21242" y="5809"/>
                  </a:cubicBezTo>
                  <a:cubicBezTo>
                    <a:pt x="21182" y="5694"/>
                    <a:pt x="21069" y="5602"/>
                    <a:pt x="20917" y="5602"/>
                  </a:cubicBezTo>
                  <a:cubicBezTo>
                    <a:pt x="20894" y="5602"/>
                    <a:pt x="20870" y="5604"/>
                    <a:pt x="20845" y="5609"/>
                  </a:cubicBezTo>
                  <a:cubicBezTo>
                    <a:pt x="19366" y="5876"/>
                    <a:pt x="17814" y="6136"/>
                    <a:pt x="16286" y="6136"/>
                  </a:cubicBezTo>
                  <a:cubicBezTo>
                    <a:pt x="14713" y="6136"/>
                    <a:pt x="13167" y="5860"/>
                    <a:pt x="11755" y="5034"/>
                  </a:cubicBezTo>
                  <a:cubicBezTo>
                    <a:pt x="10527" y="4318"/>
                    <a:pt x="9738" y="3339"/>
                    <a:pt x="9024" y="2127"/>
                  </a:cubicBezTo>
                  <a:cubicBezTo>
                    <a:pt x="8525" y="1277"/>
                    <a:pt x="8106" y="608"/>
                    <a:pt x="7282" y="55"/>
                  </a:cubicBezTo>
                  <a:cubicBezTo>
                    <a:pt x="7243" y="29"/>
                    <a:pt x="7202" y="18"/>
                    <a:pt x="7163" y="18"/>
                  </a:cubicBezTo>
                  <a:cubicBezTo>
                    <a:pt x="6971" y="18"/>
                    <a:pt x="6809" y="289"/>
                    <a:pt x="6984" y="441"/>
                  </a:cubicBezTo>
                  <a:cubicBezTo>
                    <a:pt x="8078" y="1392"/>
                    <a:pt x="8438" y="2789"/>
                    <a:pt x="9311" y="3906"/>
                  </a:cubicBezTo>
                  <a:cubicBezTo>
                    <a:pt x="10107" y="4926"/>
                    <a:pt x="11199" y="5668"/>
                    <a:pt x="12388" y="6159"/>
                  </a:cubicBezTo>
                  <a:cubicBezTo>
                    <a:pt x="13685" y="6692"/>
                    <a:pt x="15062" y="6899"/>
                    <a:pt x="16451" y="6899"/>
                  </a:cubicBezTo>
                  <a:cubicBezTo>
                    <a:pt x="17975" y="6899"/>
                    <a:pt x="19514" y="6650"/>
                    <a:pt x="20979" y="6312"/>
                  </a:cubicBezTo>
                  <a:cubicBezTo>
                    <a:pt x="21296" y="7287"/>
                    <a:pt x="21686" y="8237"/>
                    <a:pt x="22146" y="9154"/>
                  </a:cubicBezTo>
                  <a:cubicBezTo>
                    <a:pt x="22703" y="10259"/>
                    <a:pt x="23757" y="11438"/>
                    <a:pt x="23271" y="12741"/>
                  </a:cubicBezTo>
                  <a:cubicBezTo>
                    <a:pt x="23268" y="12749"/>
                    <a:pt x="23270" y="12754"/>
                    <a:pt x="23268" y="12760"/>
                  </a:cubicBezTo>
                  <a:cubicBezTo>
                    <a:pt x="22975" y="13021"/>
                    <a:pt x="22555" y="13125"/>
                    <a:pt x="22069" y="13125"/>
                  </a:cubicBezTo>
                  <a:cubicBezTo>
                    <a:pt x="20505" y="13125"/>
                    <a:pt x="18255" y="12056"/>
                    <a:pt x="17343" y="11744"/>
                  </a:cubicBezTo>
                  <a:cubicBezTo>
                    <a:pt x="15433" y="11089"/>
                    <a:pt x="13546" y="10373"/>
                    <a:pt x="11680" y="9597"/>
                  </a:cubicBezTo>
                  <a:cubicBezTo>
                    <a:pt x="8102" y="8111"/>
                    <a:pt x="3898" y="6584"/>
                    <a:pt x="1146" y="3752"/>
                  </a:cubicBezTo>
                  <a:cubicBezTo>
                    <a:pt x="248" y="2049"/>
                    <a:pt x="5802" y="625"/>
                    <a:pt x="6732" y="437"/>
                  </a:cubicBezTo>
                  <a:cubicBezTo>
                    <a:pt x="6968" y="389"/>
                    <a:pt x="6925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5"/>
            <p:cNvSpPr/>
            <p:nvPr/>
          </p:nvSpPr>
          <p:spPr>
            <a:xfrm>
              <a:off x="6738990" y="4680091"/>
              <a:ext cx="94777" cy="84254"/>
            </a:xfrm>
            <a:custGeom>
              <a:avLst/>
              <a:gdLst/>
              <a:ahLst/>
              <a:cxnLst/>
              <a:rect l="l" t="t" r="r" b="b"/>
              <a:pathLst>
                <a:path w="2864" h="2546" extrusionOk="0">
                  <a:moveTo>
                    <a:pt x="1280" y="572"/>
                  </a:moveTo>
                  <a:cubicBezTo>
                    <a:pt x="1669" y="635"/>
                    <a:pt x="2090" y="753"/>
                    <a:pt x="2216" y="1166"/>
                  </a:cubicBezTo>
                  <a:cubicBezTo>
                    <a:pt x="2364" y="1661"/>
                    <a:pt x="1814" y="1955"/>
                    <a:pt x="1398" y="1964"/>
                  </a:cubicBezTo>
                  <a:cubicBezTo>
                    <a:pt x="1389" y="1964"/>
                    <a:pt x="1380" y="1964"/>
                    <a:pt x="1371" y="1964"/>
                  </a:cubicBezTo>
                  <a:cubicBezTo>
                    <a:pt x="1032" y="1964"/>
                    <a:pt x="630" y="1794"/>
                    <a:pt x="569" y="1425"/>
                  </a:cubicBezTo>
                  <a:cubicBezTo>
                    <a:pt x="502" y="1019"/>
                    <a:pt x="785" y="756"/>
                    <a:pt x="1148" y="681"/>
                  </a:cubicBezTo>
                  <a:cubicBezTo>
                    <a:pt x="1208" y="668"/>
                    <a:pt x="1257" y="629"/>
                    <a:pt x="1280" y="572"/>
                  </a:cubicBezTo>
                  <a:close/>
                  <a:moveTo>
                    <a:pt x="1176" y="1"/>
                  </a:moveTo>
                  <a:cubicBezTo>
                    <a:pt x="1152" y="1"/>
                    <a:pt x="1129" y="1"/>
                    <a:pt x="1105" y="2"/>
                  </a:cubicBezTo>
                  <a:cubicBezTo>
                    <a:pt x="961" y="8"/>
                    <a:pt x="865" y="132"/>
                    <a:pt x="843" y="259"/>
                  </a:cubicBezTo>
                  <a:cubicBezTo>
                    <a:pt x="358" y="336"/>
                    <a:pt x="1" y="883"/>
                    <a:pt x="1" y="1365"/>
                  </a:cubicBezTo>
                  <a:cubicBezTo>
                    <a:pt x="2" y="2082"/>
                    <a:pt x="684" y="2528"/>
                    <a:pt x="1343" y="2545"/>
                  </a:cubicBezTo>
                  <a:cubicBezTo>
                    <a:pt x="1355" y="2545"/>
                    <a:pt x="1367" y="2545"/>
                    <a:pt x="1379" y="2545"/>
                  </a:cubicBezTo>
                  <a:cubicBezTo>
                    <a:pt x="2039" y="2545"/>
                    <a:pt x="2794" y="2104"/>
                    <a:pt x="2825" y="1387"/>
                  </a:cubicBezTo>
                  <a:cubicBezTo>
                    <a:pt x="2864" y="496"/>
                    <a:pt x="1967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5"/>
            <p:cNvSpPr/>
            <p:nvPr/>
          </p:nvSpPr>
          <p:spPr>
            <a:xfrm>
              <a:off x="6721815" y="4540804"/>
              <a:ext cx="93817" cy="77999"/>
            </a:xfrm>
            <a:custGeom>
              <a:avLst/>
              <a:gdLst/>
              <a:ahLst/>
              <a:cxnLst/>
              <a:rect l="l" t="t" r="r" b="b"/>
              <a:pathLst>
                <a:path w="2835" h="2357" extrusionOk="0">
                  <a:moveTo>
                    <a:pt x="1503" y="510"/>
                  </a:moveTo>
                  <a:cubicBezTo>
                    <a:pt x="1749" y="510"/>
                    <a:pt x="1990" y="652"/>
                    <a:pt x="2061" y="920"/>
                  </a:cubicBezTo>
                  <a:cubicBezTo>
                    <a:pt x="2176" y="1353"/>
                    <a:pt x="1810" y="1804"/>
                    <a:pt x="1382" y="1854"/>
                  </a:cubicBezTo>
                  <a:cubicBezTo>
                    <a:pt x="1354" y="1857"/>
                    <a:pt x="1324" y="1859"/>
                    <a:pt x="1295" y="1859"/>
                  </a:cubicBezTo>
                  <a:cubicBezTo>
                    <a:pt x="967" y="1859"/>
                    <a:pt x="603" y="1659"/>
                    <a:pt x="520" y="1329"/>
                  </a:cubicBezTo>
                  <a:cubicBezTo>
                    <a:pt x="448" y="1039"/>
                    <a:pt x="578" y="785"/>
                    <a:pt x="788" y="621"/>
                  </a:cubicBezTo>
                  <a:cubicBezTo>
                    <a:pt x="833" y="667"/>
                    <a:pt x="895" y="696"/>
                    <a:pt x="963" y="696"/>
                  </a:cubicBezTo>
                  <a:cubicBezTo>
                    <a:pt x="1016" y="696"/>
                    <a:pt x="1073" y="678"/>
                    <a:pt x="1126" y="636"/>
                  </a:cubicBezTo>
                  <a:cubicBezTo>
                    <a:pt x="1236" y="552"/>
                    <a:pt x="1371" y="510"/>
                    <a:pt x="1503" y="510"/>
                  </a:cubicBezTo>
                  <a:close/>
                  <a:moveTo>
                    <a:pt x="1482" y="1"/>
                  </a:moveTo>
                  <a:cubicBezTo>
                    <a:pt x="1298" y="1"/>
                    <a:pt x="1117" y="48"/>
                    <a:pt x="964" y="151"/>
                  </a:cubicBezTo>
                  <a:cubicBezTo>
                    <a:pt x="407" y="209"/>
                    <a:pt x="1" y="797"/>
                    <a:pt x="67" y="1358"/>
                  </a:cubicBezTo>
                  <a:cubicBezTo>
                    <a:pt x="139" y="1971"/>
                    <a:pt x="743" y="2356"/>
                    <a:pt x="1330" y="2356"/>
                  </a:cubicBezTo>
                  <a:cubicBezTo>
                    <a:pt x="1434" y="2356"/>
                    <a:pt x="1537" y="2344"/>
                    <a:pt x="1636" y="2320"/>
                  </a:cubicBezTo>
                  <a:cubicBezTo>
                    <a:pt x="2349" y="2142"/>
                    <a:pt x="2834" y="1254"/>
                    <a:pt x="2479" y="575"/>
                  </a:cubicBezTo>
                  <a:cubicBezTo>
                    <a:pt x="2295" y="222"/>
                    <a:pt x="1881" y="1"/>
                    <a:pt x="1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5"/>
            <p:cNvSpPr/>
            <p:nvPr/>
          </p:nvSpPr>
          <p:spPr>
            <a:xfrm>
              <a:off x="6838367" y="4387487"/>
              <a:ext cx="70652" cy="67211"/>
            </a:xfrm>
            <a:custGeom>
              <a:avLst/>
              <a:gdLst/>
              <a:ahLst/>
              <a:cxnLst/>
              <a:rect l="l" t="t" r="r" b="b"/>
              <a:pathLst>
                <a:path w="2135" h="2031" extrusionOk="0">
                  <a:moveTo>
                    <a:pt x="807" y="423"/>
                  </a:moveTo>
                  <a:cubicBezTo>
                    <a:pt x="831" y="453"/>
                    <a:pt x="864" y="476"/>
                    <a:pt x="899" y="488"/>
                  </a:cubicBezTo>
                  <a:cubicBezTo>
                    <a:pt x="1050" y="543"/>
                    <a:pt x="1196" y="520"/>
                    <a:pt x="1332" y="626"/>
                  </a:cubicBezTo>
                  <a:cubicBezTo>
                    <a:pt x="1459" y="727"/>
                    <a:pt x="1547" y="869"/>
                    <a:pt x="1574" y="1030"/>
                  </a:cubicBezTo>
                  <a:cubicBezTo>
                    <a:pt x="1625" y="1357"/>
                    <a:pt x="1336" y="1556"/>
                    <a:pt x="1040" y="1556"/>
                  </a:cubicBezTo>
                  <a:cubicBezTo>
                    <a:pt x="1031" y="1556"/>
                    <a:pt x="1023" y="1556"/>
                    <a:pt x="1014" y="1555"/>
                  </a:cubicBezTo>
                  <a:cubicBezTo>
                    <a:pt x="687" y="1542"/>
                    <a:pt x="427" y="1315"/>
                    <a:pt x="462" y="972"/>
                  </a:cubicBezTo>
                  <a:cubicBezTo>
                    <a:pt x="490" y="710"/>
                    <a:pt x="625" y="549"/>
                    <a:pt x="807" y="423"/>
                  </a:cubicBezTo>
                  <a:close/>
                  <a:moveTo>
                    <a:pt x="924" y="1"/>
                  </a:moveTo>
                  <a:cubicBezTo>
                    <a:pt x="422" y="1"/>
                    <a:pt x="28" y="572"/>
                    <a:pt x="15" y="1039"/>
                  </a:cubicBezTo>
                  <a:cubicBezTo>
                    <a:pt x="0" y="1612"/>
                    <a:pt x="489" y="2031"/>
                    <a:pt x="1041" y="2031"/>
                  </a:cubicBezTo>
                  <a:cubicBezTo>
                    <a:pt x="1053" y="2031"/>
                    <a:pt x="1065" y="2031"/>
                    <a:pt x="1077" y="2030"/>
                  </a:cubicBezTo>
                  <a:cubicBezTo>
                    <a:pt x="1649" y="2012"/>
                    <a:pt x="2135" y="1563"/>
                    <a:pt x="2049" y="967"/>
                  </a:cubicBezTo>
                  <a:cubicBezTo>
                    <a:pt x="1995" y="585"/>
                    <a:pt x="1573" y="25"/>
                    <a:pt x="1134" y="25"/>
                  </a:cubicBezTo>
                  <a:cubicBezTo>
                    <a:pt x="1113" y="25"/>
                    <a:pt x="1093" y="26"/>
                    <a:pt x="1072" y="28"/>
                  </a:cubicBezTo>
                  <a:cubicBezTo>
                    <a:pt x="1061" y="24"/>
                    <a:pt x="1055" y="15"/>
                    <a:pt x="1043" y="11"/>
                  </a:cubicBezTo>
                  <a:cubicBezTo>
                    <a:pt x="1003" y="4"/>
                    <a:pt x="963" y="1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5"/>
            <p:cNvSpPr/>
            <p:nvPr/>
          </p:nvSpPr>
          <p:spPr>
            <a:xfrm>
              <a:off x="7021633" y="4067482"/>
              <a:ext cx="85842" cy="78231"/>
            </a:xfrm>
            <a:custGeom>
              <a:avLst/>
              <a:gdLst/>
              <a:ahLst/>
              <a:cxnLst/>
              <a:rect l="l" t="t" r="r" b="b"/>
              <a:pathLst>
                <a:path w="2594" h="2364" extrusionOk="0">
                  <a:moveTo>
                    <a:pt x="1571" y="478"/>
                  </a:moveTo>
                  <a:cubicBezTo>
                    <a:pt x="1827" y="639"/>
                    <a:pt x="2011" y="901"/>
                    <a:pt x="2017" y="1219"/>
                  </a:cubicBezTo>
                  <a:cubicBezTo>
                    <a:pt x="2024" y="1592"/>
                    <a:pt x="1737" y="1832"/>
                    <a:pt x="1385" y="1832"/>
                  </a:cubicBezTo>
                  <a:cubicBezTo>
                    <a:pt x="1369" y="1832"/>
                    <a:pt x="1353" y="1832"/>
                    <a:pt x="1337" y="1831"/>
                  </a:cubicBezTo>
                  <a:cubicBezTo>
                    <a:pt x="976" y="1809"/>
                    <a:pt x="610" y="1550"/>
                    <a:pt x="685" y="1147"/>
                  </a:cubicBezTo>
                  <a:cubicBezTo>
                    <a:pt x="764" y="729"/>
                    <a:pt x="1181" y="518"/>
                    <a:pt x="1571" y="478"/>
                  </a:cubicBezTo>
                  <a:close/>
                  <a:moveTo>
                    <a:pt x="1469" y="0"/>
                  </a:moveTo>
                  <a:cubicBezTo>
                    <a:pt x="1461" y="0"/>
                    <a:pt x="1453" y="0"/>
                    <a:pt x="1446" y="0"/>
                  </a:cubicBezTo>
                  <a:cubicBezTo>
                    <a:pt x="1444" y="0"/>
                    <a:pt x="1443" y="0"/>
                    <a:pt x="1441" y="0"/>
                  </a:cubicBezTo>
                  <a:cubicBezTo>
                    <a:pt x="1380" y="0"/>
                    <a:pt x="1324" y="31"/>
                    <a:pt x="1290" y="82"/>
                  </a:cubicBezTo>
                  <a:cubicBezTo>
                    <a:pt x="1278" y="81"/>
                    <a:pt x="1267" y="81"/>
                    <a:pt x="1255" y="81"/>
                  </a:cubicBezTo>
                  <a:cubicBezTo>
                    <a:pt x="772" y="81"/>
                    <a:pt x="293" y="519"/>
                    <a:pt x="170" y="1007"/>
                  </a:cubicBezTo>
                  <a:cubicBezTo>
                    <a:pt x="0" y="1688"/>
                    <a:pt x="544" y="2262"/>
                    <a:pt x="1193" y="2351"/>
                  </a:cubicBezTo>
                  <a:cubicBezTo>
                    <a:pt x="1253" y="2360"/>
                    <a:pt x="1313" y="2364"/>
                    <a:pt x="1373" y="2364"/>
                  </a:cubicBezTo>
                  <a:cubicBezTo>
                    <a:pt x="1951" y="2364"/>
                    <a:pt x="2472" y="1979"/>
                    <a:pt x="2533" y="1367"/>
                  </a:cubicBezTo>
                  <a:cubicBezTo>
                    <a:pt x="2594" y="744"/>
                    <a:pt x="2148" y="0"/>
                    <a:pt x="1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5"/>
            <p:cNvSpPr/>
            <p:nvPr/>
          </p:nvSpPr>
          <p:spPr>
            <a:xfrm>
              <a:off x="6945686" y="3887194"/>
              <a:ext cx="132767" cy="126149"/>
            </a:xfrm>
            <a:custGeom>
              <a:avLst/>
              <a:gdLst/>
              <a:ahLst/>
              <a:cxnLst/>
              <a:rect l="l" t="t" r="r" b="b"/>
              <a:pathLst>
                <a:path w="4012" h="3812" extrusionOk="0">
                  <a:moveTo>
                    <a:pt x="2176" y="547"/>
                  </a:moveTo>
                  <a:cubicBezTo>
                    <a:pt x="2764" y="658"/>
                    <a:pt x="3265" y="1073"/>
                    <a:pt x="3333" y="1736"/>
                  </a:cubicBezTo>
                  <a:cubicBezTo>
                    <a:pt x="3409" y="2471"/>
                    <a:pt x="2931" y="3168"/>
                    <a:pt x="2189" y="3277"/>
                  </a:cubicBezTo>
                  <a:cubicBezTo>
                    <a:pt x="2115" y="3287"/>
                    <a:pt x="2041" y="3293"/>
                    <a:pt x="1969" y="3293"/>
                  </a:cubicBezTo>
                  <a:cubicBezTo>
                    <a:pt x="1316" y="3293"/>
                    <a:pt x="728" y="2871"/>
                    <a:pt x="589" y="2203"/>
                  </a:cubicBezTo>
                  <a:cubicBezTo>
                    <a:pt x="434" y="1448"/>
                    <a:pt x="945" y="551"/>
                    <a:pt x="1729" y="551"/>
                  </a:cubicBezTo>
                  <a:cubicBezTo>
                    <a:pt x="1827" y="551"/>
                    <a:pt x="1928" y="565"/>
                    <a:pt x="2033" y="595"/>
                  </a:cubicBezTo>
                  <a:cubicBezTo>
                    <a:pt x="2046" y="599"/>
                    <a:pt x="2059" y="601"/>
                    <a:pt x="2072" y="601"/>
                  </a:cubicBezTo>
                  <a:cubicBezTo>
                    <a:pt x="2112" y="601"/>
                    <a:pt x="2151" y="582"/>
                    <a:pt x="2176" y="547"/>
                  </a:cubicBezTo>
                  <a:close/>
                  <a:moveTo>
                    <a:pt x="1956" y="0"/>
                  </a:moveTo>
                  <a:cubicBezTo>
                    <a:pt x="1773" y="0"/>
                    <a:pt x="1587" y="27"/>
                    <a:pt x="1405" y="83"/>
                  </a:cubicBezTo>
                  <a:cubicBezTo>
                    <a:pt x="1349" y="98"/>
                    <a:pt x="1301" y="134"/>
                    <a:pt x="1270" y="183"/>
                  </a:cubicBezTo>
                  <a:cubicBezTo>
                    <a:pt x="627" y="359"/>
                    <a:pt x="116" y="1132"/>
                    <a:pt x="73" y="1800"/>
                  </a:cubicBezTo>
                  <a:cubicBezTo>
                    <a:pt x="1" y="2923"/>
                    <a:pt x="883" y="3811"/>
                    <a:pt x="1988" y="3811"/>
                  </a:cubicBezTo>
                  <a:cubicBezTo>
                    <a:pt x="2014" y="3811"/>
                    <a:pt x="2041" y="3811"/>
                    <a:pt x="2068" y="3810"/>
                  </a:cubicBezTo>
                  <a:cubicBezTo>
                    <a:pt x="3214" y="3765"/>
                    <a:pt x="4012" y="2695"/>
                    <a:pt x="3843" y="1581"/>
                  </a:cubicBezTo>
                  <a:cubicBezTo>
                    <a:pt x="3702" y="644"/>
                    <a:pt x="2856" y="0"/>
                    <a:pt x="19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55"/>
          <p:cNvGrpSpPr/>
          <p:nvPr/>
        </p:nvGrpSpPr>
        <p:grpSpPr>
          <a:xfrm>
            <a:off x="6648515" y="5156391"/>
            <a:ext cx="174596" cy="44774"/>
            <a:chOff x="6648515" y="5156391"/>
            <a:chExt cx="174596" cy="44774"/>
          </a:xfrm>
        </p:grpSpPr>
        <p:sp>
          <p:nvSpPr>
            <p:cNvPr id="1062" name="Google Shape;1062;p55"/>
            <p:cNvSpPr/>
            <p:nvPr/>
          </p:nvSpPr>
          <p:spPr>
            <a:xfrm>
              <a:off x="6648515" y="5156556"/>
              <a:ext cx="117875" cy="44609"/>
            </a:xfrm>
            <a:custGeom>
              <a:avLst/>
              <a:gdLst/>
              <a:ahLst/>
              <a:cxnLst/>
              <a:rect l="l" t="t" r="r" b="b"/>
              <a:pathLst>
                <a:path w="3562" h="1348" extrusionOk="0">
                  <a:moveTo>
                    <a:pt x="178" y="1"/>
                  </a:moveTo>
                  <a:cubicBezTo>
                    <a:pt x="70" y="1"/>
                    <a:pt x="1" y="168"/>
                    <a:pt x="114" y="245"/>
                  </a:cubicBezTo>
                  <a:cubicBezTo>
                    <a:pt x="1087" y="909"/>
                    <a:pt x="2176" y="1275"/>
                    <a:pt x="3351" y="1347"/>
                  </a:cubicBezTo>
                  <a:cubicBezTo>
                    <a:pt x="3354" y="1348"/>
                    <a:pt x="3358" y="1348"/>
                    <a:pt x="3362" y="1348"/>
                  </a:cubicBezTo>
                  <a:cubicBezTo>
                    <a:pt x="3562" y="1348"/>
                    <a:pt x="3560" y="1024"/>
                    <a:pt x="3349" y="1015"/>
                  </a:cubicBezTo>
                  <a:cubicBezTo>
                    <a:pt x="2223" y="971"/>
                    <a:pt x="1190" y="637"/>
                    <a:pt x="246" y="23"/>
                  </a:cubicBezTo>
                  <a:cubicBezTo>
                    <a:pt x="223" y="7"/>
                    <a:pt x="200" y="1"/>
                    <a:pt x="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5"/>
            <p:cNvSpPr/>
            <p:nvPr/>
          </p:nvSpPr>
          <p:spPr>
            <a:xfrm>
              <a:off x="6713178" y="5156391"/>
              <a:ext cx="109933" cy="37262"/>
            </a:xfrm>
            <a:custGeom>
              <a:avLst/>
              <a:gdLst/>
              <a:ahLst/>
              <a:cxnLst/>
              <a:rect l="l" t="t" r="r" b="b"/>
              <a:pathLst>
                <a:path w="3322" h="1126" extrusionOk="0">
                  <a:moveTo>
                    <a:pt x="173" y="1"/>
                  </a:moveTo>
                  <a:cubicBezTo>
                    <a:pt x="43" y="1"/>
                    <a:pt x="0" y="207"/>
                    <a:pt x="142" y="250"/>
                  </a:cubicBezTo>
                  <a:cubicBezTo>
                    <a:pt x="1113" y="541"/>
                    <a:pt x="2087" y="821"/>
                    <a:pt x="3055" y="1118"/>
                  </a:cubicBezTo>
                  <a:cubicBezTo>
                    <a:pt x="3073" y="1123"/>
                    <a:pt x="3089" y="1126"/>
                    <a:pt x="3104" y="1126"/>
                  </a:cubicBezTo>
                  <a:cubicBezTo>
                    <a:pt x="3264" y="1126"/>
                    <a:pt x="3321" y="859"/>
                    <a:pt x="3140" y="810"/>
                  </a:cubicBezTo>
                  <a:cubicBezTo>
                    <a:pt x="2161" y="550"/>
                    <a:pt x="1187" y="273"/>
                    <a:pt x="210" y="6"/>
                  </a:cubicBezTo>
                  <a:cubicBezTo>
                    <a:pt x="197" y="3"/>
                    <a:pt x="185" y="1"/>
                    <a:pt x="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55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1065" name="Google Shape;1065;p55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1066" name="Google Shape;1066;p55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55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55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55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55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55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55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55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55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55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55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7" name="Google Shape;1077;p55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1078" name="Google Shape;1078;p55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55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55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1081" name="Google Shape;1081;p55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55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3" name="Google Shape;1083;p55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1084" name="Google Shape;1084;p55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5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5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55"/>
          <p:cNvGrpSpPr/>
          <p:nvPr/>
        </p:nvGrpSpPr>
        <p:grpSpPr>
          <a:xfrm rot="5257631">
            <a:off x="7170421" y="4673482"/>
            <a:ext cx="1375894" cy="924036"/>
            <a:chOff x="7485292" y="4430739"/>
            <a:chExt cx="1375953" cy="924075"/>
          </a:xfrm>
        </p:grpSpPr>
        <p:sp>
          <p:nvSpPr>
            <p:cNvPr id="1088" name="Google Shape;1088;p55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5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5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55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1092" name="Google Shape;1092;p55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1093" name="Google Shape;1093;p55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55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5" name="Google Shape;1095;p55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5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55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1098" name="Google Shape;1098;p55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5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5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5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55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1103" name="Google Shape;1103;p55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5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5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5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55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1108" name="Google Shape;1108;p55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1109" name="Google Shape;1109;p55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55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55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55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55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55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5" name="Google Shape;1115;p55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1116" name="Google Shape;1116;p55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55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8" name="Google Shape;1118;p55"/>
          <p:cNvSpPr/>
          <p:nvPr/>
        </p:nvSpPr>
        <p:spPr>
          <a:xfrm>
            <a:off x="4925186" y="4301061"/>
            <a:ext cx="627897" cy="471965"/>
          </a:xfrm>
          <a:custGeom>
            <a:avLst/>
            <a:gdLst/>
            <a:ahLst/>
            <a:cxnLst/>
            <a:rect l="l" t="t" r="r" b="b"/>
            <a:pathLst>
              <a:path w="18974" h="14262" extrusionOk="0">
                <a:moveTo>
                  <a:pt x="2988" y="1"/>
                </a:moveTo>
                <a:cubicBezTo>
                  <a:pt x="2525" y="1"/>
                  <a:pt x="2056" y="123"/>
                  <a:pt x="1593" y="416"/>
                </a:cubicBezTo>
                <a:cubicBezTo>
                  <a:pt x="1" y="1425"/>
                  <a:pt x="39" y="3716"/>
                  <a:pt x="350" y="5361"/>
                </a:cubicBezTo>
                <a:cubicBezTo>
                  <a:pt x="797" y="7721"/>
                  <a:pt x="2174" y="9760"/>
                  <a:pt x="3820" y="11461"/>
                </a:cubicBezTo>
                <a:cubicBezTo>
                  <a:pt x="5052" y="12735"/>
                  <a:pt x="6440" y="14261"/>
                  <a:pt x="8322" y="14261"/>
                </a:cubicBezTo>
                <a:cubicBezTo>
                  <a:pt x="8371" y="14261"/>
                  <a:pt x="8421" y="14260"/>
                  <a:pt x="8470" y="14258"/>
                </a:cubicBezTo>
                <a:cubicBezTo>
                  <a:pt x="12386" y="14096"/>
                  <a:pt x="16661" y="11734"/>
                  <a:pt x="18086" y="7966"/>
                </a:cubicBezTo>
                <a:cubicBezTo>
                  <a:pt x="18657" y="6462"/>
                  <a:pt x="18974" y="4192"/>
                  <a:pt x="17952" y="2803"/>
                </a:cubicBezTo>
                <a:cubicBezTo>
                  <a:pt x="17453" y="2124"/>
                  <a:pt x="16710" y="1879"/>
                  <a:pt x="15917" y="1879"/>
                </a:cubicBezTo>
                <a:cubicBezTo>
                  <a:pt x="15596" y="1879"/>
                  <a:pt x="15266" y="1919"/>
                  <a:pt x="14941" y="1987"/>
                </a:cubicBezTo>
                <a:cubicBezTo>
                  <a:pt x="14900" y="1970"/>
                  <a:pt x="14860" y="1956"/>
                  <a:pt x="14817" y="1944"/>
                </a:cubicBezTo>
                <a:cubicBezTo>
                  <a:pt x="14573" y="1878"/>
                  <a:pt x="14346" y="1848"/>
                  <a:pt x="14131" y="1848"/>
                </a:cubicBezTo>
                <a:cubicBezTo>
                  <a:pt x="13095" y="1848"/>
                  <a:pt x="12355" y="2550"/>
                  <a:pt x="11556" y="3329"/>
                </a:cubicBezTo>
                <a:cubicBezTo>
                  <a:pt x="10541" y="4317"/>
                  <a:pt x="9538" y="5315"/>
                  <a:pt x="8535" y="6314"/>
                </a:cubicBezTo>
                <a:cubicBezTo>
                  <a:pt x="8423" y="4413"/>
                  <a:pt x="7620" y="2785"/>
                  <a:pt x="6213" y="1454"/>
                </a:cubicBezTo>
                <a:cubicBezTo>
                  <a:pt x="6087" y="1333"/>
                  <a:pt x="5935" y="1244"/>
                  <a:pt x="5767" y="1194"/>
                </a:cubicBezTo>
                <a:cubicBezTo>
                  <a:pt x="4945" y="560"/>
                  <a:pt x="3980" y="1"/>
                  <a:pt x="298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55"/>
          <p:cNvSpPr/>
          <p:nvPr/>
        </p:nvSpPr>
        <p:spPr>
          <a:xfrm>
            <a:off x="4816519" y="4288164"/>
            <a:ext cx="772313" cy="497744"/>
          </a:xfrm>
          <a:custGeom>
            <a:avLst/>
            <a:gdLst/>
            <a:ahLst/>
            <a:cxnLst/>
            <a:rect l="l" t="t" r="r" b="b"/>
            <a:pathLst>
              <a:path w="23338" h="15041" extrusionOk="0">
                <a:moveTo>
                  <a:pt x="7095" y="721"/>
                </a:moveTo>
                <a:cubicBezTo>
                  <a:pt x="7622" y="721"/>
                  <a:pt x="8178" y="845"/>
                  <a:pt x="8741" y="1117"/>
                </a:cubicBezTo>
                <a:cubicBezTo>
                  <a:pt x="10751" y="2088"/>
                  <a:pt x="11547" y="4287"/>
                  <a:pt x="11823" y="6364"/>
                </a:cubicBezTo>
                <a:cubicBezTo>
                  <a:pt x="11672" y="6627"/>
                  <a:pt x="11920" y="6868"/>
                  <a:pt x="12174" y="6868"/>
                </a:cubicBezTo>
                <a:cubicBezTo>
                  <a:pt x="12290" y="6868"/>
                  <a:pt x="12407" y="6819"/>
                  <a:pt x="12489" y="6699"/>
                </a:cubicBezTo>
                <a:cubicBezTo>
                  <a:pt x="13875" y="4691"/>
                  <a:pt x="15594" y="2216"/>
                  <a:pt x="18283" y="2043"/>
                </a:cubicBezTo>
                <a:cubicBezTo>
                  <a:pt x="18379" y="2037"/>
                  <a:pt x="18473" y="2034"/>
                  <a:pt x="18566" y="2034"/>
                </a:cubicBezTo>
                <a:cubicBezTo>
                  <a:pt x="21416" y="2034"/>
                  <a:pt x="22590" y="4930"/>
                  <a:pt x="21547" y="7369"/>
                </a:cubicBezTo>
                <a:cubicBezTo>
                  <a:pt x="19845" y="11346"/>
                  <a:pt x="14967" y="13248"/>
                  <a:pt x="11085" y="14216"/>
                </a:cubicBezTo>
                <a:cubicBezTo>
                  <a:pt x="11079" y="14216"/>
                  <a:pt x="11075" y="14221"/>
                  <a:pt x="11071" y="14222"/>
                </a:cubicBezTo>
                <a:cubicBezTo>
                  <a:pt x="8029" y="12032"/>
                  <a:pt x="3303" y="8519"/>
                  <a:pt x="3592" y="4333"/>
                </a:cubicBezTo>
                <a:cubicBezTo>
                  <a:pt x="3735" y="2272"/>
                  <a:pt x="5232" y="721"/>
                  <a:pt x="7095" y="721"/>
                </a:cubicBezTo>
                <a:close/>
                <a:moveTo>
                  <a:pt x="6988" y="1"/>
                </a:moveTo>
                <a:cubicBezTo>
                  <a:pt x="5758" y="1"/>
                  <a:pt x="4566" y="507"/>
                  <a:pt x="3767" y="1587"/>
                </a:cubicBezTo>
                <a:cubicBezTo>
                  <a:pt x="1" y="6676"/>
                  <a:pt x="7237" y="12429"/>
                  <a:pt x="10797" y="14970"/>
                </a:cubicBezTo>
                <a:cubicBezTo>
                  <a:pt x="10866" y="15019"/>
                  <a:pt x="10933" y="15041"/>
                  <a:pt x="10996" y="15041"/>
                </a:cubicBezTo>
                <a:cubicBezTo>
                  <a:pt x="11172" y="15041"/>
                  <a:pt x="11310" y="14876"/>
                  <a:pt x="11337" y="14691"/>
                </a:cubicBezTo>
                <a:cubicBezTo>
                  <a:pt x="15885" y="14101"/>
                  <a:pt x="23337" y="10392"/>
                  <a:pt x="22676" y="4904"/>
                </a:cubicBezTo>
                <a:cubicBezTo>
                  <a:pt x="22413" y="2733"/>
                  <a:pt x="20731" y="1287"/>
                  <a:pt x="18602" y="1287"/>
                </a:cubicBezTo>
                <a:cubicBezTo>
                  <a:pt x="18492" y="1287"/>
                  <a:pt x="18382" y="1291"/>
                  <a:pt x="18271" y="1299"/>
                </a:cubicBezTo>
                <a:cubicBezTo>
                  <a:pt x="15565" y="1484"/>
                  <a:pt x="13768" y="3605"/>
                  <a:pt x="12293" y="5682"/>
                </a:cubicBezTo>
                <a:cubicBezTo>
                  <a:pt x="12066" y="3642"/>
                  <a:pt x="11183" y="1634"/>
                  <a:pt x="9306" y="607"/>
                </a:cubicBezTo>
                <a:cubicBezTo>
                  <a:pt x="8581" y="209"/>
                  <a:pt x="7777" y="1"/>
                  <a:pt x="69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55"/>
          <p:cNvSpPr/>
          <p:nvPr/>
        </p:nvSpPr>
        <p:spPr>
          <a:xfrm>
            <a:off x="1659027" y="2860301"/>
            <a:ext cx="177475" cy="191539"/>
          </a:xfrm>
          <a:custGeom>
            <a:avLst/>
            <a:gdLst/>
            <a:ahLst/>
            <a:cxnLst/>
            <a:rect l="l" t="t" r="r" b="b"/>
            <a:pathLst>
              <a:path w="5363" h="5788" extrusionOk="0">
                <a:moveTo>
                  <a:pt x="1470" y="1"/>
                </a:moveTo>
                <a:cubicBezTo>
                  <a:pt x="747" y="1"/>
                  <a:pt x="1" y="780"/>
                  <a:pt x="456" y="1627"/>
                </a:cubicBezTo>
                <a:cubicBezTo>
                  <a:pt x="661" y="2011"/>
                  <a:pt x="604" y="2480"/>
                  <a:pt x="623" y="2901"/>
                </a:cubicBezTo>
                <a:cubicBezTo>
                  <a:pt x="646" y="3408"/>
                  <a:pt x="716" y="3869"/>
                  <a:pt x="923" y="4334"/>
                </a:cubicBezTo>
                <a:cubicBezTo>
                  <a:pt x="1288" y="5159"/>
                  <a:pt x="2009" y="5787"/>
                  <a:pt x="2933" y="5787"/>
                </a:cubicBezTo>
                <a:cubicBezTo>
                  <a:pt x="2965" y="5787"/>
                  <a:pt x="2998" y="5786"/>
                  <a:pt x="3030" y="5785"/>
                </a:cubicBezTo>
                <a:cubicBezTo>
                  <a:pt x="3767" y="5750"/>
                  <a:pt x="4217" y="5125"/>
                  <a:pt x="4073" y="4416"/>
                </a:cubicBezTo>
                <a:cubicBezTo>
                  <a:pt x="4009" y="4091"/>
                  <a:pt x="3943" y="3768"/>
                  <a:pt x="3877" y="3445"/>
                </a:cubicBezTo>
                <a:lnTo>
                  <a:pt x="3877" y="3445"/>
                </a:lnTo>
                <a:cubicBezTo>
                  <a:pt x="3909" y="3446"/>
                  <a:pt x="3940" y="3451"/>
                  <a:pt x="3971" y="3452"/>
                </a:cubicBezTo>
                <a:cubicBezTo>
                  <a:pt x="3993" y="3453"/>
                  <a:pt x="4016" y="3454"/>
                  <a:pt x="4038" y="3454"/>
                </a:cubicBezTo>
                <a:cubicBezTo>
                  <a:pt x="5362" y="3454"/>
                  <a:pt x="5337" y="1359"/>
                  <a:pt x="3971" y="1288"/>
                </a:cubicBezTo>
                <a:cubicBezTo>
                  <a:pt x="3603" y="1270"/>
                  <a:pt x="3393" y="1092"/>
                  <a:pt x="3165" y="815"/>
                </a:cubicBezTo>
                <a:cubicBezTo>
                  <a:pt x="2959" y="565"/>
                  <a:pt x="2716" y="463"/>
                  <a:pt x="2475" y="463"/>
                </a:cubicBezTo>
                <a:cubicBezTo>
                  <a:pt x="2412" y="463"/>
                  <a:pt x="2350" y="470"/>
                  <a:pt x="2289" y="482"/>
                </a:cubicBezTo>
                <a:cubicBezTo>
                  <a:pt x="2084" y="143"/>
                  <a:pt x="1779" y="1"/>
                  <a:pt x="1470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55"/>
          <p:cNvSpPr/>
          <p:nvPr/>
        </p:nvSpPr>
        <p:spPr>
          <a:xfrm>
            <a:off x="1977310" y="3359865"/>
            <a:ext cx="481198" cy="382053"/>
          </a:xfrm>
          <a:custGeom>
            <a:avLst/>
            <a:gdLst/>
            <a:ahLst/>
            <a:cxnLst/>
            <a:rect l="l" t="t" r="r" b="b"/>
            <a:pathLst>
              <a:path w="14541" h="11545" extrusionOk="0">
                <a:moveTo>
                  <a:pt x="5344" y="0"/>
                </a:moveTo>
                <a:cubicBezTo>
                  <a:pt x="5114" y="0"/>
                  <a:pt x="4888" y="70"/>
                  <a:pt x="4709" y="224"/>
                </a:cubicBezTo>
                <a:cubicBezTo>
                  <a:pt x="4594" y="258"/>
                  <a:pt x="4483" y="303"/>
                  <a:pt x="4375" y="356"/>
                </a:cubicBezTo>
                <a:cubicBezTo>
                  <a:pt x="3835" y="636"/>
                  <a:pt x="3584" y="1096"/>
                  <a:pt x="3510" y="1618"/>
                </a:cubicBezTo>
                <a:cubicBezTo>
                  <a:pt x="3195" y="1804"/>
                  <a:pt x="2838" y="1905"/>
                  <a:pt x="2448" y="1905"/>
                </a:cubicBezTo>
                <a:cubicBezTo>
                  <a:pt x="2249" y="1905"/>
                  <a:pt x="2041" y="1878"/>
                  <a:pt x="1825" y="1823"/>
                </a:cubicBezTo>
                <a:cubicBezTo>
                  <a:pt x="1723" y="1798"/>
                  <a:pt x="1626" y="1785"/>
                  <a:pt x="1533" y="1785"/>
                </a:cubicBezTo>
                <a:cubicBezTo>
                  <a:pt x="399" y="1785"/>
                  <a:pt x="1" y="3594"/>
                  <a:pt x="1249" y="3911"/>
                </a:cubicBezTo>
                <a:cubicBezTo>
                  <a:pt x="1427" y="3954"/>
                  <a:pt x="1606" y="3989"/>
                  <a:pt x="1787" y="4014"/>
                </a:cubicBezTo>
                <a:cubicBezTo>
                  <a:pt x="1830" y="4184"/>
                  <a:pt x="1908" y="4344"/>
                  <a:pt x="2017" y="4484"/>
                </a:cubicBezTo>
                <a:cubicBezTo>
                  <a:pt x="4601" y="7780"/>
                  <a:pt x="9244" y="9063"/>
                  <a:pt x="12588" y="11377"/>
                </a:cubicBezTo>
                <a:cubicBezTo>
                  <a:pt x="12756" y="11494"/>
                  <a:pt x="12934" y="11544"/>
                  <a:pt x="13109" y="11544"/>
                </a:cubicBezTo>
                <a:cubicBezTo>
                  <a:pt x="13858" y="11544"/>
                  <a:pt x="14540" y="10612"/>
                  <a:pt x="14067" y="9896"/>
                </a:cubicBezTo>
                <a:cubicBezTo>
                  <a:pt x="12569" y="7628"/>
                  <a:pt x="10683" y="5613"/>
                  <a:pt x="8937" y="3536"/>
                </a:cubicBezTo>
                <a:cubicBezTo>
                  <a:pt x="8345" y="2834"/>
                  <a:pt x="7452" y="1362"/>
                  <a:pt x="6391" y="617"/>
                </a:cubicBezTo>
                <a:cubicBezTo>
                  <a:pt x="6200" y="234"/>
                  <a:pt x="5764" y="0"/>
                  <a:pt x="5344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55"/>
          <p:cNvSpPr/>
          <p:nvPr/>
        </p:nvSpPr>
        <p:spPr>
          <a:xfrm>
            <a:off x="1637980" y="2854741"/>
            <a:ext cx="851139" cy="910474"/>
          </a:xfrm>
          <a:custGeom>
            <a:avLst/>
            <a:gdLst/>
            <a:ahLst/>
            <a:cxnLst/>
            <a:rect l="l" t="t" r="r" b="b"/>
            <a:pathLst>
              <a:path w="25720" h="27513" extrusionOk="0">
                <a:moveTo>
                  <a:pt x="994" y="589"/>
                </a:moveTo>
                <a:cubicBezTo>
                  <a:pt x="2625" y="839"/>
                  <a:pt x="4230" y="1315"/>
                  <a:pt x="5575" y="2259"/>
                </a:cubicBezTo>
                <a:cubicBezTo>
                  <a:pt x="5570" y="2279"/>
                  <a:pt x="5567" y="2300"/>
                  <a:pt x="5567" y="2321"/>
                </a:cubicBezTo>
                <a:cubicBezTo>
                  <a:pt x="5598" y="2841"/>
                  <a:pt x="5255" y="3270"/>
                  <a:pt x="4790" y="3270"/>
                </a:cubicBezTo>
                <a:cubicBezTo>
                  <a:pt x="4666" y="3270"/>
                  <a:pt x="4532" y="3239"/>
                  <a:pt x="4395" y="3171"/>
                </a:cubicBezTo>
                <a:cubicBezTo>
                  <a:pt x="4367" y="3157"/>
                  <a:pt x="4337" y="3150"/>
                  <a:pt x="4306" y="3150"/>
                </a:cubicBezTo>
                <a:cubicBezTo>
                  <a:pt x="4278" y="3150"/>
                  <a:pt x="4249" y="3156"/>
                  <a:pt x="4224" y="3168"/>
                </a:cubicBezTo>
                <a:cubicBezTo>
                  <a:pt x="4189" y="3133"/>
                  <a:pt x="4155" y="3099"/>
                  <a:pt x="4121" y="3067"/>
                </a:cubicBezTo>
                <a:cubicBezTo>
                  <a:pt x="4060" y="3010"/>
                  <a:pt x="3992" y="2985"/>
                  <a:pt x="3926" y="2985"/>
                </a:cubicBezTo>
                <a:cubicBezTo>
                  <a:pt x="3700" y="2985"/>
                  <a:pt x="3504" y="3272"/>
                  <a:pt x="3709" y="3478"/>
                </a:cubicBezTo>
                <a:cubicBezTo>
                  <a:pt x="4187" y="3956"/>
                  <a:pt x="4882" y="4591"/>
                  <a:pt x="4648" y="5351"/>
                </a:cubicBezTo>
                <a:cubicBezTo>
                  <a:pt x="4528" y="5738"/>
                  <a:pt x="4188" y="5875"/>
                  <a:pt x="3830" y="5875"/>
                </a:cubicBezTo>
                <a:cubicBezTo>
                  <a:pt x="3746" y="5875"/>
                  <a:pt x="3660" y="5867"/>
                  <a:pt x="3576" y="5853"/>
                </a:cubicBezTo>
                <a:cubicBezTo>
                  <a:pt x="3357" y="5818"/>
                  <a:pt x="2515" y="5634"/>
                  <a:pt x="2548" y="5354"/>
                </a:cubicBezTo>
                <a:cubicBezTo>
                  <a:pt x="2562" y="5237"/>
                  <a:pt x="2449" y="5161"/>
                  <a:pt x="2342" y="5161"/>
                </a:cubicBezTo>
                <a:cubicBezTo>
                  <a:pt x="2290" y="5161"/>
                  <a:pt x="2239" y="5179"/>
                  <a:pt x="2205" y="5221"/>
                </a:cubicBezTo>
                <a:cubicBezTo>
                  <a:pt x="2198" y="5041"/>
                  <a:pt x="2190" y="4864"/>
                  <a:pt x="2175" y="4689"/>
                </a:cubicBezTo>
                <a:lnTo>
                  <a:pt x="2176" y="4689"/>
                </a:lnTo>
                <a:cubicBezTo>
                  <a:pt x="2055" y="3234"/>
                  <a:pt x="1635" y="1885"/>
                  <a:pt x="994" y="589"/>
                </a:cubicBezTo>
                <a:close/>
                <a:moveTo>
                  <a:pt x="6094" y="2655"/>
                </a:moveTo>
                <a:cubicBezTo>
                  <a:pt x="6247" y="2785"/>
                  <a:pt x="6400" y="2916"/>
                  <a:pt x="6544" y="3060"/>
                </a:cubicBezTo>
                <a:cubicBezTo>
                  <a:pt x="8160" y="4679"/>
                  <a:pt x="9485" y="8566"/>
                  <a:pt x="6181" y="9191"/>
                </a:cubicBezTo>
                <a:cubicBezTo>
                  <a:pt x="5969" y="9231"/>
                  <a:pt x="5744" y="9251"/>
                  <a:pt x="5515" y="9251"/>
                </a:cubicBezTo>
                <a:cubicBezTo>
                  <a:pt x="4588" y="9251"/>
                  <a:pt x="3582" y="8921"/>
                  <a:pt x="2980" y="8253"/>
                </a:cubicBezTo>
                <a:cubicBezTo>
                  <a:pt x="2349" y="7553"/>
                  <a:pt x="2262" y="6640"/>
                  <a:pt x="2225" y="5737"/>
                </a:cubicBezTo>
                <a:lnTo>
                  <a:pt x="2225" y="5737"/>
                </a:lnTo>
                <a:cubicBezTo>
                  <a:pt x="2384" y="5954"/>
                  <a:pt x="2724" y="6091"/>
                  <a:pt x="2982" y="6192"/>
                </a:cubicBezTo>
                <a:cubicBezTo>
                  <a:pt x="3280" y="6309"/>
                  <a:pt x="3609" y="6398"/>
                  <a:pt x="3930" y="6398"/>
                </a:cubicBezTo>
                <a:cubicBezTo>
                  <a:pt x="4205" y="6398"/>
                  <a:pt x="4474" y="6332"/>
                  <a:pt x="4714" y="6163"/>
                </a:cubicBezTo>
                <a:cubicBezTo>
                  <a:pt x="5659" y="5495"/>
                  <a:pt x="5247" y="4440"/>
                  <a:pt x="4654" y="3662"/>
                </a:cubicBezTo>
                <a:lnTo>
                  <a:pt x="4654" y="3662"/>
                </a:lnTo>
                <a:cubicBezTo>
                  <a:pt x="4708" y="3668"/>
                  <a:pt x="4763" y="3672"/>
                  <a:pt x="4817" y="3672"/>
                </a:cubicBezTo>
                <a:cubicBezTo>
                  <a:pt x="5417" y="3672"/>
                  <a:pt x="5993" y="3268"/>
                  <a:pt x="6094" y="2655"/>
                </a:cubicBezTo>
                <a:close/>
                <a:moveTo>
                  <a:pt x="8192" y="8998"/>
                </a:moveTo>
                <a:cubicBezTo>
                  <a:pt x="10846" y="10302"/>
                  <a:pt x="13138" y="12431"/>
                  <a:pt x="15184" y="14668"/>
                </a:cubicBezTo>
                <a:cubicBezTo>
                  <a:pt x="15103" y="14689"/>
                  <a:pt x="15031" y="14744"/>
                  <a:pt x="14997" y="14853"/>
                </a:cubicBezTo>
                <a:cubicBezTo>
                  <a:pt x="14311" y="17071"/>
                  <a:pt x="12095" y="16968"/>
                  <a:pt x="10195" y="17014"/>
                </a:cubicBezTo>
                <a:cubicBezTo>
                  <a:pt x="8564" y="14957"/>
                  <a:pt x="7344" y="12595"/>
                  <a:pt x="6746" y="9884"/>
                </a:cubicBezTo>
                <a:cubicBezTo>
                  <a:pt x="7301" y="9724"/>
                  <a:pt x="7802" y="9433"/>
                  <a:pt x="8191" y="8998"/>
                </a:cubicBezTo>
                <a:close/>
                <a:moveTo>
                  <a:pt x="15524" y="15043"/>
                </a:moveTo>
                <a:cubicBezTo>
                  <a:pt x="16137" y="15724"/>
                  <a:pt x="16726" y="16412"/>
                  <a:pt x="17297" y="17084"/>
                </a:cubicBezTo>
                <a:cubicBezTo>
                  <a:pt x="19805" y="20045"/>
                  <a:pt x="21773" y="23480"/>
                  <a:pt x="24243" y="26450"/>
                </a:cubicBezTo>
                <a:cubicBezTo>
                  <a:pt x="19213" y="24483"/>
                  <a:pt x="14031" y="21609"/>
                  <a:pt x="10543" y="17441"/>
                </a:cubicBezTo>
                <a:lnTo>
                  <a:pt x="10545" y="17441"/>
                </a:lnTo>
                <a:cubicBezTo>
                  <a:pt x="10847" y="17475"/>
                  <a:pt x="11166" y="17494"/>
                  <a:pt x="11490" y="17494"/>
                </a:cubicBezTo>
                <a:cubicBezTo>
                  <a:pt x="13251" y="17494"/>
                  <a:pt x="15172" y="16929"/>
                  <a:pt x="15524" y="15043"/>
                </a:cubicBezTo>
                <a:close/>
                <a:moveTo>
                  <a:pt x="278" y="1"/>
                </a:moveTo>
                <a:cubicBezTo>
                  <a:pt x="44" y="1"/>
                  <a:pt x="1" y="264"/>
                  <a:pt x="127" y="407"/>
                </a:cubicBezTo>
                <a:cubicBezTo>
                  <a:pt x="110" y="493"/>
                  <a:pt x="125" y="580"/>
                  <a:pt x="167" y="657"/>
                </a:cubicBezTo>
                <a:cubicBezTo>
                  <a:pt x="1167" y="2554"/>
                  <a:pt x="1292" y="4320"/>
                  <a:pt x="1487" y="6402"/>
                </a:cubicBezTo>
                <a:cubicBezTo>
                  <a:pt x="1588" y="7481"/>
                  <a:pt x="1914" y="8420"/>
                  <a:pt x="2783" y="9111"/>
                </a:cubicBezTo>
                <a:cubicBezTo>
                  <a:pt x="3523" y="9700"/>
                  <a:pt x="4568" y="10039"/>
                  <a:pt x="5590" y="10039"/>
                </a:cubicBezTo>
                <a:cubicBezTo>
                  <a:pt x="5812" y="10039"/>
                  <a:pt x="6032" y="10023"/>
                  <a:pt x="6249" y="9990"/>
                </a:cubicBezTo>
                <a:cubicBezTo>
                  <a:pt x="6866" y="14289"/>
                  <a:pt x="9685" y="17887"/>
                  <a:pt x="12848" y="20720"/>
                </a:cubicBezTo>
                <a:cubicBezTo>
                  <a:pt x="16285" y="23799"/>
                  <a:pt x="20649" y="26464"/>
                  <a:pt x="25188" y="27502"/>
                </a:cubicBezTo>
                <a:cubicBezTo>
                  <a:pt x="25219" y="27509"/>
                  <a:pt x="25248" y="27512"/>
                  <a:pt x="25275" y="27512"/>
                </a:cubicBezTo>
                <a:cubicBezTo>
                  <a:pt x="25618" y="27512"/>
                  <a:pt x="25720" y="27008"/>
                  <a:pt x="25360" y="26876"/>
                </a:cubicBezTo>
                <a:lnTo>
                  <a:pt x="25305" y="26854"/>
                </a:lnTo>
                <a:cubicBezTo>
                  <a:pt x="25300" y="26831"/>
                  <a:pt x="25294" y="26807"/>
                  <a:pt x="25283" y="26785"/>
                </a:cubicBezTo>
                <a:cubicBezTo>
                  <a:pt x="23295" y="22973"/>
                  <a:pt x="20229" y="19324"/>
                  <a:pt x="17415" y="16083"/>
                </a:cubicBezTo>
                <a:cubicBezTo>
                  <a:pt x="14916" y="13202"/>
                  <a:pt x="12036" y="10180"/>
                  <a:pt x="8479" y="8632"/>
                </a:cubicBezTo>
                <a:cubicBezTo>
                  <a:pt x="9520" y="7034"/>
                  <a:pt x="8878" y="4830"/>
                  <a:pt x="7815" y="3401"/>
                </a:cubicBezTo>
                <a:cubicBezTo>
                  <a:pt x="6046" y="1024"/>
                  <a:pt x="3143" y="127"/>
                  <a:pt x="292" y="1"/>
                </a:cubicBezTo>
                <a:cubicBezTo>
                  <a:pt x="287" y="1"/>
                  <a:pt x="283" y="1"/>
                  <a:pt x="2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3" name="Google Shape;1123;p55"/>
          <p:cNvGrpSpPr/>
          <p:nvPr/>
        </p:nvGrpSpPr>
        <p:grpSpPr>
          <a:xfrm>
            <a:off x="2299466" y="3346165"/>
            <a:ext cx="124295" cy="108279"/>
            <a:chOff x="2299466" y="3346165"/>
            <a:chExt cx="124295" cy="108279"/>
          </a:xfrm>
        </p:grpSpPr>
        <p:sp>
          <p:nvSpPr>
            <p:cNvPr id="1124" name="Google Shape;1124;p55"/>
            <p:cNvSpPr/>
            <p:nvPr/>
          </p:nvSpPr>
          <p:spPr>
            <a:xfrm>
              <a:off x="2299466" y="3346165"/>
              <a:ext cx="89581" cy="92924"/>
            </a:xfrm>
            <a:custGeom>
              <a:avLst/>
              <a:gdLst/>
              <a:ahLst/>
              <a:cxnLst/>
              <a:rect l="l" t="t" r="r" b="b"/>
              <a:pathLst>
                <a:path w="2707" h="2808" extrusionOk="0">
                  <a:moveTo>
                    <a:pt x="177" y="0"/>
                  </a:moveTo>
                  <a:cubicBezTo>
                    <a:pt x="83" y="0"/>
                    <a:pt x="1" y="137"/>
                    <a:pt x="88" y="208"/>
                  </a:cubicBezTo>
                  <a:cubicBezTo>
                    <a:pt x="990" y="939"/>
                    <a:pt x="1641" y="1795"/>
                    <a:pt x="2315" y="2726"/>
                  </a:cubicBezTo>
                  <a:cubicBezTo>
                    <a:pt x="2357" y="2783"/>
                    <a:pt x="2413" y="2808"/>
                    <a:pt x="2469" y="2808"/>
                  </a:cubicBezTo>
                  <a:cubicBezTo>
                    <a:pt x="2592" y="2808"/>
                    <a:pt x="2707" y="2687"/>
                    <a:pt x="2628" y="2544"/>
                  </a:cubicBezTo>
                  <a:cubicBezTo>
                    <a:pt x="2066" y="1541"/>
                    <a:pt x="1151" y="694"/>
                    <a:pt x="235" y="20"/>
                  </a:cubicBezTo>
                  <a:cubicBezTo>
                    <a:pt x="216" y="6"/>
                    <a:pt x="196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5"/>
            <p:cNvSpPr/>
            <p:nvPr/>
          </p:nvSpPr>
          <p:spPr>
            <a:xfrm>
              <a:off x="2361680" y="3363936"/>
              <a:ext cx="62082" cy="90508"/>
            </a:xfrm>
            <a:custGeom>
              <a:avLst/>
              <a:gdLst/>
              <a:ahLst/>
              <a:cxnLst/>
              <a:rect l="l" t="t" r="r" b="b"/>
              <a:pathLst>
                <a:path w="1876" h="2735" extrusionOk="0">
                  <a:moveTo>
                    <a:pt x="183" y="1"/>
                  </a:moveTo>
                  <a:cubicBezTo>
                    <a:pt x="91" y="1"/>
                    <a:pt x="1" y="96"/>
                    <a:pt x="60" y="201"/>
                  </a:cubicBezTo>
                  <a:cubicBezTo>
                    <a:pt x="518" y="1016"/>
                    <a:pt x="988" y="1824"/>
                    <a:pt x="1445" y="2641"/>
                  </a:cubicBezTo>
                  <a:cubicBezTo>
                    <a:pt x="1482" y="2707"/>
                    <a:pt x="1540" y="2734"/>
                    <a:pt x="1599" y="2734"/>
                  </a:cubicBezTo>
                  <a:cubicBezTo>
                    <a:pt x="1735" y="2734"/>
                    <a:pt x="1875" y="2591"/>
                    <a:pt x="1781" y="2443"/>
                  </a:cubicBezTo>
                  <a:cubicBezTo>
                    <a:pt x="1281" y="1653"/>
                    <a:pt x="794" y="855"/>
                    <a:pt x="294" y="65"/>
                  </a:cubicBezTo>
                  <a:cubicBezTo>
                    <a:pt x="266" y="19"/>
                    <a:pt x="224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6" name="Google Shape;112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55"/>
          <p:cNvSpPr txBox="1">
            <a:spLocks noGrp="1"/>
          </p:cNvSpPr>
          <p:nvPr>
            <p:ph type="ctrTitle"/>
          </p:nvPr>
        </p:nvSpPr>
        <p:spPr>
          <a:xfrm>
            <a:off x="311700" y="1108913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Intro to the</a:t>
            </a:r>
            <a:endParaRPr sz="4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Benchmark</a:t>
            </a:r>
            <a:endParaRPr sz="4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Assessment</a:t>
            </a:r>
            <a:endParaRPr sz="4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Student Slides</a:t>
            </a:r>
            <a:endParaRPr sz="4500" b="1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" name="Google Shape;1132;p56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4" name="Google Shape;1134;p56"/>
          <p:cNvGrpSpPr/>
          <p:nvPr/>
        </p:nvGrpSpPr>
        <p:grpSpPr>
          <a:xfrm rot="-879928">
            <a:off x="5880797" y="314558"/>
            <a:ext cx="1361138" cy="914939"/>
            <a:chOff x="-75881" y="2283499"/>
            <a:chExt cx="772313" cy="497910"/>
          </a:xfrm>
        </p:grpSpPr>
        <p:sp>
          <p:nvSpPr>
            <p:cNvPr id="1135" name="Google Shape;1135;p56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6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37" name="Google Shape;1137;p56"/>
          <p:cNvPicPr preferRelativeResize="0"/>
          <p:nvPr/>
        </p:nvPicPr>
        <p:blipFill rotWithShape="1">
          <a:blip r:embed="rId5">
            <a:alphaModFix/>
          </a:blip>
          <a:srcRect b="39346"/>
          <a:stretch/>
        </p:blipFill>
        <p:spPr>
          <a:xfrm>
            <a:off x="5310125" y="995450"/>
            <a:ext cx="3600700" cy="41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01750" y="539050"/>
            <a:ext cx="5017200" cy="42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56"/>
          <p:cNvSpPr txBox="1">
            <a:spLocks noGrp="1"/>
          </p:cNvSpPr>
          <p:nvPr>
            <p:ph type="ctrTitle"/>
          </p:nvPr>
        </p:nvSpPr>
        <p:spPr>
          <a:xfrm>
            <a:off x="973975" y="935675"/>
            <a:ext cx="4150500" cy="228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Hi, again! Today we’re going to do something a little different!</a:t>
            </a:r>
            <a:endParaRPr sz="32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Google Shape;1144;p57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850" y="368600"/>
            <a:ext cx="1986325" cy="481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7" name="Google Shape;1147;p57"/>
          <p:cNvGrpSpPr/>
          <p:nvPr/>
        </p:nvGrpSpPr>
        <p:grpSpPr>
          <a:xfrm rot="-2099991">
            <a:off x="6566879" y="2352080"/>
            <a:ext cx="1953981" cy="1885922"/>
            <a:chOff x="5751609" y="213662"/>
            <a:chExt cx="1480128" cy="1386642"/>
          </a:xfrm>
        </p:grpSpPr>
        <p:grpSp>
          <p:nvGrpSpPr>
            <p:cNvPr id="1148" name="Google Shape;1148;p57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1149" name="Google Shape;1149;p57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57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57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57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57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57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57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57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57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57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7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0" name="Google Shape;1160;p57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1161" name="Google Shape;1161;p57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7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3" name="Google Shape;1163;p57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1164" name="Google Shape;1164;p57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57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6" name="Google Shape;1166;p57"/>
          <p:cNvGrpSpPr/>
          <p:nvPr/>
        </p:nvGrpSpPr>
        <p:grpSpPr>
          <a:xfrm>
            <a:off x="6382761" y="1384997"/>
            <a:ext cx="551774" cy="822761"/>
            <a:chOff x="3894690" y="-306155"/>
            <a:chExt cx="432221" cy="578920"/>
          </a:xfrm>
        </p:grpSpPr>
        <p:sp>
          <p:nvSpPr>
            <p:cNvPr id="1167" name="Google Shape;1167;p57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8" name="Google Shape;1168;p57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1169" name="Google Shape;1169;p57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57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1" name="Google Shape;1171;p57"/>
          <p:cNvGrpSpPr/>
          <p:nvPr/>
        </p:nvGrpSpPr>
        <p:grpSpPr>
          <a:xfrm>
            <a:off x="7805632" y="1268416"/>
            <a:ext cx="812346" cy="872332"/>
            <a:chOff x="2661531" y="4759645"/>
            <a:chExt cx="636336" cy="613800"/>
          </a:xfrm>
        </p:grpSpPr>
        <p:sp>
          <p:nvSpPr>
            <p:cNvPr id="1172" name="Google Shape;1172;p57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7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7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57"/>
          <p:cNvGrpSpPr/>
          <p:nvPr/>
        </p:nvGrpSpPr>
        <p:grpSpPr>
          <a:xfrm>
            <a:off x="7050529" y="1201416"/>
            <a:ext cx="755103" cy="1006324"/>
            <a:chOff x="4349976" y="4801904"/>
            <a:chExt cx="591495" cy="708080"/>
          </a:xfrm>
        </p:grpSpPr>
        <p:sp>
          <p:nvSpPr>
            <p:cNvPr id="1176" name="Google Shape;1176;p57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7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7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79" name="Google Shape;117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4766" y="110675"/>
            <a:ext cx="4007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57"/>
          <p:cNvSpPr txBox="1"/>
          <p:nvPr/>
        </p:nvSpPr>
        <p:spPr>
          <a:xfrm>
            <a:off x="2486525" y="553625"/>
            <a:ext cx="3093900" cy="3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When you log onto Amira, you’ll do some new tasks with me.</a:t>
            </a:r>
            <a:endParaRPr sz="35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Google Shape;1185;p58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50" y="3009683"/>
            <a:ext cx="2557585" cy="180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174" y="325574"/>
            <a:ext cx="5719450" cy="30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75800" y="829050"/>
            <a:ext cx="2884475" cy="531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58"/>
          <p:cNvSpPr txBox="1"/>
          <p:nvPr/>
        </p:nvSpPr>
        <p:spPr>
          <a:xfrm>
            <a:off x="1453175" y="686550"/>
            <a:ext cx="48186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Listen to my directions. </a:t>
            </a:r>
            <a:endParaRPr sz="31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I’ll tell you what to do </a:t>
            </a:r>
            <a:endParaRPr sz="31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and show you how!</a:t>
            </a:r>
            <a:endParaRPr sz="31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1" name="Google Shape;1191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325" y="3204300"/>
            <a:ext cx="1580473" cy="9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59" descr="Printed Pattern - College Ruled- Notebook Paper-12&quot;x12&quot; Permanent Adhesive  Vinyl"/>
          <p:cNvPicPr preferRelativeResize="0"/>
          <p:nvPr/>
        </p:nvPicPr>
        <p:blipFill rotWithShape="1">
          <a:blip r:embed="rId4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Before Assessment Student Prep">
            <a:hlinkClick r:id="" action="ppaction://media"/>
            <a:extLst>
              <a:ext uri="{FF2B5EF4-FFF2-40B4-BE49-F238E27FC236}">
                <a16:creationId xmlns:a16="http://schemas.microsoft.com/office/drawing/2014/main" id="{7FA03BAA-F693-31F0-388A-34140A8030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57959" y="310318"/>
            <a:ext cx="8028081" cy="4522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" name="Google Shape;1203;p60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60"/>
          <p:cNvSpPr/>
          <p:nvPr/>
        </p:nvSpPr>
        <p:spPr>
          <a:xfrm>
            <a:off x="1458275" y="2111913"/>
            <a:ext cx="606900" cy="577200"/>
          </a:xfrm>
          <a:prstGeom prst="ellipse">
            <a:avLst/>
          </a:prstGeom>
          <a:solidFill>
            <a:srgbClr val="09AB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60"/>
          <p:cNvSpPr/>
          <p:nvPr/>
        </p:nvSpPr>
        <p:spPr>
          <a:xfrm>
            <a:off x="1458275" y="859925"/>
            <a:ext cx="606900" cy="577200"/>
          </a:xfrm>
          <a:prstGeom prst="ellipse">
            <a:avLst/>
          </a:prstGeom>
          <a:solidFill>
            <a:srgbClr val="800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6" name="Google Shape;120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60"/>
          <p:cNvSpPr txBox="1"/>
          <p:nvPr/>
        </p:nvSpPr>
        <p:spPr>
          <a:xfrm>
            <a:off x="1294613" y="859925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8" name="Google Shape;1208;p60"/>
          <p:cNvSpPr/>
          <p:nvPr/>
        </p:nvSpPr>
        <p:spPr>
          <a:xfrm>
            <a:off x="1422025" y="818063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1209" name="Google Shape;1209;p60"/>
          <p:cNvSpPr/>
          <p:nvPr/>
        </p:nvSpPr>
        <p:spPr>
          <a:xfrm>
            <a:off x="1422013" y="2070063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1210" name="Google Shape;1210;p60"/>
          <p:cNvSpPr/>
          <p:nvPr/>
        </p:nvSpPr>
        <p:spPr>
          <a:xfrm>
            <a:off x="1458275" y="3480988"/>
            <a:ext cx="606900" cy="577200"/>
          </a:xfrm>
          <a:prstGeom prst="ellipse">
            <a:avLst/>
          </a:prstGeom>
          <a:solidFill>
            <a:srgbClr val="FFC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60"/>
          <p:cNvSpPr/>
          <p:nvPr/>
        </p:nvSpPr>
        <p:spPr>
          <a:xfrm>
            <a:off x="1422013" y="34391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1212" name="Google Shape;1212;p60"/>
          <p:cNvSpPr txBox="1"/>
          <p:nvPr/>
        </p:nvSpPr>
        <p:spPr>
          <a:xfrm>
            <a:off x="1294613" y="2111925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3" name="Google Shape;1213;p60"/>
          <p:cNvSpPr txBox="1"/>
          <p:nvPr/>
        </p:nvSpPr>
        <p:spPr>
          <a:xfrm>
            <a:off x="1294613" y="3481000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4" name="Google Shape;1214;p60"/>
          <p:cNvSpPr txBox="1"/>
          <p:nvPr/>
        </p:nvSpPr>
        <p:spPr>
          <a:xfrm>
            <a:off x="2228825" y="668838"/>
            <a:ext cx="2151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anjari"/>
                <a:ea typeface="Manjari"/>
                <a:cs typeface="Manjari"/>
                <a:sym typeface="Manjari"/>
              </a:rPr>
              <a:t>Read out loud</a:t>
            </a:r>
            <a:endParaRPr sz="3000" b="1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215" name="Google Shape;1215;p60"/>
          <p:cNvSpPr txBox="1"/>
          <p:nvPr/>
        </p:nvSpPr>
        <p:spPr>
          <a:xfrm>
            <a:off x="2228825" y="2062338"/>
            <a:ext cx="2151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anjari"/>
                <a:ea typeface="Manjari"/>
                <a:cs typeface="Manjari"/>
                <a:sym typeface="Manjari"/>
              </a:rPr>
              <a:t>Try your best</a:t>
            </a:r>
            <a:endParaRPr sz="3000" b="1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216" name="Google Shape;1216;p60"/>
          <p:cNvSpPr txBox="1"/>
          <p:nvPr/>
        </p:nvSpPr>
        <p:spPr>
          <a:xfrm>
            <a:off x="2278925" y="3319100"/>
            <a:ext cx="2224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anjari"/>
                <a:ea typeface="Manjari"/>
                <a:cs typeface="Manjari"/>
                <a:sym typeface="Manjari"/>
              </a:rPr>
              <a:t>Say “I don’t know”</a:t>
            </a:r>
            <a:endParaRPr sz="3000" b="1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217" name="Google Shape;1217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836" y="643300"/>
            <a:ext cx="1080672" cy="101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9827" y="1896406"/>
            <a:ext cx="1080675" cy="144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60"/>
          <p:cNvPicPr preferRelativeResize="0"/>
          <p:nvPr/>
        </p:nvPicPr>
        <p:blipFill rotWithShape="1">
          <a:blip r:embed="rId7">
            <a:alphaModFix/>
          </a:blip>
          <a:srcRect b="1893"/>
          <a:stretch/>
        </p:blipFill>
        <p:spPr>
          <a:xfrm>
            <a:off x="6108350" y="396275"/>
            <a:ext cx="1870325" cy="4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60" descr="Plain Black Question Mark transparent PNG - Stick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79825" y="3332853"/>
            <a:ext cx="1080675" cy="10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Google Shape;1225;p61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61"/>
          <p:cNvPicPr preferRelativeResize="0"/>
          <p:nvPr/>
        </p:nvPicPr>
        <p:blipFill rotWithShape="1">
          <a:blip r:embed="rId5">
            <a:alphaModFix/>
          </a:blip>
          <a:srcRect b="42555"/>
          <a:stretch/>
        </p:blipFill>
        <p:spPr>
          <a:xfrm>
            <a:off x="0" y="0"/>
            <a:ext cx="47143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436532" y="398056"/>
            <a:ext cx="5387725" cy="29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p61"/>
          <p:cNvSpPr txBox="1"/>
          <p:nvPr/>
        </p:nvSpPr>
        <p:spPr>
          <a:xfrm>
            <a:off x="4017325" y="866050"/>
            <a:ext cx="4478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Read loud and proud so I can hear you!</a:t>
            </a:r>
            <a:endParaRPr sz="2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30" name="Google Shape;1230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6251" y="2947700"/>
            <a:ext cx="1770751" cy="16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35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35"/>
          <p:cNvGrpSpPr/>
          <p:nvPr/>
        </p:nvGrpSpPr>
        <p:grpSpPr>
          <a:xfrm rot="-525797">
            <a:off x="2056779" y="3277801"/>
            <a:ext cx="1925300" cy="1270211"/>
            <a:chOff x="-75881" y="2283499"/>
            <a:chExt cx="772313" cy="497910"/>
          </a:xfrm>
        </p:grpSpPr>
        <p:sp>
          <p:nvSpPr>
            <p:cNvPr id="634" name="Google Shape;634;p35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6" name="Google Shape;63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625" y="157125"/>
            <a:ext cx="5079900" cy="34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5"/>
          <p:cNvSpPr txBox="1">
            <a:spLocks noGrp="1"/>
          </p:cNvSpPr>
          <p:nvPr>
            <p:ph type="ctrTitle"/>
          </p:nvPr>
        </p:nvSpPr>
        <p:spPr>
          <a:xfrm>
            <a:off x="1153300" y="508550"/>
            <a:ext cx="4132500" cy="122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Hi, I’m Amira!</a:t>
            </a:r>
            <a:endParaRPr sz="38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I’m so excited to meet you!</a:t>
            </a:r>
            <a:endParaRPr sz="38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638" name="Google Shape;638;p35"/>
          <p:cNvPicPr preferRelativeResize="0"/>
          <p:nvPr/>
        </p:nvPicPr>
        <p:blipFill rotWithShape="1">
          <a:blip r:embed="rId6">
            <a:alphaModFix/>
          </a:blip>
          <a:srcRect b="39346"/>
          <a:stretch/>
        </p:blipFill>
        <p:spPr>
          <a:xfrm>
            <a:off x="5310125" y="995450"/>
            <a:ext cx="3600700" cy="41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5" name="Google Shape;1235;p62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62"/>
          <p:cNvPicPr preferRelativeResize="0"/>
          <p:nvPr/>
        </p:nvPicPr>
        <p:blipFill rotWithShape="1">
          <a:blip r:embed="rId5">
            <a:alphaModFix/>
          </a:blip>
          <a:srcRect b="4342"/>
          <a:stretch/>
        </p:blipFill>
        <p:spPr>
          <a:xfrm>
            <a:off x="6016075" y="223225"/>
            <a:ext cx="2790525" cy="492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250" y="-11"/>
            <a:ext cx="4531025" cy="536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62"/>
          <p:cNvSpPr txBox="1">
            <a:spLocks noGrp="1"/>
          </p:cNvSpPr>
          <p:nvPr>
            <p:ph type="ctrTitle"/>
          </p:nvPr>
        </p:nvSpPr>
        <p:spPr>
          <a:xfrm>
            <a:off x="850700" y="422275"/>
            <a:ext cx="3585900" cy="30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Try your best, even when it feels tricky! Remember, you can always say “I don’t know”.</a:t>
            </a:r>
            <a:endParaRPr sz="33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9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40" name="Google Shape;1240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8399" y="2194322"/>
            <a:ext cx="1703874" cy="22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" name="Google Shape;1245;p63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5275" y="810778"/>
            <a:ext cx="3904200" cy="7196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8" name="Google Shape;1248;p63"/>
          <p:cNvGrpSpPr/>
          <p:nvPr/>
        </p:nvGrpSpPr>
        <p:grpSpPr>
          <a:xfrm>
            <a:off x="2548811" y="3549595"/>
            <a:ext cx="1495467" cy="1382720"/>
            <a:chOff x="1664354" y="4088694"/>
            <a:chExt cx="1037582" cy="940754"/>
          </a:xfrm>
        </p:grpSpPr>
        <p:grpSp>
          <p:nvGrpSpPr>
            <p:cNvPr id="1249" name="Google Shape;1249;p6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1250" name="Google Shape;1250;p6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FFC5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6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6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6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6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6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6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7" name="Google Shape;1257;p6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1258" name="Google Shape;1258;p6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6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60" name="Google Shape;126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3549" y="179775"/>
            <a:ext cx="4320601" cy="32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p63"/>
          <p:cNvSpPr txBox="1">
            <a:spLocks noGrp="1"/>
          </p:cNvSpPr>
          <p:nvPr>
            <p:ph type="ctrTitle"/>
          </p:nvPr>
        </p:nvSpPr>
        <p:spPr>
          <a:xfrm>
            <a:off x="1221749" y="642325"/>
            <a:ext cx="3717000" cy="153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Watch a 1st grader take the assessment in the next video!</a:t>
            </a:r>
            <a:endParaRPr sz="26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" name="Google Shape;1266;p64" descr="Printed Pattern - College Ruled- Notebook Paper-12&quot;x12&quot; Permanent Adhesive  Vinyl"/>
          <p:cNvPicPr preferRelativeResize="0"/>
          <p:nvPr/>
        </p:nvPicPr>
        <p:blipFill rotWithShape="1">
          <a:blip r:embed="rId4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Assessment_Shortened_K-2nd Grade">
            <a:hlinkClick r:id="" action="ppaction://media"/>
            <a:extLst>
              <a:ext uri="{FF2B5EF4-FFF2-40B4-BE49-F238E27FC236}">
                <a16:creationId xmlns:a16="http://schemas.microsoft.com/office/drawing/2014/main" id="{387D20A0-16EA-1185-1AAC-25847CE310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33450" y="521862"/>
            <a:ext cx="7277100" cy="409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" name="Google Shape;1273;p65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65"/>
          <p:cNvPicPr preferRelativeResize="0"/>
          <p:nvPr/>
        </p:nvPicPr>
        <p:blipFill rotWithShape="1">
          <a:blip r:embed="rId5">
            <a:alphaModFix/>
          </a:blip>
          <a:srcRect b="39346"/>
          <a:stretch/>
        </p:blipFill>
        <p:spPr>
          <a:xfrm>
            <a:off x="5310125" y="995450"/>
            <a:ext cx="3600700" cy="4148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6" name="Google Shape;1276;p65"/>
          <p:cNvGrpSpPr/>
          <p:nvPr/>
        </p:nvGrpSpPr>
        <p:grpSpPr>
          <a:xfrm rot="-711517">
            <a:off x="2642524" y="3066002"/>
            <a:ext cx="2336136" cy="1550523"/>
            <a:chOff x="-75881" y="2283499"/>
            <a:chExt cx="772313" cy="497910"/>
          </a:xfrm>
        </p:grpSpPr>
        <p:sp>
          <p:nvSpPr>
            <p:cNvPr id="1277" name="Google Shape;1277;p65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5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79" name="Google Shape;1279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93679">
            <a:off x="243403" y="2242768"/>
            <a:ext cx="2410815" cy="246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0100" y="215175"/>
            <a:ext cx="5007351" cy="27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65"/>
          <p:cNvSpPr txBox="1">
            <a:spLocks noGrp="1"/>
          </p:cNvSpPr>
          <p:nvPr>
            <p:ph type="ctrTitle"/>
          </p:nvPr>
        </p:nvSpPr>
        <p:spPr>
          <a:xfrm>
            <a:off x="1251675" y="598725"/>
            <a:ext cx="4188300" cy="172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Now it’s your turn! You got this!</a:t>
            </a:r>
            <a:endParaRPr sz="33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36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175" y="667900"/>
            <a:ext cx="1986325" cy="481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6" name="Google Shape;646;p36"/>
          <p:cNvGrpSpPr/>
          <p:nvPr/>
        </p:nvGrpSpPr>
        <p:grpSpPr>
          <a:xfrm rot="-2099991">
            <a:off x="6138054" y="3278930"/>
            <a:ext cx="1953981" cy="1885922"/>
            <a:chOff x="5751609" y="213662"/>
            <a:chExt cx="1480128" cy="1386642"/>
          </a:xfrm>
        </p:grpSpPr>
        <p:grpSp>
          <p:nvGrpSpPr>
            <p:cNvPr id="647" name="Google Shape;647;p36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648" name="Google Shape;648;p36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6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6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6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6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6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6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6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6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6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6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" name="Google Shape;659;p36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660" name="Google Shape;660;p36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6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36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663" name="Google Shape;663;p36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6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65" name="Google Shape;66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7701" y="194625"/>
            <a:ext cx="5592375" cy="44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6"/>
          <p:cNvSpPr txBox="1"/>
          <p:nvPr/>
        </p:nvSpPr>
        <p:spPr>
          <a:xfrm>
            <a:off x="2664975" y="667900"/>
            <a:ext cx="46362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I looooooove reading.</a:t>
            </a:r>
            <a:endParaRPr sz="35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I was hoping you could read with me!</a:t>
            </a:r>
            <a:endParaRPr sz="35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37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3" name="Google Shape;673;p37"/>
          <p:cNvGrpSpPr/>
          <p:nvPr/>
        </p:nvGrpSpPr>
        <p:grpSpPr>
          <a:xfrm>
            <a:off x="1001251" y="2571756"/>
            <a:ext cx="3293402" cy="2234145"/>
            <a:chOff x="1298275" y="2744283"/>
            <a:chExt cx="2557585" cy="1808292"/>
          </a:xfrm>
        </p:grpSpPr>
        <p:pic>
          <p:nvPicPr>
            <p:cNvPr id="674" name="Google Shape;674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8275" y="2744283"/>
              <a:ext cx="2557585" cy="1808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5" name="Google Shape;675;p37"/>
            <p:cNvPicPr preferRelativeResize="0"/>
            <p:nvPr/>
          </p:nvPicPr>
          <p:blipFill rotWithShape="1">
            <a:blip r:embed="rId6">
              <a:alphaModFix/>
            </a:blip>
            <a:srcRect t="7766"/>
            <a:stretch/>
          </p:blipFill>
          <p:spPr>
            <a:xfrm>
              <a:off x="1744150" y="2940950"/>
              <a:ext cx="1617551" cy="947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6" name="Google Shape;676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6025" y="142500"/>
            <a:ext cx="5126200" cy="34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37"/>
          <p:cNvSpPr txBox="1"/>
          <p:nvPr/>
        </p:nvSpPr>
        <p:spPr>
          <a:xfrm>
            <a:off x="1769900" y="541665"/>
            <a:ext cx="458837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But reading with me is a little different... You can read with me on the computer!</a:t>
            </a:r>
            <a:endParaRPr sz="17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78" name="Google Shape;678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75800" y="829050"/>
            <a:ext cx="2884475" cy="53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38" descr="Printed Pattern - College Ruled- Notebook Paper-12&quot;x12&quot; Permanent Adhesive  Vinyl"/>
          <p:cNvPicPr preferRelativeResize="0"/>
          <p:nvPr/>
        </p:nvPicPr>
        <p:blipFill rotWithShape="1">
          <a:blip r:embed="rId4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Before Practice Student Prep">
            <a:hlinkClick r:id="" action="ppaction://media"/>
            <a:extLst>
              <a:ext uri="{FF2B5EF4-FFF2-40B4-BE49-F238E27FC236}">
                <a16:creationId xmlns:a16="http://schemas.microsoft.com/office/drawing/2014/main" id="{1D5439D8-E7AE-37FA-4BD6-FD75650180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33450" y="521862"/>
            <a:ext cx="7277100" cy="409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39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39"/>
          <p:cNvSpPr/>
          <p:nvPr/>
        </p:nvSpPr>
        <p:spPr>
          <a:xfrm>
            <a:off x="1458275" y="2111913"/>
            <a:ext cx="606900" cy="577200"/>
          </a:xfrm>
          <a:prstGeom prst="ellipse">
            <a:avLst/>
          </a:prstGeom>
          <a:solidFill>
            <a:srgbClr val="09AB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9"/>
          <p:cNvSpPr/>
          <p:nvPr/>
        </p:nvSpPr>
        <p:spPr>
          <a:xfrm>
            <a:off x="1458275" y="859925"/>
            <a:ext cx="606900" cy="577200"/>
          </a:xfrm>
          <a:prstGeom prst="ellipse">
            <a:avLst/>
          </a:prstGeom>
          <a:solidFill>
            <a:srgbClr val="8009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3" name="Google Shape;69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39"/>
          <p:cNvSpPr txBox="1"/>
          <p:nvPr/>
        </p:nvSpPr>
        <p:spPr>
          <a:xfrm>
            <a:off x="1294613" y="859925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5" name="Google Shape;695;p39"/>
          <p:cNvSpPr/>
          <p:nvPr/>
        </p:nvSpPr>
        <p:spPr>
          <a:xfrm>
            <a:off x="1422025" y="818063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96" name="Google Shape;696;p39"/>
          <p:cNvSpPr/>
          <p:nvPr/>
        </p:nvSpPr>
        <p:spPr>
          <a:xfrm>
            <a:off x="1422013" y="2070063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97" name="Google Shape;697;p39"/>
          <p:cNvSpPr/>
          <p:nvPr/>
        </p:nvSpPr>
        <p:spPr>
          <a:xfrm>
            <a:off x="1458275" y="3480988"/>
            <a:ext cx="606900" cy="577200"/>
          </a:xfrm>
          <a:prstGeom prst="ellipse">
            <a:avLst/>
          </a:prstGeom>
          <a:solidFill>
            <a:srgbClr val="FFC5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9"/>
          <p:cNvSpPr/>
          <p:nvPr/>
        </p:nvSpPr>
        <p:spPr>
          <a:xfrm>
            <a:off x="1422013" y="343913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99" name="Google Shape;699;p39"/>
          <p:cNvSpPr txBox="1"/>
          <p:nvPr/>
        </p:nvSpPr>
        <p:spPr>
          <a:xfrm>
            <a:off x="1294613" y="2111925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0" name="Google Shape;700;p39"/>
          <p:cNvSpPr txBox="1"/>
          <p:nvPr/>
        </p:nvSpPr>
        <p:spPr>
          <a:xfrm>
            <a:off x="1294613" y="3481000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1" name="Google Shape;701;p39"/>
          <p:cNvSpPr txBox="1"/>
          <p:nvPr/>
        </p:nvSpPr>
        <p:spPr>
          <a:xfrm>
            <a:off x="2228825" y="668838"/>
            <a:ext cx="2151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anjari"/>
                <a:ea typeface="Manjari"/>
                <a:cs typeface="Manjari"/>
                <a:sym typeface="Manjari"/>
              </a:rPr>
              <a:t>Choose a story</a:t>
            </a:r>
            <a:endParaRPr sz="3000" b="1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02" name="Google Shape;702;p39"/>
          <p:cNvSpPr txBox="1"/>
          <p:nvPr/>
        </p:nvSpPr>
        <p:spPr>
          <a:xfrm>
            <a:off x="2228825" y="2062338"/>
            <a:ext cx="2151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anjari"/>
                <a:ea typeface="Manjari"/>
                <a:cs typeface="Manjari"/>
                <a:sym typeface="Manjari"/>
              </a:rPr>
              <a:t>Read out loud</a:t>
            </a:r>
            <a:endParaRPr sz="3000" b="1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03" name="Google Shape;703;p39"/>
          <p:cNvSpPr txBox="1"/>
          <p:nvPr/>
        </p:nvSpPr>
        <p:spPr>
          <a:xfrm>
            <a:off x="2278925" y="3319088"/>
            <a:ext cx="2151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anjari"/>
                <a:ea typeface="Manjari"/>
                <a:cs typeface="Manjari"/>
                <a:sym typeface="Manjari"/>
              </a:rPr>
              <a:t>Try your best!</a:t>
            </a:r>
            <a:endParaRPr sz="3000" b="1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04" name="Google Shape;704;p39"/>
          <p:cNvSpPr/>
          <p:nvPr/>
        </p:nvSpPr>
        <p:spPr>
          <a:xfrm>
            <a:off x="4507238" y="1428063"/>
            <a:ext cx="934200" cy="214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9"/>
          <p:cNvSpPr/>
          <p:nvPr/>
        </p:nvSpPr>
        <p:spPr>
          <a:xfrm>
            <a:off x="4507225" y="1145800"/>
            <a:ext cx="934200" cy="214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9"/>
          <p:cNvSpPr/>
          <p:nvPr/>
        </p:nvSpPr>
        <p:spPr>
          <a:xfrm>
            <a:off x="4507213" y="859300"/>
            <a:ext cx="934200" cy="2145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7" name="Google Shape;70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3986" y="2066525"/>
            <a:ext cx="1080672" cy="101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477" y="3319094"/>
            <a:ext cx="1080675" cy="144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39"/>
          <p:cNvPicPr preferRelativeResize="0"/>
          <p:nvPr/>
        </p:nvPicPr>
        <p:blipFill rotWithShape="1">
          <a:blip r:embed="rId7">
            <a:alphaModFix/>
          </a:blip>
          <a:srcRect b="1893"/>
          <a:stretch/>
        </p:blipFill>
        <p:spPr>
          <a:xfrm>
            <a:off x="6108350" y="396275"/>
            <a:ext cx="1870325" cy="47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40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0"/>
          <p:cNvPicPr preferRelativeResize="0"/>
          <p:nvPr/>
        </p:nvPicPr>
        <p:blipFill rotWithShape="1">
          <a:blip r:embed="rId5">
            <a:alphaModFix/>
          </a:blip>
          <a:srcRect b="42555"/>
          <a:stretch/>
        </p:blipFill>
        <p:spPr>
          <a:xfrm>
            <a:off x="0" y="0"/>
            <a:ext cx="47143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436532" y="398056"/>
            <a:ext cx="5387725" cy="29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40"/>
          <p:cNvSpPr txBox="1"/>
          <p:nvPr/>
        </p:nvSpPr>
        <p:spPr>
          <a:xfrm>
            <a:off x="4017325" y="866050"/>
            <a:ext cx="4478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Read loud and proud so I can hear you!</a:t>
            </a:r>
            <a:endParaRPr sz="2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19" name="Google Shape;719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6251" y="2947700"/>
            <a:ext cx="1770751" cy="16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41" descr="Printed Pattern - College Ruled- Notebook Paper-12&quot;x12&quot; Permanent Adhesive  Vinyl"/>
          <p:cNvPicPr preferRelativeResize="0"/>
          <p:nvPr/>
        </p:nvPicPr>
        <p:blipFill rotWithShape="1">
          <a:blip r:embed="rId3">
            <a:alphaModFix amt="34000"/>
          </a:blip>
          <a:srcRect r="9255" b="4895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1"/>
          <p:cNvPicPr preferRelativeResize="0"/>
          <p:nvPr/>
        </p:nvPicPr>
        <p:blipFill rotWithShape="1">
          <a:blip r:embed="rId5">
            <a:alphaModFix/>
          </a:blip>
          <a:srcRect b="4342"/>
          <a:stretch/>
        </p:blipFill>
        <p:spPr>
          <a:xfrm>
            <a:off x="6016075" y="223225"/>
            <a:ext cx="2790525" cy="492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250" y="-11"/>
            <a:ext cx="4531025" cy="5366736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41"/>
          <p:cNvSpPr txBox="1">
            <a:spLocks noGrp="1"/>
          </p:cNvSpPr>
          <p:nvPr>
            <p:ph type="ctrTitle"/>
          </p:nvPr>
        </p:nvSpPr>
        <p:spPr>
          <a:xfrm>
            <a:off x="850700" y="468100"/>
            <a:ext cx="3585900" cy="30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 b="1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Sometimes I’ll help you with tricky words to help you grow your brain!</a:t>
            </a:r>
            <a:endParaRPr sz="39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29" name="Google Shape;729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5275" y="2571750"/>
            <a:ext cx="1968125" cy="15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Microsoft Macintosh PowerPoint</Application>
  <PresentationFormat>On-screen Show (16:9)</PresentationFormat>
  <Paragraphs>155</Paragraphs>
  <Slides>33</Slides>
  <Notes>33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Manjari</vt:lpstr>
      <vt:lpstr>Montserrat</vt:lpstr>
      <vt:lpstr>Arial</vt:lpstr>
      <vt:lpstr>Montserrat SemiBold</vt:lpstr>
      <vt:lpstr>Montserrat Medium</vt:lpstr>
      <vt:lpstr>Comfortaa</vt:lpstr>
      <vt:lpstr>Calibri</vt:lpstr>
      <vt:lpstr>Permanent Marker</vt:lpstr>
      <vt:lpstr>Proxima Nova</vt:lpstr>
      <vt:lpstr>Source Sans Pro</vt:lpstr>
      <vt:lpstr>Simple Light</vt:lpstr>
      <vt:lpstr>SKETCH LESSON</vt:lpstr>
      <vt:lpstr>Table of Contents</vt:lpstr>
      <vt:lpstr>Meet Amira!  Student Slides K-2nd Grade</vt:lpstr>
      <vt:lpstr>Hi, I’m Amira! I’m so excited to meet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Sometimes I’ll help you with tricky words to help you grow your brain! </vt:lpstr>
      <vt:lpstr>1</vt:lpstr>
      <vt:lpstr>1</vt:lpstr>
      <vt:lpstr>1</vt:lpstr>
      <vt:lpstr>PowerPoint Presentation</vt:lpstr>
      <vt:lpstr>Now your teacher will show you how to read with me! Watch as your teacher uses a loud and proud voice!</vt:lpstr>
      <vt:lpstr>PowerPoint Presentation</vt:lpstr>
      <vt:lpstr>Reflection</vt:lpstr>
      <vt:lpstr>PowerPoint Presentation</vt:lpstr>
      <vt:lpstr>PowerPoint Presentation</vt:lpstr>
      <vt:lpstr>Reflection</vt:lpstr>
      <vt:lpstr>PowerPoint Presentation</vt:lpstr>
      <vt:lpstr>PowerPoint Presentation</vt:lpstr>
      <vt:lpstr>Reflection</vt:lpstr>
      <vt:lpstr>Intro to the Benchmark Assessment  Student Slides</vt:lpstr>
      <vt:lpstr>Hi, again! Today we’re going to do something a little different!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your best, even when it feels tricky! Remember, you can always say “I don’t know”.  </vt:lpstr>
      <vt:lpstr>Watch a 1st grader take the assessment in the next video!</vt:lpstr>
      <vt:lpstr>PowerPoint Presentation</vt:lpstr>
      <vt:lpstr>Now it’s your turn! You got this!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Contents</dc:title>
  <cp:lastModifiedBy>Peter Don Dahlberg</cp:lastModifiedBy>
  <cp:revision>1</cp:revision>
  <dcterms:modified xsi:type="dcterms:W3CDTF">2023-10-31T19:12:23Z</dcterms:modified>
</cp:coreProperties>
</file>