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4" r:id="rId3"/>
    <p:sldMasterId id="214748371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Lst>
  <p:sldSz cy="5143500" cx="9144000"/>
  <p:notesSz cx="6858000" cy="9144000"/>
  <p:embeddedFontLst>
    <p:embeddedFont>
      <p:font typeface="Caveat"/>
      <p:regular r:id="rId70"/>
      <p:bold r:id="rId71"/>
    </p:embeddedFont>
    <p:embeddedFont>
      <p:font typeface="Montserrat Light"/>
      <p:regular r:id="rId72"/>
      <p:bold r:id="rId73"/>
      <p:italic r:id="rId74"/>
      <p:boldItalic r:id="rId75"/>
    </p:embeddedFont>
    <p:embeddedFont>
      <p:font typeface="Poppins ExtraBold"/>
      <p:bold r:id="rId76"/>
      <p:boldItalic r:id="rId77"/>
    </p:embeddedFont>
    <p:embeddedFont>
      <p:font typeface="Montserrat SemiBold"/>
      <p:regular r:id="rId78"/>
      <p:bold r:id="rId79"/>
      <p:italic r:id="rId80"/>
      <p:boldItalic r:id="rId81"/>
    </p:embeddedFont>
    <p:embeddedFont>
      <p:font typeface="Montserrat"/>
      <p:regular r:id="rId82"/>
      <p:bold r:id="rId83"/>
      <p:italic r:id="rId84"/>
      <p:boldItalic r:id="rId85"/>
    </p:embeddedFont>
    <p:embeddedFont>
      <p:font typeface="Poppins"/>
      <p:regular r:id="rId86"/>
      <p:bold r:id="rId87"/>
      <p:italic r:id="rId88"/>
      <p:boldItalic r:id="rId89"/>
    </p:embeddedFont>
    <p:embeddedFont>
      <p:font typeface="Montserrat Medium"/>
      <p:regular r:id="rId90"/>
      <p:bold r:id="rId91"/>
      <p:italic r:id="rId92"/>
      <p:boldItalic r:id="rId93"/>
    </p:embeddedFont>
    <p:embeddedFont>
      <p:font typeface="Open Sans SemiBold"/>
      <p:regular r:id="rId94"/>
      <p:bold r:id="rId95"/>
      <p:italic r:id="rId96"/>
      <p:boldItalic r:id="rId97"/>
    </p:embeddedFont>
    <p:embeddedFont>
      <p:font typeface="Poppins Medium"/>
      <p:regular r:id="rId98"/>
      <p:bold r:id="rId99"/>
      <p:italic r:id="rId100"/>
      <p:boldItalic r:id="rId101"/>
    </p:embeddedFont>
    <p:embeddedFont>
      <p:font typeface="Poppins Black"/>
      <p:bold r:id="rId102"/>
      <p:boldItalic r:id="rId103"/>
    </p:embeddedFont>
    <p:embeddedFont>
      <p:font typeface="Open Sans ExtraBold"/>
      <p:bold r:id="rId104"/>
      <p:boldItalic r:id="rId105"/>
    </p:embeddedFont>
    <p:embeddedFont>
      <p:font typeface="Poppins SemiBold"/>
      <p:regular r:id="rId106"/>
      <p:bold r:id="rId107"/>
      <p:italic r:id="rId108"/>
      <p:boldItalic r:id="rId109"/>
    </p:embeddedFont>
    <p:embeddedFont>
      <p:font typeface="Open Sans"/>
      <p:regular r:id="rId110"/>
      <p:bold r:id="rId111"/>
      <p:italic r:id="rId112"/>
      <p:boldItalic r:id="rId11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font" Target="fonts/PoppinsSemiBold-bold.fntdata"/><Relationship Id="rId106" Type="http://schemas.openxmlformats.org/officeDocument/2006/relationships/font" Target="fonts/PoppinsSemiBold-regular.fntdata"/><Relationship Id="rId105" Type="http://schemas.openxmlformats.org/officeDocument/2006/relationships/font" Target="fonts/OpenSansExtraBold-boldItalic.fntdata"/><Relationship Id="rId104" Type="http://schemas.openxmlformats.org/officeDocument/2006/relationships/font" Target="fonts/OpenSansExtraBold-bold.fntdata"/><Relationship Id="rId109" Type="http://schemas.openxmlformats.org/officeDocument/2006/relationships/font" Target="fonts/PoppinsSemiBold-boldItalic.fntdata"/><Relationship Id="rId108" Type="http://schemas.openxmlformats.org/officeDocument/2006/relationships/font" Target="fonts/PoppinsSemiBold-italic.fntdata"/><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font" Target="fonts/PoppinsBlack-boldItalic.fntdata"/><Relationship Id="rId102" Type="http://schemas.openxmlformats.org/officeDocument/2006/relationships/font" Target="fonts/PoppinsBlack-bold.fntdata"/><Relationship Id="rId101" Type="http://schemas.openxmlformats.org/officeDocument/2006/relationships/font" Target="fonts/PoppinsMedium-boldItalic.fntdata"/><Relationship Id="rId100" Type="http://schemas.openxmlformats.org/officeDocument/2006/relationships/font" Target="fonts/PoppinsMedium-italic.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font" Target="fonts/OpenSansSemiBold-bold.fntdata"/><Relationship Id="rId94" Type="http://schemas.openxmlformats.org/officeDocument/2006/relationships/font" Target="fonts/OpenSansSemiBold-regular.fntdata"/><Relationship Id="rId97" Type="http://schemas.openxmlformats.org/officeDocument/2006/relationships/font" Target="fonts/OpenSansSemiBold-boldItalic.fntdata"/><Relationship Id="rId96" Type="http://schemas.openxmlformats.org/officeDocument/2006/relationships/font" Target="fonts/OpenSansSemiBold-italic.fntdata"/><Relationship Id="rId11" Type="http://schemas.openxmlformats.org/officeDocument/2006/relationships/slide" Target="slides/slide6.xml"/><Relationship Id="rId99" Type="http://schemas.openxmlformats.org/officeDocument/2006/relationships/font" Target="fonts/PoppinsMedium-bold.fntdata"/><Relationship Id="rId10" Type="http://schemas.openxmlformats.org/officeDocument/2006/relationships/slide" Target="slides/slide5.xml"/><Relationship Id="rId98" Type="http://schemas.openxmlformats.org/officeDocument/2006/relationships/font" Target="fonts/PoppinsMedium-regular.fntdata"/><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font" Target="fonts/MontserratMedium-bold.fntdata"/><Relationship Id="rId90" Type="http://schemas.openxmlformats.org/officeDocument/2006/relationships/font" Target="fonts/MontserratMedium-regular.fntdata"/><Relationship Id="rId93" Type="http://schemas.openxmlformats.org/officeDocument/2006/relationships/font" Target="fonts/MontserratMedium-boldItalic.fntdata"/><Relationship Id="rId92" Type="http://schemas.openxmlformats.org/officeDocument/2006/relationships/font" Target="fonts/MontserratMedium-italic.fntdata"/><Relationship Id="rId15" Type="http://schemas.openxmlformats.org/officeDocument/2006/relationships/slide" Target="slides/slide10.xml"/><Relationship Id="rId110" Type="http://schemas.openxmlformats.org/officeDocument/2006/relationships/font" Target="fonts/OpenSans-regular.fntdata"/><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113" Type="http://schemas.openxmlformats.org/officeDocument/2006/relationships/font" Target="fonts/OpenSans-boldItalic.fntdata"/><Relationship Id="rId112" Type="http://schemas.openxmlformats.org/officeDocument/2006/relationships/font" Target="fonts/OpenSans-italic.fntdata"/><Relationship Id="rId111" Type="http://schemas.openxmlformats.org/officeDocument/2006/relationships/font" Target="fonts/OpenSans-bold.fntdata"/><Relationship Id="rId84" Type="http://schemas.openxmlformats.org/officeDocument/2006/relationships/font" Target="fonts/Montserrat-italic.fntdata"/><Relationship Id="rId83" Type="http://schemas.openxmlformats.org/officeDocument/2006/relationships/font" Target="fonts/Montserrat-bold.fntdata"/><Relationship Id="rId86" Type="http://schemas.openxmlformats.org/officeDocument/2006/relationships/font" Target="fonts/Poppins-regular.fntdata"/><Relationship Id="rId85" Type="http://schemas.openxmlformats.org/officeDocument/2006/relationships/font" Target="fonts/Montserrat-boldItalic.fntdata"/><Relationship Id="rId88" Type="http://schemas.openxmlformats.org/officeDocument/2006/relationships/font" Target="fonts/Poppins-italic.fntdata"/><Relationship Id="rId87" Type="http://schemas.openxmlformats.org/officeDocument/2006/relationships/font" Target="fonts/Poppins-bold.fntdata"/><Relationship Id="rId89" Type="http://schemas.openxmlformats.org/officeDocument/2006/relationships/font" Target="fonts/Poppins-boldItalic.fntdata"/><Relationship Id="rId80" Type="http://schemas.openxmlformats.org/officeDocument/2006/relationships/font" Target="fonts/MontserratSemiBold-italic.fntdata"/><Relationship Id="rId82" Type="http://schemas.openxmlformats.org/officeDocument/2006/relationships/font" Target="fonts/Montserrat-regular.fntdata"/><Relationship Id="rId81" Type="http://schemas.openxmlformats.org/officeDocument/2006/relationships/font" Target="fonts/MontserratSemiBold-boldItalic.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MontserratLight-bold.fntdata"/><Relationship Id="rId72" Type="http://schemas.openxmlformats.org/officeDocument/2006/relationships/font" Target="fonts/MontserratLight-regular.fntdata"/><Relationship Id="rId75" Type="http://schemas.openxmlformats.org/officeDocument/2006/relationships/font" Target="fonts/MontserratLight-boldItalic.fntdata"/><Relationship Id="rId74" Type="http://schemas.openxmlformats.org/officeDocument/2006/relationships/font" Target="fonts/MontserratLight-italic.fntdata"/><Relationship Id="rId77" Type="http://schemas.openxmlformats.org/officeDocument/2006/relationships/font" Target="fonts/PoppinsExtraBold-boldItalic.fntdata"/><Relationship Id="rId76" Type="http://schemas.openxmlformats.org/officeDocument/2006/relationships/font" Target="fonts/PoppinsExtraBold-bold.fntdata"/><Relationship Id="rId79" Type="http://schemas.openxmlformats.org/officeDocument/2006/relationships/font" Target="fonts/MontserratSemiBold-bold.fntdata"/><Relationship Id="rId78" Type="http://schemas.openxmlformats.org/officeDocument/2006/relationships/font" Target="fonts/MontserratSemiBold-regular.fntdata"/><Relationship Id="rId71" Type="http://schemas.openxmlformats.org/officeDocument/2006/relationships/font" Target="fonts/Caveat-bold.fntdata"/><Relationship Id="rId70" Type="http://schemas.openxmlformats.org/officeDocument/2006/relationships/font" Target="fonts/Caveat-regular.fntdata"/><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go.amiralearning.com/meet-amira-resources"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go.amiralearning.com/meet-amira-resources"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go.amiralearning.com/meet-amira-resources"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go.amiralearning.com/meet-amira-resources"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go.amiralearning.com/meet-amira-resources"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it.ly/meet-amira-exit-ticket"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go.amiralearning.com/meet-amira-resources"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go.amiralearning.com/meet-amira-resources"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support@amiralearning.com"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50a7fa8d95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250a7fa8d95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9" name="Google Shape;599;g250a7fa8d95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23cb5345418_0_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I know that you have a lot on your plate, and I want this session to be as useful as possible. We’re going to take a look at how to set up Amira so that your students can get reading. I’ll be sure to give you work time during the session so that you’re not walking away with a bunch of next steps; they’ll already be done. Our goal is that by the end of this session, you will feel confident walking into your classroom and getting your students started on Amira tomorrow.</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685" name="Google Shape;685;g23cb5345418_0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23cb5345418_0_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23cb5345418_0_1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Let’s jump into reading with Amira. Research shows us that students’ reading fluency DOUBLES when they read with Amira for 30 minutes per week. That’s just 10 minutes, 3 times a week. BUT, we also know that in classrooms LIFE HAPPENS; Molly’s out sick, Thursday you’re on a field trip, Friday half the kids get pulled to practice for the Peppa Pig musical. SO to get to that 30 minutes a week, students need to be reading on Amira </a:t>
            </a:r>
            <a:r>
              <a:rPr lang="en-US" sz="1100" u="sng"/>
              <a:t>every day</a:t>
            </a:r>
            <a:r>
              <a:rPr lang="en-US" sz="1100"/>
              <a:t>. We recommend setting a goal for students to read 2 stories per day with Amira. That’s about 10 minutes every day.</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Now, notice that I’m setting our goal in the number of stories, not the number of minutes. Students must complete a full story, from beginning to end, in order for their reading data to save. We’ve seen some students in the past like to go “story shopping”; they start a story, go back and choose a different one, and never actually read to the end of a story. The only way students are going to get better at reading is to practice reading with coaching and support; so they must complete the full story to the end. That will also ensure that you can hear their recording and see the data from their reading.</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We’ve said two stories a day as a general goal. For students who are more advanced readers and are reading longer stories, they may only read one story in their session. As long as they’re finishing their story when they read, they should be able to reach that 30 minutes per week. </a:t>
            </a:r>
            <a:endParaRPr/>
          </a:p>
          <a:p>
            <a:pPr indent="0" lvl="0" marL="0" rtl="0" algn="l">
              <a:spcBef>
                <a:spcPts val="0"/>
              </a:spcBef>
              <a:spcAft>
                <a:spcPts val="0"/>
              </a:spcAft>
              <a:buNone/>
            </a:pPr>
            <a:r>
              <a:t/>
            </a:r>
            <a:endParaRPr/>
          </a:p>
        </p:txBody>
      </p:sp>
      <p:sp>
        <p:nvSpPr>
          <p:cNvPr id="696" name="Google Shape;696;g23cb5345418_0_1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23cb5345418_0_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23cb5345418_0_19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Now that we know why we’re here, let’s dive into how you can get your students reading with Amira. Remember your job is to get kids reading everyday. My job is to make this easy for you, so let’s get started!</a:t>
            </a:r>
            <a:endParaRPr/>
          </a:p>
        </p:txBody>
      </p:sp>
      <p:sp>
        <p:nvSpPr>
          <p:cNvPr id="702" name="Google Shape;702;g23cb5345418_0_19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3e7275562a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23e7275562a_0_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First, let’s walk through exactly what your students will see when they’re reading with Amira.</a:t>
            </a:r>
            <a:endParaRPr/>
          </a:p>
        </p:txBody>
      </p:sp>
      <p:sp>
        <p:nvSpPr>
          <p:cNvPr id="717" name="Google Shape;717;g23e7275562a_0_6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258d4b363c7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258d4b363c7_0_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Go live on your computer and the steps students will take to log in.</a:t>
            </a:r>
            <a:endParaRPr/>
          </a:p>
        </p:txBody>
      </p:sp>
      <p:sp>
        <p:nvSpPr>
          <p:cNvPr id="732" name="Google Shape;732;g258d4b363c7_0_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24d1307dd6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24d1307dd61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Once students log in, they’ll press the green “Let’s do it” button.</a:t>
            </a:r>
            <a:endParaRPr sz="1100">
              <a:solidFill>
                <a:srgbClr val="000000"/>
              </a:solidFill>
            </a:endParaRPr>
          </a:p>
          <a:p>
            <a:pPr indent="0" lvl="0" marL="0" rtl="0" algn="l">
              <a:spcBef>
                <a:spcPts val="0"/>
              </a:spcBef>
              <a:spcAft>
                <a:spcPts val="0"/>
              </a:spcAft>
              <a:buNone/>
            </a:pPr>
            <a:r>
              <a:t/>
            </a:r>
            <a:endParaRPr/>
          </a:p>
        </p:txBody>
      </p:sp>
      <p:sp>
        <p:nvSpPr>
          <p:cNvPr id="739" name="Google Shape;739;g24d1307dd61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23cb5345418_0_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23cb5345418_0_2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They’ll need to hit “allow” when Amira prompts them to access the microphone.</a:t>
            </a:r>
            <a:endParaRPr sz="1100">
              <a:solidFill>
                <a:srgbClr val="000000"/>
              </a:solidFill>
            </a:endParaRPr>
          </a:p>
          <a:p>
            <a:pPr indent="0" lvl="0" marL="0" rtl="0" algn="l">
              <a:spcBef>
                <a:spcPts val="0"/>
              </a:spcBef>
              <a:spcAft>
                <a:spcPts val="0"/>
              </a:spcAft>
              <a:buNone/>
            </a:pPr>
            <a:r>
              <a:t/>
            </a:r>
            <a:endParaRPr/>
          </a:p>
        </p:txBody>
      </p:sp>
      <p:sp>
        <p:nvSpPr>
          <p:cNvPr id="747" name="Google Shape;747;g23cb5345418_0_2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23cb5345418_0_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23cb5345418_0_2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Then they’ll click “Read a story”.</a:t>
            </a:r>
            <a:endParaRPr sz="1100">
              <a:solidFill>
                <a:srgbClr val="000000"/>
              </a:solidFill>
            </a:endParaRPr>
          </a:p>
          <a:p>
            <a:pPr indent="0" lvl="0" marL="0" rtl="0" algn="l">
              <a:spcBef>
                <a:spcPts val="0"/>
              </a:spcBef>
              <a:spcAft>
                <a:spcPts val="0"/>
              </a:spcAft>
              <a:buNone/>
            </a:pPr>
            <a:r>
              <a:t/>
            </a:r>
            <a:endParaRPr/>
          </a:p>
        </p:txBody>
      </p:sp>
      <p:sp>
        <p:nvSpPr>
          <p:cNvPr id="756" name="Google Shape;756;g23cb5345418_0_2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23cb5345418_0_2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23cb5345418_0_2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We know agency matters for kids and children always say they love getting to pick the story they read. All of the stories kids can choose from on Amira will be at their instructional level, so they should be able to read about 90% of the words correctly in each story. Once they choose a story, Amira will tell them “Ready, set, start!” and they can begin reading!</a:t>
            </a:r>
            <a:endParaRPr/>
          </a:p>
        </p:txBody>
      </p:sp>
      <p:sp>
        <p:nvSpPr>
          <p:cNvPr id="765" name="Google Shape;765;g23cb5345418_0_2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23cb5345418_0_2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23cb5345418_0_2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Students should read out loud to Amira only when the microphone is green. That means Amira is ready to listen.</a:t>
            </a:r>
            <a:endParaRPr sz="1100">
              <a:solidFill>
                <a:srgbClr val="000000"/>
              </a:solidFill>
            </a:endParaRPr>
          </a:p>
          <a:p>
            <a:pPr indent="0" lvl="0" marL="0" rtl="0" algn="l">
              <a:spcBef>
                <a:spcPts val="0"/>
              </a:spcBef>
              <a:spcAft>
                <a:spcPts val="0"/>
              </a:spcAft>
              <a:buNone/>
            </a:pPr>
            <a:r>
              <a:t/>
            </a:r>
            <a:endParaRPr/>
          </a:p>
        </p:txBody>
      </p:sp>
      <p:sp>
        <p:nvSpPr>
          <p:cNvPr id="773" name="Google Shape;773;g23cb5345418_0_26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4ef8c65232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24ef8c65232_1_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Welcome! While everyone’s getting settled, please open up our handout for today; I emailed it to you today </a:t>
            </a:r>
            <a:r>
              <a:rPr lang="en-US" sz="1100"/>
              <a:t>with</a:t>
            </a:r>
            <a:r>
              <a:rPr lang="en-US" sz="1100"/>
              <a:t> the subject line _______.</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I want to set expectations up front that this session will be interactive! I’ll be introducing you to Amira and how we’re going to use it, but please ask questions as they come up and be ready to work with your team to get ready to bring Amira into your classroom.</a:t>
            </a:r>
            <a:endParaRPr sz="1100"/>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23e7275562a_0_2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23e7275562a_0_20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Students will read the story, and receive micro-interventions as needed. I’ve mentioned this already, but it’s important to know that students must completely finish a story in order for it to be saved. If students close out before finishing their story, their recording won’t be saved and you won’t be able to see their data on any of the reports. When students see this “Great work!” screen, it means they have completed the story. </a:t>
            </a:r>
            <a:endParaRPr sz="1100">
              <a:solidFill>
                <a:srgbClr val="000000"/>
              </a:solidFill>
            </a:endParaRPr>
          </a:p>
          <a:p>
            <a:pPr indent="0" lvl="0" marL="0" rtl="0" algn="l">
              <a:spcBef>
                <a:spcPts val="0"/>
              </a:spcBef>
              <a:spcAft>
                <a:spcPts val="0"/>
              </a:spcAft>
              <a:buClr>
                <a:schemeClr val="dk1"/>
              </a:buClr>
              <a:buSzPts val="1100"/>
              <a:buFont typeface="Arial"/>
              <a:buNone/>
            </a:pPr>
            <a:r>
              <a:t/>
            </a:r>
            <a:endParaRPr/>
          </a:p>
        </p:txBody>
      </p:sp>
      <p:sp>
        <p:nvSpPr>
          <p:cNvPr id="782" name="Google Shape;782;g23e7275562a_0_20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24f131e55b3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9" name="Google Shape;789;g24f131e55b3_1_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Hopefully you saw that Amira supports your students similar to how you do! Now, w</a:t>
            </a:r>
            <a:r>
              <a:rPr lang="en-US" sz="1100"/>
              <a:t>e want to make it really easy for you to introduce Amira to them so they can get this great support! Amira has provided slides and lesson plans that you can edit to meet your needs for introducing your students to Amira.</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In the lesson plans, you’ll find videos and scripts that you can use to explicitly model how to read out loud with Amira. You’ll introduce Amira with the slide deck, and then model and think aloud using the videos to emphasize some key points.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25918de60e4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25918de60e4_0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Let’s pause for some work time. The slides and lesson plans are linked in your handout- look for the orange computer that says “Student kit”</a:t>
            </a:r>
            <a:r>
              <a:rPr lang="en-US" sz="1100"/>
              <a:t>.</a:t>
            </a:r>
            <a:r>
              <a:rPr lang="en-US" sz="1100"/>
              <a:t> There are two versions of everything, one for K-2nd grade, and one for 3rd-6th grade. Use this time to look through the slide deck, make a copy, and edit it to meet your needs. You can also read through the lesson plans and practice modeling reading with Amira. We’ll come back together in a few minutes. Here’s where you can access all of the resources:</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The link is in your handout! </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i="1" lang="en-US" sz="1100"/>
              <a:t>But if people are begging for the direct link: </a:t>
            </a:r>
            <a:r>
              <a:rPr lang="en-US" sz="1150" u="sng">
                <a:solidFill>
                  <a:schemeClr val="hlink"/>
                </a:solidFill>
                <a:highlight>
                  <a:srgbClr val="F8F8F8"/>
                </a:highlight>
                <a:latin typeface="Arial"/>
                <a:ea typeface="Arial"/>
                <a:cs typeface="Arial"/>
                <a:sym typeface="Arial"/>
                <a:hlinkClick r:id="rId2"/>
              </a:rPr>
              <a:t>go.amiralearning.com/meet-amira-resources</a:t>
            </a:r>
            <a:endParaRPr sz="1100"/>
          </a:p>
          <a:p>
            <a:pPr indent="0" lvl="0" marL="0" rtl="0" algn="l">
              <a:spcBef>
                <a:spcPts val="0"/>
              </a:spcBef>
              <a:spcAft>
                <a:spcPts val="0"/>
              </a:spcAft>
              <a:buNone/>
            </a:pPr>
            <a:r>
              <a:t/>
            </a:r>
            <a:endParaRPr/>
          </a:p>
        </p:txBody>
      </p:sp>
      <p:sp>
        <p:nvSpPr>
          <p:cNvPr id="802" name="Google Shape;802;g25918de60e4_0_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23e7275562a_0_1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12" name="Google Shape;812;g23e7275562a_0_1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Let’s come back together! </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Our next goal is to make Amira a part of your classroom routine. We’ll use this time to figure out when in your day you’ll have students read with Amira.</a:t>
            </a:r>
            <a:endParaRPr/>
          </a:p>
        </p:txBody>
      </p:sp>
      <p:sp>
        <p:nvSpPr>
          <p:cNvPr id="813" name="Google Shape;813;g23e7275562a_0_16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24f131e55b3_1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7" name="Google Shape;827;g24f131e55b3_1_7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Remember, the best way to use Amira is every single day. Children only need to read with Amira for about 10 minutes to be successful and see twice the growth as they would without Amira. But every day is really, really important. You should also consider that children read </a:t>
            </a:r>
            <a:r>
              <a:rPr i="1" lang="en-US" sz="1100"/>
              <a:t>out loud</a:t>
            </a:r>
            <a:r>
              <a:rPr lang="en-US" sz="1100"/>
              <a:t> with Amira; this is not a silent ‘clicking buttons’ kind of program. That means you have to think about where in your day students can be a little bit noisy and actively reading. </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The most common way teachers implement Amira is during reading stations. Your entire classroom is busy doing different activities, and one station is dedicated to Amira where students are logging in, putting on their headphones and reading out loud with the AI reading tutor. In order for this to work, students need to be able to use Amira independently; which means you need to put in the time up front to teach them. Use the lesson plans, slide decks, and modeling resources we just talked about to build their independence.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24f131e55b3_1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24f131e55b3_1_6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Amira can work in a whole group setting. This ensures that everyone has an opportunity to read with Amira. One thing to consider is how you can set students up so that their computers (and therefore their microphones!) aren’t directly next to each other.  We’ll give you some ideas for this in the next section. One thing teachers often do here is a 50/50 split with Amira and a different activity.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24f131e55b3_1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24f131e55b3_1_8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Students can also use Amira during independent times like choice menus, bell work, or even at home for homework. When you use this method, make sure to use the Tracking Report to keep tabs on which students are completing their 2 stories per day. We’ll cover this a bit later in the training. </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All of these are acceptable ways to implement Amira in your classroom. What you need to think about is how can I make this work every single day for every single student for about 10 minutes?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256419201c0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256419201c0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One of the ways to increase student self-efficacy and independence is to help them to set goals. We’ve created a template for you to help students track the number of stories they read on Amira as well as a way to conference with your readers about what they’re learning when they’re reading with Amira.</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Again, you can find these linked in your handout on the orange laptop “student kit”. </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i="1" lang="en-US" sz="1100"/>
              <a:t>But if people are begging for the direct link: </a:t>
            </a:r>
            <a:r>
              <a:rPr lang="en-US" sz="1150" u="sng">
                <a:solidFill>
                  <a:schemeClr val="hlink"/>
                </a:solidFill>
                <a:highlight>
                  <a:srgbClr val="F8F8F8"/>
                </a:highlight>
                <a:latin typeface="Arial"/>
                <a:ea typeface="Arial"/>
                <a:cs typeface="Arial"/>
                <a:sym typeface="Arial"/>
                <a:hlinkClick r:id="rId2"/>
              </a:rPr>
              <a:t>go.amiralearning.com/meet-amira-resources</a:t>
            </a:r>
            <a:endParaRPr sz="1100"/>
          </a:p>
        </p:txBody>
      </p:sp>
      <p:sp>
        <p:nvSpPr>
          <p:cNvPr id="867" name="Google Shape;867;g256419201c0_0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23e7275562a_0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23e7275562a_0_1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Finally, the last consideration is setting up your space. </a:t>
            </a:r>
            <a:endParaRPr i="1" sz="1100">
              <a:solidFill>
                <a:srgbClr val="000000"/>
              </a:solidFill>
            </a:endParaRPr>
          </a:p>
          <a:p>
            <a:pPr indent="0" lvl="0" marL="0" rtl="0" algn="l">
              <a:spcBef>
                <a:spcPts val="0"/>
              </a:spcBef>
              <a:spcAft>
                <a:spcPts val="0"/>
              </a:spcAft>
              <a:buNone/>
            </a:pPr>
            <a:r>
              <a:t/>
            </a:r>
            <a:endParaRPr/>
          </a:p>
        </p:txBody>
      </p:sp>
      <p:sp>
        <p:nvSpPr>
          <p:cNvPr id="875" name="Google Shape;875;g23e7275562a_0_17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24f131e55b3_1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9" name="Google Shape;889;g24f131e55b3_1_1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t>Here are a few tips to make reading with Amira go smoothly!</a:t>
            </a:r>
            <a:endParaRPr sz="1100"/>
          </a:p>
          <a:p>
            <a:pPr indent="-298450" lvl="0" marL="457200" rtl="0" algn="l">
              <a:spcBef>
                <a:spcPts val="0"/>
              </a:spcBef>
              <a:spcAft>
                <a:spcPts val="0"/>
              </a:spcAft>
              <a:buClr>
                <a:schemeClr val="dk1"/>
              </a:buClr>
              <a:buSzPts val="1100"/>
              <a:buFont typeface="Calibri"/>
              <a:buAutoNum type="arabicParenR"/>
            </a:pPr>
            <a:r>
              <a:rPr lang="en-US" sz="1100"/>
              <a:t>Headphones help. Amira can hear without headphones so if you don’t have them, don’t worry. But if you do, it can help Amira hear and can reduce distractions for students. </a:t>
            </a:r>
            <a:endParaRPr sz="1100"/>
          </a:p>
          <a:p>
            <a:pPr indent="-298450" lvl="0" marL="457200" rtl="0" algn="l">
              <a:spcBef>
                <a:spcPts val="0"/>
              </a:spcBef>
              <a:spcAft>
                <a:spcPts val="0"/>
              </a:spcAft>
              <a:buClr>
                <a:schemeClr val="dk1"/>
              </a:buClr>
              <a:buSzPts val="1100"/>
              <a:buFont typeface="Calibri"/>
              <a:buAutoNum type="arabicParenR"/>
            </a:pPr>
            <a:r>
              <a:rPr lang="en-US" sz="1100"/>
              <a:t>Amira is designed to key in on the voice directly in front of her. She’s designed to work in a busy classroom. That said, you can help her out by making sure that students are not directly next to each other to make it easier for her to tell which voice to focus on. It often works well if students’ computers are facing each other, like sitting at the four ends of a compass.</a:t>
            </a:r>
            <a:endParaRPr sz="1100"/>
          </a:p>
          <a:p>
            <a:pPr indent="-298450" lvl="0" marL="457200" rtl="0" algn="l">
              <a:spcBef>
                <a:spcPts val="0"/>
              </a:spcBef>
              <a:spcAft>
                <a:spcPts val="0"/>
              </a:spcAft>
              <a:buClr>
                <a:schemeClr val="dk1"/>
              </a:buClr>
              <a:buSzPts val="1100"/>
              <a:buFont typeface="Calibri"/>
              <a:buAutoNum type="arabicParenR"/>
            </a:pPr>
            <a:r>
              <a:rPr lang="en-US" sz="1100"/>
              <a:t>Amira lets students know when she’s ready to read by turning the mic green. Sometimes students don’t look for that and then think Amira can’t hear them! Coach them to look for the green mic before they read to Amira.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25918de60e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25918de60e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Let’s pause for some work time. The slides and lesson plans are linked in your handout- look for the orange computer that says “Student kit”</a:t>
            </a:r>
            <a:r>
              <a:rPr lang="en-US" sz="1100"/>
              <a:t>.</a:t>
            </a:r>
            <a:r>
              <a:rPr lang="en-US" sz="1100"/>
              <a:t> There are two versions of everything, one for K-2nd grade, and one for 3rd-6th grade. Use this time to look through the slide deck, make a copy, and edit it to meet your needs. You can also read through the lesson plans and practice modeling reading with Amira. We’ll come back together in a few minutes. Here’s where you can access all of the resources:</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The link is in your handout! </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i="1" lang="en-US" sz="1100"/>
              <a:t>But if people are begging for the direct link: </a:t>
            </a:r>
            <a:r>
              <a:rPr lang="en-US" sz="1150" u="sng">
                <a:solidFill>
                  <a:schemeClr val="hlink"/>
                </a:solidFill>
                <a:highlight>
                  <a:srgbClr val="F8F8F8"/>
                </a:highlight>
                <a:latin typeface="Arial"/>
                <a:ea typeface="Arial"/>
                <a:cs typeface="Arial"/>
                <a:sym typeface="Arial"/>
                <a:hlinkClick r:id="rId2"/>
              </a:rPr>
              <a:t>go.amiralearning.com/meet-amira-resources</a:t>
            </a:r>
            <a:endParaRPr sz="1100"/>
          </a:p>
          <a:p>
            <a:pPr indent="0" lvl="0" marL="0" rtl="0" algn="l">
              <a:spcBef>
                <a:spcPts val="0"/>
              </a:spcBef>
              <a:spcAft>
                <a:spcPts val="0"/>
              </a:spcAft>
              <a:buNone/>
            </a:pPr>
            <a:r>
              <a:t/>
            </a:r>
            <a:endParaRPr/>
          </a:p>
        </p:txBody>
      </p:sp>
      <p:sp>
        <p:nvSpPr>
          <p:cNvPr id="615" name="Google Shape;615;g25918de60e4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256419201c0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3" name="Google Shape;903;g256419201c0_0_2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t>One other pro tip is to have a device maintenance routine. Restarting devices will make all your programs run faster. As with any other technology, Amira is only as smart as the computer she’s running on. Set a cadence for restarting devices - we </a:t>
            </a:r>
            <a:r>
              <a:rPr lang="en-US" sz="1100"/>
              <a:t>recommend</a:t>
            </a:r>
            <a:r>
              <a:rPr lang="en-US" sz="1100"/>
              <a:t> once a week. As a teacher, this was </a:t>
            </a:r>
            <a:r>
              <a:rPr lang="en-US" sz="1100"/>
              <a:t>something</a:t>
            </a:r>
            <a:r>
              <a:rPr lang="en-US" sz="1100"/>
              <a:t> it was easy to teach students to get in the habit of doing at the </a:t>
            </a:r>
            <a:r>
              <a:rPr lang="en-US" sz="1100"/>
              <a:t>beginning</a:t>
            </a:r>
            <a:r>
              <a:rPr lang="en-US" sz="1100"/>
              <a:t> of the year.  There’s a resource in your handout for how to do this, if you click on the teal “How To’s” laptop!</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23cb5345418_0_3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13" name="Google Shape;913;g23cb5345418_0_3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We also know that students often need visual cues when you’re starting a new routine. Amira has a printable poster that you can hang in your classroom to help students help themselves when reading with Amira. This linked in the Student Kit on your handout!</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i="1" lang="en-US" sz="1100"/>
              <a:t>But if people are begging for the direct link: </a:t>
            </a:r>
            <a:r>
              <a:rPr lang="en-US" sz="1150" u="sng">
                <a:solidFill>
                  <a:schemeClr val="hlink"/>
                </a:solidFill>
                <a:highlight>
                  <a:srgbClr val="F8F8F8"/>
                </a:highlight>
                <a:latin typeface="Arial"/>
                <a:ea typeface="Arial"/>
                <a:cs typeface="Arial"/>
                <a:sym typeface="Arial"/>
                <a:hlinkClick r:id="rId2"/>
              </a:rPr>
              <a:t>go.amiralearning.com/meet-amira-resources</a:t>
            </a:r>
            <a:endParaRPr/>
          </a:p>
        </p:txBody>
      </p:sp>
      <p:sp>
        <p:nvSpPr>
          <p:cNvPr id="914" name="Google Shape;914;g23cb5345418_0_3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23cb5345418_0_2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20" name="Google Shape;920;g23cb5345418_0_28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We’re about to head into some work time. Before we do, I want to share a few tips from teachers!</a:t>
            </a:r>
            <a:endParaRPr sz="1100">
              <a:solidFill>
                <a:srgbClr val="000000"/>
              </a:solidFill>
            </a:endParaRPr>
          </a:p>
          <a:p>
            <a:pPr indent="-298450" lvl="0" marL="457200" rtl="0" algn="l">
              <a:spcBef>
                <a:spcPts val="0"/>
              </a:spcBef>
              <a:spcAft>
                <a:spcPts val="0"/>
              </a:spcAft>
              <a:buSzPts val="1100"/>
              <a:buFont typeface="Calibri"/>
              <a:buAutoNum type="arabicParenR"/>
            </a:pPr>
            <a:r>
              <a:rPr lang="en-US" sz="1100">
                <a:solidFill>
                  <a:srgbClr val="000000"/>
                </a:solidFill>
              </a:rPr>
              <a:t>Reading to an AI robot is weird! Introduce Amira as your friend. Students tell us they love that Amira listens to them and helps them, but they need to know that from the person they really trust - YOU!</a:t>
            </a:r>
            <a:endParaRPr sz="1100">
              <a:solidFill>
                <a:srgbClr val="000000"/>
              </a:solidFill>
            </a:endParaRPr>
          </a:p>
          <a:p>
            <a:pPr indent="-298450" lvl="0" marL="457200" rtl="0" algn="l">
              <a:spcBef>
                <a:spcPts val="0"/>
              </a:spcBef>
              <a:spcAft>
                <a:spcPts val="0"/>
              </a:spcAft>
              <a:buSzPts val="1100"/>
              <a:buFont typeface="Calibri"/>
              <a:buAutoNum type="arabicParenR"/>
            </a:pPr>
            <a:r>
              <a:rPr lang="en-US" sz="1100">
                <a:solidFill>
                  <a:srgbClr val="000000"/>
                </a:solidFill>
              </a:rPr>
              <a:t>Again, your students have probably never read out loud to a computer before. One of the best ways you can help students be successful with Amira is modeling. I’ve already shared our lesson plans and videos to help you show them what to do. Show them examples and non examples! ex. reading loud vs soft, reading right next to someone else vs. giving a little space, etc. Think aloud to emphasize important key points.</a:t>
            </a:r>
            <a:endParaRPr sz="1100">
              <a:solidFill>
                <a:srgbClr val="000000"/>
              </a:solidFill>
            </a:endParaRPr>
          </a:p>
          <a:p>
            <a:pPr indent="-298450" lvl="0" marL="457200" rtl="0" algn="l">
              <a:spcBef>
                <a:spcPts val="0"/>
              </a:spcBef>
              <a:spcAft>
                <a:spcPts val="0"/>
              </a:spcAft>
              <a:buSzPts val="1100"/>
              <a:buFont typeface="Calibri"/>
              <a:buAutoNum type="arabicParenR"/>
            </a:pPr>
            <a:r>
              <a:rPr lang="en-US" sz="1100">
                <a:solidFill>
                  <a:srgbClr val="000000"/>
                </a:solidFill>
              </a:rPr>
              <a:t>This is not like other programs where students can passively sit and click; Amira holds students accountable to ACTUALLY reading. The best way to do this is to check student recordings and hear them reading! This can help you get a better idea of their skills as a reader and allow you to make sure that the learning magic is happening! It can also be extremely motivating to let students hear their own recordings, so they know how their reading sounds and how they’re improving. I’ll show you how to check this in the next section.</a:t>
            </a:r>
            <a:endParaRPr/>
          </a:p>
        </p:txBody>
      </p:sp>
      <p:sp>
        <p:nvSpPr>
          <p:cNvPr id="921" name="Google Shape;921;g23cb5345418_0_28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25918de60e4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32" name="Google Shape;932;g25918de60e4_0_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Let’s pause for some work time again. On your handout, you can type in the date you’ll introduce Amira to your students and determine whether you will have students read with Amira in small groups, whole group, or individually. Get with your team, talk it out and make decisions, and then record your thoughts on questions #7-9 on your exit ticket. We’ll come back together in a few minutes!</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50" u="sng">
                <a:solidFill>
                  <a:schemeClr val="hlink"/>
                </a:solidFill>
                <a:highlight>
                  <a:srgbClr val="F8F8F8"/>
                </a:highlight>
                <a:latin typeface="Arial"/>
                <a:ea typeface="Arial"/>
                <a:cs typeface="Arial"/>
                <a:sym typeface="Arial"/>
                <a:hlinkClick r:id="rId2"/>
              </a:rPr>
              <a:t>go.amiralearning.com/meet-amira-resources</a:t>
            </a:r>
            <a:endParaRPr sz="1100"/>
          </a:p>
          <a:p>
            <a:pPr indent="0" lvl="0" marL="0" rtl="0" algn="l">
              <a:spcBef>
                <a:spcPts val="0"/>
              </a:spcBef>
              <a:spcAft>
                <a:spcPts val="0"/>
              </a:spcAft>
              <a:buNone/>
            </a:pPr>
            <a:r>
              <a:t/>
            </a:r>
            <a:endParaRPr sz="1100"/>
          </a:p>
        </p:txBody>
      </p:sp>
      <p:sp>
        <p:nvSpPr>
          <p:cNvPr id="933" name="Google Shape;933;g25918de60e4_0_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g23cb5345418_0_2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46" name="Google Shape;946;g23cb5345418_0_2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Okay we’ve talked a lot about kids, now let’s talk about your set up! We’re going to spend the rest of the time together making sure you have time to get your students set up! In order to do this, you’ll first need to get logged in. </a:t>
            </a:r>
            <a:r>
              <a:rPr lang="en-US" sz="1100">
                <a:solidFill>
                  <a:srgbClr val="000000"/>
                </a:solidFill>
              </a:rPr>
              <a:t>Let me show you how!</a:t>
            </a:r>
            <a:endParaRPr sz="1100">
              <a:latin typeface="Arial"/>
              <a:ea typeface="Arial"/>
              <a:cs typeface="Arial"/>
              <a:sym typeface="Arial"/>
            </a:endParaRPr>
          </a:p>
        </p:txBody>
      </p:sp>
      <p:sp>
        <p:nvSpPr>
          <p:cNvPr id="947" name="Google Shape;947;g23cb5345418_0_2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258d4b363c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61" name="Google Shape;961;g258d4b363c7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Go live on your computer and show your teachers the steps they need to take to log in. </a:t>
            </a:r>
            <a:endParaRPr/>
          </a:p>
        </p:txBody>
      </p:sp>
      <p:sp>
        <p:nvSpPr>
          <p:cNvPr id="962" name="Google Shape;962;g258d4b363c7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256419201c0_0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68" name="Google Shape;968;g256419201c0_0_1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Now that we’re logged into Amira, let’s look at how to use Amira from the </a:t>
            </a:r>
            <a:r>
              <a:rPr lang="en-US" sz="1100">
                <a:solidFill>
                  <a:srgbClr val="000000"/>
                </a:solidFill>
              </a:rPr>
              <a:t>teacher</a:t>
            </a:r>
            <a:r>
              <a:rPr lang="en-US" sz="1100">
                <a:solidFill>
                  <a:srgbClr val="000000"/>
                </a:solidFill>
              </a:rPr>
              <a:t> end.</a:t>
            </a:r>
            <a:endParaRPr sz="1100">
              <a:latin typeface="Arial"/>
              <a:ea typeface="Arial"/>
              <a:cs typeface="Arial"/>
              <a:sym typeface="Arial"/>
            </a:endParaRPr>
          </a:p>
        </p:txBody>
      </p:sp>
      <p:sp>
        <p:nvSpPr>
          <p:cNvPr id="969" name="Google Shape;969;g256419201c0_0_14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2294c1e8eb5_0_1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83" name="Google Shape;983;g2294c1e8eb5_0_19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Amira has a ton of amazing reports, but those are only going to be interesting to you once your students start reading on Amira. Today we’re only going to look at one single report. If you remember nothing else: 1) students should read with Amira every day, and 2) use the Tracking Report!</a:t>
            </a:r>
            <a:endParaRPr sz="1100">
              <a:latin typeface="Arial"/>
              <a:ea typeface="Arial"/>
              <a:cs typeface="Arial"/>
              <a:sym typeface="Arial"/>
            </a:endParaRPr>
          </a:p>
        </p:txBody>
      </p:sp>
      <p:sp>
        <p:nvSpPr>
          <p:cNvPr id="984" name="Google Shape;984;g2294c1e8eb5_0_19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24f2dc73ab9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8" name="Google Shape;998;g24f2dc73ab9_0_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Select the Tracking Report. This is your go-to place for seeing what your students are doing on Amira and making any adjustments to their Amira experience.</a:t>
            </a:r>
            <a:endParaRPr sz="1100">
              <a:solidFill>
                <a:srgbClr val="000000"/>
              </a:solidFill>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g24f2dc73ab9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6" name="Google Shape;1006;g24f2dc73ab9_0_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We talked about students reading 2 stories per day. The Tracking Report is where you are able to check this! You will likely scan the Tracking Report daily to monitor which of your students are reading 2 stories per day, and which students may need some support.</a:t>
            </a:r>
            <a:endParaRPr sz="1100">
              <a:solidFill>
                <a:srgbClr val="000000"/>
              </a:solidFil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None/>
            </a:pPr>
            <a:r>
              <a:rPr lang="en-US" sz="1100">
                <a:solidFill>
                  <a:srgbClr val="000000"/>
                </a:solidFill>
              </a:rPr>
              <a:t>Take a minute to navigate to the Tracking Report now. I’m going to show you how to get there one more time because it’s that important!</a:t>
            </a:r>
            <a:endParaRPr sz="1100">
              <a:solidFill>
                <a:srgbClr val="000000"/>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577b9933d0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2577b9933d0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t>In order to do your planning during our session, we’ll use an exit ticket that you’ll work on throughout the session during work times. Usually in a PD, you don’t get this until the end but we really trust teachers and want you have the opportunity to work on it during our time together. Once you have the handout open, at the top of the document you’ll see a blue laptop icon that says “exit ticket”; please open the exit ticket and keep it open/accessible throughout the session. I’ll give you a minute to open it now, and answer questions #1-6!</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i="1" lang="en-US" sz="1100"/>
              <a:t>If anyone is unable to open the exit ticket and needs the direct link: </a:t>
            </a:r>
            <a:r>
              <a:rPr i="1" lang="en-US" sz="1100" u="sng">
                <a:solidFill>
                  <a:schemeClr val="hlink"/>
                </a:solidFill>
                <a:hlinkClick r:id="rId2"/>
              </a:rPr>
              <a:t>https://bit.ly/meet-amira-exit-ticket</a:t>
            </a:r>
            <a:r>
              <a:rPr i="1" lang="en-US" sz="1100"/>
              <a:t> . There’s also a QR code option on the slide. </a:t>
            </a:r>
            <a:endParaRPr i="1"/>
          </a:p>
        </p:txBody>
      </p:sp>
      <p:sp>
        <p:nvSpPr>
          <p:cNvPr id="625" name="Google Shape;625;g2577b9933d0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g25038c2fb76_13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4" name="Google Shape;1014;g25038c2fb76_13_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To review one more time - since we want students reading on Amira every day - the best way to make sure that’s happening is in the Tracking Report!</a:t>
            </a:r>
            <a:endParaRPr sz="1100">
              <a:solidFill>
                <a:srgbClr val="000000"/>
              </a:solidFil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None/>
            </a:pPr>
            <a:r>
              <a:rPr lang="en-US" sz="1100">
                <a:solidFill>
                  <a:srgbClr val="000000"/>
                </a:solidFill>
              </a:rPr>
              <a:t>From your Teacher Dashboard, hit Reports. </a:t>
            </a:r>
            <a:endParaRPr sz="1100">
              <a:solidFill>
                <a:srgbClr val="000000"/>
              </a:solidFill>
            </a:endParaRPr>
          </a:p>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g25038c2fb76_13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2" name="Google Shape;1022;g25038c2fb76_13_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Select the Tracking Report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g25038c2fb76_13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0" name="Google Shape;1030;g25038c2fb76_13_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You’ll see time spent reading and number of stories for this week right in the middle. It’s color coded, so you’ll see stories and minutes turn yellow and then green by the end of the week if students are on pace to reach 30 minutes per week.</a:t>
            </a:r>
            <a:endParaRPr sz="1100">
              <a:solidFill>
                <a:srgbClr val="000000"/>
              </a:solidFil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None/>
            </a:pPr>
            <a:r>
              <a:rPr lang="en-US" sz="1100">
                <a:solidFill>
                  <a:srgbClr val="000000"/>
                </a:solidFill>
              </a:rPr>
              <a:t>One other thing to note - my report doesn’t have any stories read yet, but once I do there will be an “Incomplete stories” column. This is a good place to look to see whether students are spending their time “story shopping”; choosing a story, reading a page or two, then going back to pick a new story. The tracking report is a great way to follow up with students and make sure that they’re having success reading with Amira. </a:t>
            </a:r>
            <a:endParaRPr sz="1100">
              <a:solidFill>
                <a:srgbClr val="000000"/>
              </a:solidFill>
            </a:endParaRPr>
          </a:p>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g256419201c0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8" name="Google Shape;1038;g256419201c0_0_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The other thing you can do from the tracking report is to configure practice for students. If you have students who are also developing their literacy in Spanish….</a:t>
            </a:r>
            <a:endParaRPr sz="1100">
              <a:solidFill>
                <a:srgbClr val="000000"/>
              </a:solidFill>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g256419201c0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6" name="Google Shape;1046;g256419201c0_0_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t>E</a:t>
            </a:r>
            <a:r>
              <a:rPr lang="en-US" sz="1100"/>
              <a:t>verything that Amira does in English, she does in Spanish, so you’re able to configure the practice so that students can practice reading in both language. We don’t have time to go over the process in full, but if you want to do this, the resources are linked in your handout. </a:t>
            </a:r>
            <a:endParaRPr sz="110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256419201c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5" name="Google Shape;1055;g256419201c0_0_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The other configure practice option is for readers who are not yet reading connected text. For these students, you can hit configure practice and can add them to the Early Reader Skills scaffold. This will allow learners to</a:t>
            </a:r>
            <a:r>
              <a:rPr lang="en-US" sz="1100"/>
              <a:t> practice the fundamentals of phonemic awareness and decoding and receive those same science of reading interventions from Amira. We </a:t>
            </a:r>
            <a:r>
              <a:rPr lang="en-US" sz="1100"/>
              <a:t>recommend</a:t>
            </a:r>
            <a:r>
              <a:rPr lang="en-US" sz="1100"/>
              <a:t> starting K-1 students in Early Reader.  </a:t>
            </a:r>
            <a:r>
              <a:rPr lang="en-US" sz="1100"/>
              <a:t>If you’re not sure if a student is an early reader, we’ll cover how to assign an assessment next which can help you determine who should be in the Early Reader Skills Scaffold.</a:t>
            </a:r>
            <a:endParaRPr sz="1100"/>
          </a:p>
          <a:p>
            <a:pPr indent="0" lvl="0" marL="0" rtl="0" algn="l">
              <a:spcBef>
                <a:spcPts val="0"/>
              </a:spcBef>
              <a:spcAft>
                <a:spcPts val="0"/>
              </a:spcAft>
              <a:buClr>
                <a:schemeClr val="dk1"/>
              </a:buClr>
              <a:buSzPts val="1100"/>
              <a:buFont typeface="Arial"/>
              <a:buNone/>
            </a:pPr>
            <a:r>
              <a:t/>
            </a:r>
            <a:endParaRPr sz="110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g23e6486ace4_0_3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63" name="Google Shape;1063;g23e6486ace4_0_39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Finally, we’ll cover how to set up the Benchmark Assessment so you can get insights into your students’ reading abilities. The Benchmark Assessment can be given 3 times per year, and provides valuable insights into students’ reading abilities. It also places students with the correct text level, so that when they choose stories they’re reading at their instructional level.</a:t>
            </a:r>
            <a:endParaRPr sz="1100">
              <a:solidFill>
                <a:srgbClr val="000000"/>
              </a:solidFil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None/>
            </a:pPr>
            <a:r>
              <a:rPr lang="en-US" sz="1100">
                <a:solidFill>
                  <a:srgbClr val="000000"/>
                </a:solidFill>
              </a:rPr>
              <a:t>Now, I’m going to show you how to do this because I want it to be easy for you when you need it. But before we hop in, I want to remind you that reading to an AI tutor can be weird! Kids need an opportunity to get used to Amira. Remember that you’ll introduce Amira to your students and let them practice reading 3-6 times before having them take the assessment. This will help make sure their assessment data is more accurate.</a:t>
            </a:r>
            <a:endParaRPr sz="1100">
              <a:solidFill>
                <a:srgbClr val="000000"/>
              </a:solidFill>
            </a:endParaRPr>
          </a:p>
          <a:p>
            <a:pPr indent="0" lvl="0" marL="0" rtl="0" algn="l">
              <a:spcBef>
                <a:spcPts val="0"/>
              </a:spcBef>
              <a:spcAft>
                <a:spcPts val="0"/>
              </a:spcAft>
              <a:buNone/>
            </a:pPr>
            <a:r>
              <a:t/>
            </a:r>
            <a:endParaRPr/>
          </a:p>
        </p:txBody>
      </p:sp>
      <p:sp>
        <p:nvSpPr>
          <p:cNvPr id="1064" name="Google Shape;1064;g23e6486ace4_0_39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23e6486ace4_0_4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8" name="Google Shape;1078;g23e6486ace4_0_4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Assigning the Benchmark Assessment happens in the Tracking Report. You’ll select the check box next to “last name”.</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23e6486ace4_0_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6" name="Google Shape;1086;g23e6486ace4_0_4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This will select all your students.</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g25038c2fb76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4" name="Google Shape;1094;g25038c2fb76_4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Next click “Assign Benchmark Assessment” </a:t>
            </a:r>
            <a:endParaRPr sz="1100">
              <a:solidFill>
                <a:srgbClr val="000000"/>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257933bde32_2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257933bde32_2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Ok; let’s put our exit tickets to the side for now, we’ll come back to them later. Let’s start with a quick poll; show on your fingers, on a scale of 1-5, how familiar are you with Amira? Show a 1, 2, 3, 4, or 5. </a:t>
            </a:r>
            <a:r>
              <a:rPr lang="en-US" sz="1100"/>
              <a:t> </a:t>
            </a:r>
            <a:r>
              <a:rPr i="1" lang="en-US" sz="1100"/>
              <a:t>(Pause to check responses)</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Amazing! So: </a:t>
            </a:r>
            <a:r>
              <a:rPr i="1" lang="en-US" sz="1100"/>
              <a:t>(choose based on responses)</a:t>
            </a:r>
            <a:endParaRPr i="1" sz="1100"/>
          </a:p>
          <a:p>
            <a:pPr indent="-298450" lvl="0" marL="457200" rtl="0" algn="l">
              <a:spcBef>
                <a:spcPts val="0"/>
              </a:spcBef>
              <a:spcAft>
                <a:spcPts val="0"/>
              </a:spcAft>
              <a:buClr>
                <a:schemeClr val="dk1"/>
              </a:buClr>
              <a:buSzPts val="1100"/>
              <a:buFont typeface="Calibri"/>
              <a:buAutoNum type="alphaUcParenR"/>
            </a:pPr>
            <a:r>
              <a:rPr lang="en-US" sz="1100"/>
              <a:t>Amira is really new for most of us. I’m so excited to introduce you to her today.</a:t>
            </a:r>
            <a:endParaRPr sz="1100"/>
          </a:p>
          <a:p>
            <a:pPr indent="-298450" lvl="0" marL="457200" rtl="0" algn="l">
              <a:spcBef>
                <a:spcPts val="0"/>
              </a:spcBef>
              <a:spcAft>
                <a:spcPts val="0"/>
              </a:spcAft>
              <a:buClr>
                <a:schemeClr val="dk1"/>
              </a:buClr>
              <a:buSzPts val="1100"/>
              <a:buFont typeface="Calibri"/>
              <a:buAutoNum type="alphaUcParenR"/>
            </a:pPr>
            <a:r>
              <a:rPr lang="en-US" sz="1100"/>
              <a:t>Many of us are familiar with Amira. I’m so glad we have some experts here with us!</a:t>
            </a:r>
            <a:endParaRPr sz="1100"/>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p:txBody>
      </p:sp>
      <p:sp>
        <p:nvSpPr>
          <p:cNvPr id="634" name="Google Shape;634;g257933bde32_2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g250e4a0d90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2" name="Google Shape;1102;g250e4a0d909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You’ll then be able to confirm all the students who are taking the benchmark. </a:t>
            </a:r>
            <a:endParaRPr sz="1100">
              <a:solidFill>
                <a:srgbClr val="000000"/>
              </a:solidFill>
            </a:endParaRPr>
          </a:p>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g23e6486ace4_0_4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0" name="Google Shape;1110;g23e6486ace4_0_4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You’ll now see that all students are scheduled for an assessment when they next log in.</a:t>
            </a:r>
            <a:endParaRPr sz="1100">
              <a:solidFill>
                <a:srgbClr val="000000"/>
              </a:solidFill>
            </a:endParaRPr>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g23e7275562a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8" name="Google Shape;1118;g23e7275562a_0_9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Remember, we recommend that students practice reading with Amira for at least a week before you administer the assessment. This will allow them to get used to reading with Amira so that the assessment is more accurate. To unassign an assessment, select your students, </a:t>
            </a:r>
            <a:endParaRPr sz="1100">
              <a:solidFill>
                <a:srgbClr val="000000"/>
              </a:solidFill>
            </a:endParaRPr>
          </a:p>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g23e7275562a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6" name="Google Shape;1126;g23e7275562a_0_1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Then hitting “unassign assessment”.</a:t>
            </a:r>
            <a:endParaRPr sz="1100">
              <a:solidFill>
                <a:srgbClr val="000000"/>
              </a:solidFill>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g23e7275562a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4" name="Google Shape;1134;g23e7275562a_0_9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You should then see the assessment status go back to “Unassessed”.</a:t>
            </a:r>
            <a:endParaRPr sz="1100">
              <a:solidFill>
                <a:srgbClr val="000000"/>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g25918de60e4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50" name="Google Shape;1150;g25918de60e4_0_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I want to ensure that you are able to assign the Benchmark. Take a moment now to go to the Tracking Report and practice assigning the Benchmark Assessment. After you do that, practice unassigning it so that students will be back in practice mode. You’ll also want to choose the date you will give the Benchmark Assessment, and add it to your calendar and your exit ticket! You are also welcome to finish out the exit ticket once you’ve taken those actions in the tracking report. </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Let’s take a few minutes to do this.</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You’ll also see that configuring practice for your early readers or for Spanish is optional- we didn’t have time to go over that in full today but you can use the “How to’s” link to see it step by step. </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If you have any questions about how to get your students set up in Amira feel free to ask away!</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50" u="sng">
                <a:solidFill>
                  <a:schemeClr val="hlink"/>
                </a:solidFill>
                <a:highlight>
                  <a:srgbClr val="F8F8F8"/>
                </a:highlight>
                <a:latin typeface="Arial"/>
                <a:ea typeface="Arial"/>
                <a:cs typeface="Arial"/>
                <a:sym typeface="Arial"/>
                <a:hlinkClick r:id="rId2"/>
              </a:rPr>
              <a:t>go.amiralearning.com/meet-amira-resources</a:t>
            </a:r>
            <a:endParaRPr sz="1100"/>
          </a:p>
          <a:p>
            <a:pPr indent="0" lvl="0" marL="0" rtl="0" algn="l">
              <a:spcBef>
                <a:spcPts val="0"/>
              </a:spcBef>
              <a:spcAft>
                <a:spcPts val="0"/>
              </a:spcAft>
              <a:buNone/>
            </a:pPr>
            <a:r>
              <a:t/>
            </a:r>
            <a:endParaRPr sz="1100"/>
          </a:p>
        </p:txBody>
      </p:sp>
      <p:sp>
        <p:nvSpPr>
          <p:cNvPr id="1151" name="Google Shape;1151;g25918de60e4_0_4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g23e7275562a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61" name="Google Shape;1161;g23e7275562a_0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We’ve spent some time going over all Amira has to offer and our resources to help you get started. You might be feeling a little overwhelmed or you might be excited and ready to start. We’ll close out the session with planning time, but before we do, we want to give you an opportunity to hear from a teacher who has already implemented Amira to hear what the journey was like for her. As you listen, think about what your goals with Amira are for this year!</a:t>
            </a:r>
            <a:endParaRPr sz="1100">
              <a:solidFill>
                <a:srgbClr val="000000"/>
              </a:solidFill>
            </a:endParaRPr>
          </a:p>
          <a:p>
            <a:pPr indent="0" lvl="0" marL="0" rtl="0" algn="l">
              <a:spcBef>
                <a:spcPts val="0"/>
              </a:spcBef>
              <a:spcAft>
                <a:spcPts val="0"/>
              </a:spcAft>
              <a:buNone/>
            </a:pPr>
            <a:r>
              <a:t/>
            </a:r>
            <a:endParaRPr/>
          </a:p>
        </p:txBody>
      </p:sp>
      <p:sp>
        <p:nvSpPr>
          <p:cNvPr id="1162" name="Google Shape;1162;g23e7275562a_0_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5" name="Shape 1165"/>
        <p:cNvGrpSpPr/>
        <p:nvPr/>
      </p:nvGrpSpPr>
      <p:grpSpPr>
        <a:xfrm>
          <a:off x="0" y="0"/>
          <a:ext cx="0" cy="0"/>
          <a:chOff x="0" y="0"/>
          <a:chExt cx="0" cy="0"/>
        </a:xfrm>
      </p:grpSpPr>
      <p:sp>
        <p:nvSpPr>
          <p:cNvPr id="1166" name="Google Shape;1166;g25918de60e4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67" name="Google Shape;1167;g25918de60e4_0_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We’re just about at the end of our session together, and we have one more block of teacher work time before we close out. In the next 4 minutes, please finish your exit ticket, use this as flex time for any planning you still want to do, or ask any questions you still have! Go ahead and get started, and I’m ready to answer questions and help.</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50" u="sng">
                <a:solidFill>
                  <a:schemeClr val="hlink"/>
                </a:solidFill>
                <a:highlight>
                  <a:srgbClr val="F8F8F8"/>
                </a:highlight>
                <a:latin typeface="Arial"/>
                <a:ea typeface="Arial"/>
                <a:cs typeface="Arial"/>
                <a:sym typeface="Arial"/>
                <a:hlinkClick r:id="rId2"/>
              </a:rPr>
              <a:t>go.amiralearning.com/meet-amira-resources</a:t>
            </a:r>
            <a:endParaRPr sz="1100"/>
          </a:p>
          <a:p>
            <a:pPr indent="0" lvl="0" marL="0" rtl="0" algn="l">
              <a:spcBef>
                <a:spcPts val="0"/>
              </a:spcBef>
              <a:spcAft>
                <a:spcPts val="0"/>
              </a:spcAft>
              <a:buNone/>
            </a:pPr>
            <a:r>
              <a:t/>
            </a:r>
            <a:endParaRPr sz="1100"/>
          </a:p>
        </p:txBody>
      </p:sp>
      <p:sp>
        <p:nvSpPr>
          <p:cNvPr id="1168" name="Google Shape;1168;g25918de60e4_0_5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g258d4b363c7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77" name="Google Shape;1177;g258d4b363c7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Thank you so much for your time and participation! When it asks who your </a:t>
            </a:r>
            <a:r>
              <a:rPr lang="en-US" sz="1100">
                <a:solidFill>
                  <a:srgbClr val="000000"/>
                </a:solidFill>
              </a:rPr>
              <a:t>trainer is, please put “My Champion!”. </a:t>
            </a:r>
            <a:r>
              <a:rPr lang="en-US" sz="1100">
                <a:solidFill>
                  <a:srgbClr val="000000"/>
                </a:solidFill>
              </a:rPr>
              <a:t>If you haven’t finished the exit ticket, please take a few minutes to do so. </a:t>
            </a:r>
            <a:endParaRPr/>
          </a:p>
        </p:txBody>
      </p:sp>
      <p:sp>
        <p:nvSpPr>
          <p:cNvPr id="1178" name="Google Shape;1178;g258d4b363c7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g257933be1de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6" name="Google Shape;1186;g257933be1de_0_28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We know that we’ve shared a lot of information today and we don’t expect you to go forth and do this all on your own, we want to help!</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25038c2fb76_1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25038c2fb76_13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I’m your Amira Champion this year! You can come to me for all things Amira. If I don’t know the answer, we’ll figure it out together!</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i="1" lang="en-US" sz="1100"/>
              <a:t>Right click and hit “replace picture” to upload your photo.</a:t>
            </a:r>
            <a:endParaRPr i="1" sz="1100"/>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g23e7275562a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95" name="Google Shape;1195;g23e7275562a_0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Amira offers several avenues for support. They have a live chat available weekdays during business hours</a:t>
            </a:r>
            <a:r>
              <a:rPr lang="en-US" sz="1100">
                <a:solidFill>
                  <a:srgbClr val="181818"/>
                </a:solidFill>
              </a:rPr>
              <a:t> in the bottom right hand corner of your Teacher Dashboard. </a:t>
            </a:r>
            <a:endParaRPr/>
          </a:p>
        </p:txBody>
      </p:sp>
      <p:sp>
        <p:nvSpPr>
          <p:cNvPr id="1196" name="Google Shape;1196;g23e7275562a_0_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g23e7275562a_0_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04" name="Google Shape;1204;g23e7275562a_0_2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You can also email </a:t>
            </a:r>
            <a:r>
              <a:rPr lang="en-US" sz="1100" u="sng">
                <a:solidFill>
                  <a:srgbClr val="0563C1"/>
                </a:solidFill>
                <a:hlinkClick r:id="rId2">
                  <a:extLst>
                    <a:ext uri="{A12FA001-AC4F-418D-AE19-62706E023703}">
                      <ahyp:hlinkClr val="tx"/>
                    </a:ext>
                  </a:extLst>
                </a:hlinkClick>
              </a:rPr>
              <a:t>support@amiralearning.com</a:t>
            </a:r>
            <a:r>
              <a:rPr lang="en-US" sz="1100">
                <a:solidFill>
                  <a:srgbClr val="000000"/>
                </a:solidFill>
              </a:rPr>
              <a:t> to get help with an issue.</a:t>
            </a:r>
            <a:endParaRPr sz="1100">
              <a:solidFill>
                <a:srgbClr val="000000"/>
              </a:solidFill>
            </a:endParaRPr>
          </a:p>
          <a:p>
            <a:pPr indent="0" lvl="0" marL="0" rtl="0" algn="l">
              <a:spcBef>
                <a:spcPts val="0"/>
              </a:spcBef>
              <a:spcAft>
                <a:spcPts val="0"/>
              </a:spcAft>
              <a:buNone/>
            </a:pPr>
            <a:r>
              <a:rPr lang="en-US" sz="1100">
                <a:solidFill>
                  <a:srgbClr val="000000"/>
                </a:solidFill>
              </a:rPr>
              <a:t>You’re also invited to follow Amira on Twitter and Instagram!</a:t>
            </a:r>
            <a:endParaRPr sz="1100">
              <a:solidFill>
                <a:srgbClr val="000000"/>
              </a:solidFill>
            </a:endParaRPr>
          </a:p>
          <a:p>
            <a:pPr indent="0" lvl="0" marL="0" rtl="0" algn="l">
              <a:spcBef>
                <a:spcPts val="0"/>
              </a:spcBef>
              <a:spcAft>
                <a:spcPts val="0"/>
              </a:spcAft>
              <a:buNone/>
            </a:pPr>
            <a:r>
              <a:t/>
            </a:r>
            <a:endParaRPr/>
          </a:p>
        </p:txBody>
      </p:sp>
      <p:sp>
        <p:nvSpPr>
          <p:cNvPr id="1205" name="Google Shape;1205;g23e7275562a_0_2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g23e7275562a_0_2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14" name="Google Shape;1214;g23e7275562a_0_2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We’ve been over a lot together today. You got an opportunity to set up your students in Amira and plan for how you’ll introduce them to her. Hopefully you’re feeling ready to roll! If not, make sure you chat in or use our support email - we want to make sure you have everything you need. </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Here’s what happens next. First you’ll get started having your students read with Amira. Students will read 2 stories with Amira every day. This is going to give you amazing insights into your readers so after you’ve been using Amira for a few weeks, make sure you take time to explore some of the reports and see the data! I didn’t want to overload you with information about all our reports in this session, and we know it will be way more interesting to you with YOUR students’ information, but please feel free to explore the reports on your own. We offer courses on Amira University, asynchronous training, and live training to talk through the data and reports and how to best use them to support your instruction.</a:t>
            </a:r>
            <a:endParaRPr/>
          </a:p>
        </p:txBody>
      </p:sp>
      <p:sp>
        <p:nvSpPr>
          <p:cNvPr id="1215" name="Google Shape;1215;g23e7275562a_0_2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3" name="Shape 1223"/>
        <p:cNvGrpSpPr/>
        <p:nvPr/>
      </p:nvGrpSpPr>
      <p:grpSpPr>
        <a:xfrm>
          <a:off x="0" y="0"/>
          <a:ext cx="0" cy="0"/>
          <a:chOff x="0" y="0"/>
          <a:chExt cx="0" cy="0"/>
        </a:xfrm>
      </p:grpSpPr>
      <p:sp>
        <p:nvSpPr>
          <p:cNvPr id="1224" name="Google Shape;1224;g23e7275562a_0_2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25" name="Google Shape;1225;g23e7275562a_0_2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Thank you so much for your time and participation! If you haven’t finished the exit ticket, please take a few minutes to do so. </a:t>
            </a:r>
            <a:endParaRPr/>
          </a:p>
        </p:txBody>
      </p:sp>
      <p:sp>
        <p:nvSpPr>
          <p:cNvPr id="1226" name="Google Shape;1226;g23e7275562a_0_26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Thanks so much for joining us and we can’t wait to see your students grow with Amira!</a:t>
            </a:r>
            <a:endParaRPr sz="1100">
              <a:solidFill>
                <a:srgbClr val="000000"/>
              </a:solidFill>
            </a:endParaRPr>
          </a:p>
          <a:p>
            <a:pPr indent="0" lvl="0" marL="0" rtl="0" algn="l">
              <a:lnSpc>
                <a:spcPct val="100000"/>
              </a:lnSpc>
              <a:spcBef>
                <a:spcPts val="0"/>
              </a:spcBef>
              <a:spcAft>
                <a:spcPts val="0"/>
              </a:spcAft>
              <a:buSzPts val="1400"/>
              <a:buNone/>
            </a:pPr>
            <a:r>
              <a:t/>
            </a:r>
            <a:endParaRPr/>
          </a:p>
        </p:txBody>
      </p:sp>
      <p:sp>
        <p:nvSpPr>
          <p:cNvPr id="1234" name="Google Shape;123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1100"/>
              <a:buFont typeface="Arial"/>
              <a:buNone/>
            </a:pPr>
            <a:r>
              <a:rPr lang="en-US" sz="1100"/>
              <a:t>Let’s get started. Today will be all about accelerating your student’s reading growth with Amira. </a:t>
            </a:r>
            <a:endParaRPr sz="1100"/>
          </a:p>
          <a:p>
            <a:pPr indent="0" lvl="0" marL="0" rtl="0" algn="l">
              <a:lnSpc>
                <a:spcPct val="80000"/>
              </a:lnSpc>
              <a:spcBef>
                <a:spcPts val="0"/>
              </a:spcBef>
              <a:spcAft>
                <a:spcPts val="0"/>
              </a:spcAft>
              <a:buClr>
                <a:schemeClr val="dk1"/>
              </a:buClr>
              <a:buSzPts val="1100"/>
              <a:buFont typeface="Arial"/>
              <a:buNone/>
            </a:pPr>
            <a:r>
              <a:t/>
            </a:r>
            <a:endParaRPr sz="1100"/>
          </a:p>
          <a:p>
            <a:pPr indent="0" lvl="0" marL="0" rtl="0" algn="l">
              <a:lnSpc>
                <a:spcPct val="80000"/>
              </a:lnSpc>
              <a:spcBef>
                <a:spcPts val="0"/>
              </a:spcBef>
              <a:spcAft>
                <a:spcPts val="0"/>
              </a:spcAft>
              <a:buClr>
                <a:schemeClr val="dk1"/>
              </a:buClr>
              <a:buSzPts val="1100"/>
              <a:buFont typeface="Arial"/>
              <a:buNone/>
            </a:pPr>
            <a:r>
              <a:rPr lang="en-US" sz="1100"/>
              <a:t>I already know what you’re thinking: I have 1 zillion other reading programs, I can’t believe we have to do yet another thing! I get it. But, I want you to know, Amira is different. </a:t>
            </a:r>
            <a:endParaRPr sz="1100"/>
          </a:p>
          <a:p>
            <a:pPr indent="0" lvl="0" marL="0" rtl="0" algn="l">
              <a:lnSpc>
                <a:spcPct val="80000"/>
              </a:lnSpc>
              <a:spcBef>
                <a:spcPts val="0"/>
              </a:spcBef>
              <a:spcAft>
                <a:spcPts val="0"/>
              </a:spcAft>
              <a:buClr>
                <a:schemeClr val="dk1"/>
              </a:buClr>
              <a:buSzPts val="1100"/>
              <a:buFont typeface="Arial"/>
              <a:buNone/>
            </a:pPr>
            <a:r>
              <a:t/>
            </a:r>
            <a:endParaRPr sz="1100"/>
          </a:p>
          <a:p>
            <a:pPr indent="0" lvl="0" marL="0" rtl="0" algn="l">
              <a:lnSpc>
                <a:spcPct val="80000"/>
              </a:lnSpc>
              <a:spcBef>
                <a:spcPts val="0"/>
              </a:spcBef>
              <a:spcAft>
                <a:spcPts val="0"/>
              </a:spcAft>
              <a:buClr>
                <a:schemeClr val="dk1"/>
              </a:buClr>
              <a:buSzPts val="1100"/>
              <a:buFont typeface="Arial"/>
              <a:buNone/>
            </a:pPr>
            <a:r>
              <a:rPr lang="en-US" sz="1100"/>
              <a:t>Amira gives students the opportunity to actually practice reading aloud while getting real time feedback, and studies have proven that Amira actually accelerates reading growth. </a:t>
            </a:r>
            <a:endParaRPr sz="1100"/>
          </a:p>
          <a:p>
            <a:pPr indent="0" lvl="0" marL="0" rtl="0" algn="l">
              <a:lnSpc>
                <a:spcPct val="80000"/>
              </a:lnSpc>
              <a:spcBef>
                <a:spcPts val="0"/>
              </a:spcBef>
              <a:spcAft>
                <a:spcPts val="0"/>
              </a:spcAft>
              <a:buClr>
                <a:schemeClr val="dk1"/>
              </a:buClr>
              <a:buSzPts val="1100"/>
              <a:buFont typeface="Arial"/>
              <a:buNone/>
            </a:pPr>
            <a:r>
              <a:t/>
            </a:r>
            <a:endParaRPr sz="1100"/>
          </a:p>
          <a:p>
            <a:pPr indent="0" lvl="0" marL="0" rtl="0" algn="l">
              <a:lnSpc>
                <a:spcPct val="80000"/>
              </a:lnSpc>
              <a:spcBef>
                <a:spcPts val="0"/>
              </a:spcBef>
              <a:spcAft>
                <a:spcPts val="0"/>
              </a:spcAft>
              <a:buNone/>
            </a:pPr>
            <a:r>
              <a:t/>
            </a:r>
            <a:endParaRPr/>
          </a:p>
          <a:p>
            <a:pPr indent="0" lvl="0" marL="0" rtl="0" algn="l">
              <a:lnSpc>
                <a:spcPct val="80000"/>
              </a:lnSpc>
              <a:spcBef>
                <a:spcPts val="0"/>
              </a:spcBef>
              <a:spcAft>
                <a:spcPts val="0"/>
              </a:spcAft>
              <a:buNone/>
            </a:pPr>
            <a:r>
              <a:t/>
            </a:r>
            <a:endParaRPr/>
          </a:p>
          <a:p>
            <a:pPr indent="0" lvl="0" marL="0" rtl="0" algn="l">
              <a:lnSpc>
                <a:spcPct val="80000"/>
              </a:lnSpc>
              <a:spcBef>
                <a:spcPts val="0"/>
              </a:spcBef>
              <a:spcAft>
                <a:spcPts val="0"/>
              </a:spcAft>
              <a:buNone/>
            </a:pPr>
            <a:r>
              <a:t/>
            </a:r>
            <a:endParaRPr/>
          </a:p>
        </p:txBody>
      </p:sp>
      <p:sp>
        <p:nvSpPr>
          <p:cNvPr id="659" name="Google Shape;65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258d4b363c7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258d4b363c7_0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Let’s start by watching Amira in action. </a:t>
            </a:r>
            <a:r>
              <a:rPr lang="en-US" sz="1100">
                <a:solidFill>
                  <a:srgbClr val="000000"/>
                </a:solidFill>
              </a:rPr>
              <a:t>We’re going to watch a first grader read with Amira- as he reads, think to yourself or jot down some notes: How does Amira support your readers?</a:t>
            </a:r>
            <a:endParaRPr/>
          </a:p>
        </p:txBody>
      </p:sp>
      <p:sp>
        <p:nvSpPr>
          <p:cNvPr id="672" name="Google Shape;672;g258d4b363c7_0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258d4b363c7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258d4b363c7_0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i="1" lang="en-US" sz="1100">
                <a:solidFill>
                  <a:srgbClr val="000000"/>
                </a:solidFill>
              </a:rPr>
              <a:t>(Show video)</a:t>
            </a:r>
            <a:endParaRPr i="1" sz="1100">
              <a:solidFill>
                <a:srgbClr val="000000"/>
              </a:solidFill>
            </a:endParaRPr>
          </a:p>
          <a:p>
            <a:pPr indent="0" lvl="0" marL="0" rtl="0" algn="l">
              <a:spcBef>
                <a:spcPts val="0"/>
              </a:spcBef>
              <a:spcAft>
                <a:spcPts val="0"/>
              </a:spcAft>
              <a:buClr>
                <a:schemeClr val="dk1"/>
              </a:buClr>
              <a:buSzPts val="1100"/>
              <a:buFont typeface="Arial"/>
              <a:buNone/>
            </a:pPr>
            <a:r>
              <a:t/>
            </a:r>
            <a:endParaRPr i="1" sz="1100"/>
          </a:p>
          <a:p>
            <a:pPr indent="0" lvl="0" marL="0" rtl="0" algn="l">
              <a:spcBef>
                <a:spcPts val="0"/>
              </a:spcBef>
              <a:spcAft>
                <a:spcPts val="0"/>
              </a:spcAft>
              <a:buClr>
                <a:schemeClr val="dk1"/>
              </a:buClr>
              <a:buSzPts val="1100"/>
              <a:buFont typeface="Arial"/>
              <a:buNone/>
            </a:pPr>
            <a:r>
              <a:rPr i="1" lang="en-US" sz="1100"/>
              <a:t>(Have 4-5 teachers share out their thoughts with the group on how Amira supports readers)</a:t>
            </a:r>
            <a:endParaRPr i="1" sz="1100"/>
          </a:p>
          <a:p>
            <a:pPr indent="0" lvl="0" marL="0" rtl="0" algn="l">
              <a:spcBef>
                <a:spcPts val="0"/>
              </a:spcBef>
              <a:spcAft>
                <a:spcPts val="0"/>
              </a:spcAft>
              <a:buClr>
                <a:schemeClr val="dk1"/>
              </a:buClr>
              <a:buSzPts val="1100"/>
              <a:buFont typeface="Arial"/>
              <a:buNone/>
            </a:pPr>
            <a:r>
              <a:rPr lang="en-US" sz="1100"/>
              <a:t>Absolutely! Students are actually reading out loud as opposed to clicking buttons or pretending to read silently in their heads. And when they struggle, Amira finds the best interventions to address the skill gap.</a:t>
            </a:r>
            <a:endParaRPr sz="1100"/>
          </a:p>
          <a:p>
            <a:pPr indent="0" lvl="0" marL="0" rtl="0" algn="l">
              <a:spcBef>
                <a:spcPts val="0"/>
              </a:spcBef>
              <a:spcAft>
                <a:spcPts val="0"/>
              </a:spcAft>
              <a:buClr>
                <a:schemeClr val="dk1"/>
              </a:buClr>
              <a:buSzPts val="1100"/>
              <a:buFont typeface="Arial"/>
              <a:buNone/>
            </a:pPr>
            <a:r>
              <a:t/>
            </a:r>
            <a:endParaRPr/>
          </a:p>
        </p:txBody>
      </p:sp>
      <p:sp>
        <p:nvSpPr>
          <p:cNvPr id="680" name="Google Shape;680;g258d4b363c7_0_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5.png"/><Relationship Id="rId4" Type="http://schemas.openxmlformats.org/officeDocument/2006/relationships/image" Target="../media/image21.jpg"/><Relationship Id="rId5"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5.png"/><Relationship Id="rId4" Type="http://schemas.openxmlformats.org/officeDocument/2006/relationships/image" Target="../media/image21.jpg"/><Relationship Id="rId5"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5.png"/><Relationship Id="rId4" Type="http://schemas.openxmlformats.org/officeDocument/2006/relationships/image" Target="../media/image21.jpg"/><Relationship Id="rId5"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jpg"/><Relationship Id="rId3"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jpg"/><Relationship Id="rId3"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 Id="rId3"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 Id="rId3"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 Id="rId3"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 Id="rId3"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 Id="rId3"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 Id="rId3"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 Id="rId3"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jpg"/><Relationship Id="rId3"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jpg"/><Relationship Id="rId3" Type="http://schemas.openxmlformats.org/officeDocument/2006/relationships/image" Target="../media/image29.png"/><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g"/><Relationship Id="rId3" Type="http://schemas.openxmlformats.org/officeDocument/2006/relationships/image" Target="../media/image29.png"/><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 Id="rId3" Type="http://schemas.openxmlformats.org/officeDocument/2006/relationships/image" Target="../media/image29.png"/><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jp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 Id="rId3"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g"/><Relationship Id="rId3"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g"/><Relationship Id="rId3"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g"/><Relationship Id="rId3"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jpg"/><Relationship Id="rId3"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5.png"/><Relationship Id="rId4" Type="http://schemas.openxmlformats.org/officeDocument/2006/relationships/image" Target="../media/image37.jpg"/><Relationship Id="rId5"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3.jpg"/><Relationship Id="rId3"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jpg"/><Relationship Id="rId3"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jpg"/><Relationship Id="rId3" Type="http://schemas.openxmlformats.org/officeDocument/2006/relationships/image" Target="../media/image12.png"/><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jp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jpg"/><Relationship Id="rId3"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5.png"/><Relationship Id="rId4" Type="http://schemas.openxmlformats.org/officeDocument/2006/relationships/image" Target="../media/image11.jpg"/><Relationship Id="rId5" Type="http://schemas.openxmlformats.org/officeDocument/2006/relationships/image" Target="../media/image12.png"/><Relationship Id="rId6"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2.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2.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12.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5"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Data Points">
  <p:cSld name="3 Data Points">
    <p:spTree>
      <p:nvGrpSpPr>
        <p:cNvPr id="76" name="Shape 76"/>
        <p:cNvGrpSpPr/>
        <p:nvPr/>
      </p:nvGrpSpPr>
      <p:grpSpPr>
        <a:xfrm>
          <a:off x="0" y="0"/>
          <a:ext cx="0" cy="0"/>
          <a:chOff x="0" y="0"/>
          <a:chExt cx="0" cy="0"/>
        </a:xfrm>
      </p:grpSpPr>
      <p:pic>
        <p:nvPicPr>
          <p:cNvPr id="77" name="Google Shape;77;p11"/>
          <p:cNvPicPr preferRelativeResize="0"/>
          <p:nvPr/>
        </p:nvPicPr>
        <p:blipFill rotWithShape="1">
          <a:blip r:embed="rId2">
            <a:alphaModFix/>
          </a:blip>
          <a:srcRect b="0" l="0" r="0" t="0"/>
          <a:stretch/>
        </p:blipFill>
        <p:spPr>
          <a:xfrm>
            <a:off x="8739256" y="4832164"/>
            <a:ext cx="294537" cy="206973"/>
          </a:xfrm>
          <a:prstGeom prst="rect">
            <a:avLst/>
          </a:prstGeom>
          <a:noFill/>
          <a:ln>
            <a:noFill/>
          </a:ln>
        </p:spPr>
      </p:pic>
      <p:pic>
        <p:nvPicPr>
          <p:cNvPr descr="A close up of a sign&#10;&#10;Description automatically generated" id="78" name="Google Shape;78;p11"/>
          <p:cNvPicPr preferRelativeResize="0"/>
          <p:nvPr/>
        </p:nvPicPr>
        <p:blipFill rotWithShape="1">
          <a:blip r:embed="rId3">
            <a:alphaModFix/>
          </a:blip>
          <a:srcRect b="0" l="0" r="0" t="0"/>
          <a:stretch/>
        </p:blipFill>
        <p:spPr>
          <a:xfrm>
            <a:off x="115820" y="4813634"/>
            <a:ext cx="562464" cy="246936"/>
          </a:xfrm>
          <a:prstGeom prst="rect">
            <a:avLst/>
          </a:prstGeom>
          <a:noFill/>
          <a:ln>
            <a:noFill/>
          </a:ln>
        </p:spPr>
      </p:pic>
      <p:pic>
        <p:nvPicPr>
          <p:cNvPr id="79" name="Google Shape;79;p11"/>
          <p:cNvPicPr preferRelativeResize="0"/>
          <p:nvPr/>
        </p:nvPicPr>
        <p:blipFill rotWithShape="1">
          <a:blip r:embed="rId4">
            <a:alphaModFix/>
          </a:blip>
          <a:srcRect b="24" l="0" r="0" t="24"/>
          <a:stretch/>
        </p:blipFill>
        <p:spPr>
          <a:xfrm>
            <a:off x="-1" y="30992"/>
            <a:ext cx="9144000" cy="5112509"/>
          </a:xfrm>
          <a:prstGeom prst="rect">
            <a:avLst/>
          </a:prstGeom>
          <a:noFill/>
          <a:ln>
            <a:noFill/>
          </a:ln>
        </p:spPr>
      </p:pic>
      <p:sp>
        <p:nvSpPr>
          <p:cNvPr id="80" name="Google Shape;80;p11"/>
          <p:cNvSpPr/>
          <p:nvPr/>
        </p:nvSpPr>
        <p:spPr>
          <a:xfrm>
            <a:off x="0" y="30992"/>
            <a:ext cx="9144000" cy="5112600"/>
          </a:xfrm>
          <a:prstGeom prst="rect">
            <a:avLst/>
          </a:prstGeom>
          <a:gradFill>
            <a:gsLst>
              <a:gs pos="0">
                <a:srgbClr val="0C5B79">
                  <a:alpha val="81568"/>
                </a:srgbClr>
              </a:gs>
              <a:gs pos="34000">
                <a:srgbClr val="0C5B79">
                  <a:alpha val="81568"/>
                </a:srgbClr>
              </a:gs>
              <a:gs pos="73000">
                <a:srgbClr val="0C5B79">
                  <a:alpha val="2352"/>
                </a:srgbClr>
              </a:gs>
              <a:gs pos="100000">
                <a:srgbClr val="0C5B79">
                  <a:alpha val="2352"/>
                </a:srgbClr>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1" name="Google Shape;81;p11"/>
          <p:cNvSpPr/>
          <p:nvPr/>
        </p:nvSpPr>
        <p:spPr>
          <a:xfrm>
            <a:off x="3421896" y="2418902"/>
            <a:ext cx="2278500" cy="2278500"/>
          </a:xfrm>
          <a:prstGeom prst="ellipse">
            <a:avLst/>
          </a:prstGeom>
          <a:solidFill>
            <a:schemeClr val="accent2"/>
          </a:solidFill>
          <a:ln cap="flat" cmpd="sng" w="19050">
            <a:solidFill>
              <a:schemeClr val="lt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2" name="Google Shape;82;p11"/>
          <p:cNvSpPr/>
          <p:nvPr/>
        </p:nvSpPr>
        <p:spPr>
          <a:xfrm>
            <a:off x="201881" y="2418902"/>
            <a:ext cx="2278500" cy="2278500"/>
          </a:xfrm>
          <a:prstGeom prst="ellipse">
            <a:avLst/>
          </a:prstGeom>
          <a:solidFill>
            <a:schemeClr val="accent1"/>
          </a:solidFill>
          <a:ln cap="flat" cmpd="sng" w="19050">
            <a:solidFill>
              <a:schemeClr val="lt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3" name="Google Shape;83;p11"/>
          <p:cNvSpPr/>
          <p:nvPr/>
        </p:nvSpPr>
        <p:spPr>
          <a:xfrm>
            <a:off x="6673592" y="2418902"/>
            <a:ext cx="2278500" cy="2278500"/>
          </a:xfrm>
          <a:prstGeom prst="ellipse">
            <a:avLst/>
          </a:prstGeom>
          <a:solidFill>
            <a:schemeClr val="accent3"/>
          </a:solidFill>
          <a:ln cap="flat" cmpd="sng" w="19050">
            <a:solidFill>
              <a:schemeClr val="lt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4" name="Google Shape;84;p11"/>
          <p:cNvSpPr txBox="1"/>
          <p:nvPr>
            <p:ph idx="1" type="body"/>
          </p:nvPr>
        </p:nvSpPr>
        <p:spPr>
          <a:xfrm>
            <a:off x="201881" y="1363416"/>
            <a:ext cx="5315400" cy="3600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0"/>
              </a:spcBef>
              <a:spcAft>
                <a:spcPts val="0"/>
              </a:spcAft>
              <a:buSzPts val="2100"/>
              <a:buNone/>
              <a:defRPr b="1" i="0" sz="2100">
                <a:solidFill>
                  <a:schemeClr val="lt1"/>
                </a:solidFill>
                <a:latin typeface="Open Sans"/>
                <a:ea typeface="Open Sans"/>
                <a:cs typeface="Open Sans"/>
                <a:sym typeface="Open Sans"/>
              </a:defRPr>
            </a:lvl1pPr>
            <a:lvl2pPr indent="-361950" lvl="1" marL="914400" algn="l">
              <a:lnSpc>
                <a:spcPct val="100000"/>
              </a:lnSpc>
              <a:spcBef>
                <a:spcPts val="900"/>
              </a:spcBef>
              <a:spcAft>
                <a:spcPts val="0"/>
              </a:spcAft>
              <a:buSzPts val="2100"/>
              <a:buChar char="•"/>
              <a:defRPr b="1" sz="2100">
                <a:solidFill>
                  <a:schemeClr val="lt1"/>
                </a:solidFill>
              </a:defRPr>
            </a:lvl2pPr>
            <a:lvl3pPr indent="-361950" lvl="2" marL="1371600" algn="l">
              <a:lnSpc>
                <a:spcPct val="100000"/>
              </a:lnSpc>
              <a:spcBef>
                <a:spcPts val="900"/>
              </a:spcBef>
              <a:spcAft>
                <a:spcPts val="0"/>
              </a:spcAft>
              <a:buSzPts val="2100"/>
              <a:buChar char="•"/>
              <a:defRPr b="1" sz="2100">
                <a:solidFill>
                  <a:schemeClr val="lt1"/>
                </a:solidFill>
              </a:defRPr>
            </a:lvl3pPr>
            <a:lvl4pPr indent="-361950" lvl="3" marL="1828800" algn="l">
              <a:lnSpc>
                <a:spcPct val="100000"/>
              </a:lnSpc>
              <a:spcBef>
                <a:spcPts val="900"/>
              </a:spcBef>
              <a:spcAft>
                <a:spcPts val="0"/>
              </a:spcAft>
              <a:buSzPts val="2100"/>
              <a:buChar char="•"/>
              <a:defRPr b="1" sz="2100">
                <a:solidFill>
                  <a:schemeClr val="lt1"/>
                </a:solidFill>
              </a:defRPr>
            </a:lvl4pPr>
            <a:lvl5pPr indent="-361950" lvl="4" marL="2286000" algn="l">
              <a:lnSpc>
                <a:spcPct val="100000"/>
              </a:lnSpc>
              <a:spcBef>
                <a:spcPts val="900"/>
              </a:spcBef>
              <a:spcAft>
                <a:spcPts val="0"/>
              </a:spcAft>
              <a:buSzPts val="2100"/>
              <a:buChar char="•"/>
              <a:defRPr b="1" sz="2100">
                <a:solidFill>
                  <a:schemeClr val="lt1"/>
                </a:solidFill>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5" name="Google Shape;85;p11"/>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6" name="Google Shape;86;p11"/>
          <p:cNvSpPr txBox="1"/>
          <p:nvPr>
            <p:ph idx="2" type="body"/>
          </p:nvPr>
        </p:nvSpPr>
        <p:spPr>
          <a:xfrm>
            <a:off x="301087" y="3030120"/>
            <a:ext cx="2079900" cy="1128900"/>
          </a:xfrm>
          <a:prstGeom prst="rect">
            <a:avLst/>
          </a:prstGeom>
          <a:noFill/>
          <a:ln>
            <a:noFill/>
          </a:ln>
        </p:spPr>
        <p:txBody>
          <a:bodyPr anchorCtr="0" anchor="t" bIns="34275" lIns="34275" spcFirstLastPara="1" rIns="34275" wrap="square" tIns="34275">
            <a:spAutoFit/>
          </a:bodyPr>
          <a:lstStyle>
            <a:lvl1pPr indent="-228600" lvl="0" marL="457200" algn="ctr">
              <a:lnSpc>
                <a:spcPct val="100000"/>
              </a:lnSpc>
              <a:spcBef>
                <a:spcPts val="0"/>
              </a:spcBef>
              <a:spcAft>
                <a:spcPts val="0"/>
              </a:spcAft>
              <a:buSzPts val="2600"/>
              <a:buNone/>
              <a:defRPr b="1" i="0" sz="2600">
                <a:solidFill>
                  <a:schemeClr val="lt1"/>
                </a:solidFill>
                <a:latin typeface="Open Sans ExtraBold"/>
                <a:ea typeface="Open Sans ExtraBold"/>
                <a:cs typeface="Open Sans ExtraBold"/>
                <a:sym typeface="Open Sans ExtraBold"/>
              </a:defRPr>
            </a:lvl1pPr>
            <a:lvl2pPr indent="-361950" lvl="1" marL="914400" algn="l">
              <a:lnSpc>
                <a:spcPct val="100000"/>
              </a:lnSpc>
              <a:spcBef>
                <a:spcPts val="900"/>
              </a:spcBef>
              <a:spcAft>
                <a:spcPts val="0"/>
              </a:spcAft>
              <a:buSzPts val="2100"/>
              <a:buChar char="•"/>
              <a:defRPr/>
            </a:lvl2pPr>
            <a:lvl3pPr indent="-355600" lvl="2" marL="1371600" algn="l">
              <a:lnSpc>
                <a:spcPct val="100000"/>
              </a:lnSpc>
              <a:spcBef>
                <a:spcPts val="900"/>
              </a:spcBef>
              <a:spcAft>
                <a:spcPts val="0"/>
              </a:spcAft>
              <a:buSzPts val="2000"/>
              <a:buChar char="•"/>
              <a:defRPr/>
            </a:lvl3pPr>
            <a:lvl4pPr indent="-342900" lvl="3" marL="1828800" algn="l">
              <a:lnSpc>
                <a:spcPct val="100000"/>
              </a:lnSpc>
              <a:spcBef>
                <a:spcPts val="900"/>
              </a:spcBef>
              <a:spcAft>
                <a:spcPts val="0"/>
              </a:spcAft>
              <a:buSzPts val="1800"/>
              <a:buChar char="•"/>
              <a:defRPr/>
            </a:lvl4pPr>
            <a:lvl5pPr indent="-336550" lvl="4" marL="2286000" algn="l">
              <a:lnSpc>
                <a:spcPct val="100000"/>
              </a:lnSpc>
              <a:spcBef>
                <a:spcPts val="900"/>
              </a:spcBef>
              <a:spcAft>
                <a:spcPts val="0"/>
              </a:spcAft>
              <a:buSzPts val="1700"/>
              <a:buChar char="•"/>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7" name="Google Shape;87;p11"/>
          <p:cNvSpPr txBox="1"/>
          <p:nvPr>
            <p:ph idx="3" type="body"/>
          </p:nvPr>
        </p:nvSpPr>
        <p:spPr>
          <a:xfrm>
            <a:off x="3521102" y="3030120"/>
            <a:ext cx="2079900" cy="1128900"/>
          </a:xfrm>
          <a:prstGeom prst="rect">
            <a:avLst/>
          </a:prstGeom>
          <a:noFill/>
          <a:ln>
            <a:noFill/>
          </a:ln>
        </p:spPr>
        <p:txBody>
          <a:bodyPr anchorCtr="0" anchor="t" bIns="34275" lIns="34275" spcFirstLastPara="1" rIns="34275" wrap="square" tIns="34275">
            <a:spAutoFit/>
          </a:bodyPr>
          <a:lstStyle>
            <a:lvl1pPr indent="-228600" lvl="0" marL="457200" algn="ctr">
              <a:lnSpc>
                <a:spcPct val="100000"/>
              </a:lnSpc>
              <a:spcBef>
                <a:spcPts val="0"/>
              </a:spcBef>
              <a:spcAft>
                <a:spcPts val="0"/>
              </a:spcAft>
              <a:buSzPts val="2600"/>
              <a:buNone/>
              <a:defRPr b="1" i="0" sz="2600">
                <a:solidFill>
                  <a:schemeClr val="lt1"/>
                </a:solidFill>
                <a:latin typeface="Open Sans ExtraBold"/>
                <a:ea typeface="Open Sans ExtraBold"/>
                <a:cs typeface="Open Sans ExtraBold"/>
                <a:sym typeface="Open Sans ExtraBold"/>
              </a:defRPr>
            </a:lvl1pPr>
            <a:lvl2pPr indent="-361950" lvl="1" marL="914400" algn="l">
              <a:lnSpc>
                <a:spcPct val="100000"/>
              </a:lnSpc>
              <a:spcBef>
                <a:spcPts val="900"/>
              </a:spcBef>
              <a:spcAft>
                <a:spcPts val="0"/>
              </a:spcAft>
              <a:buSzPts val="2100"/>
              <a:buChar char="•"/>
              <a:defRPr/>
            </a:lvl2pPr>
            <a:lvl3pPr indent="-355600" lvl="2" marL="1371600" algn="l">
              <a:lnSpc>
                <a:spcPct val="100000"/>
              </a:lnSpc>
              <a:spcBef>
                <a:spcPts val="900"/>
              </a:spcBef>
              <a:spcAft>
                <a:spcPts val="0"/>
              </a:spcAft>
              <a:buSzPts val="2000"/>
              <a:buChar char="•"/>
              <a:defRPr/>
            </a:lvl3pPr>
            <a:lvl4pPr indent="-342900" lvl="3" marL="1828800" algn="l">
              <a:lnSpc>
                <a:spcPct val="100000"/>
              </a:lnSpc>
              <a:spcBef>
                <a:spcPts val="900"/>
              </a:spcBef>
              <a:spcAft>
                <a:spcPts val="0"/>
              </a:spcAft>
              <a:buSzPts val="1800"/>
              <a:buChar char="•"/>
              <a:defRPr/>
            </a:lvl4pPr>
            <a:lvl5pPr indent="-336550" lvl="4" marL="2286000" algn="l">
              <a:lnSpc>
                <a:spcPct val="100000"/>
              </a:lnSpc>
              <a:spcBef>
                <a:spcPts val="900"/>
              </a:spcBef>
              <a:spcAft>
                <a:spcPts val="0"/>
              </a:spcAft>
              <a:buSzPts val="1700"/>
              <a:buChar char="•"/>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8" name="Google Shape;88;p11"/>
          <p:cNvSpPr txBox="1"/>
          <p:nvPr>
            <p:ph idx="4" type="body"/>
          </p:nvPr>
        </p:nvSpPr>
        <p:spPr>
          <a:xfrm>
            <a:off x="6806552" y="3030120"/>
            <a:ext cx="2079900" cy="1128900"/>
          </a:xfrm>
          <a:prstGeom prst="rect">
            <a:avLst/>
          </a:prstGeom>
          <a:noFill/>
          <a:ln>
            <a:noFill/>
          </a:ln>
        </p:spPr>
        <p:txBody>
          <a:bodyPr anchorCtr="0" anchor="t" bIns="34275" lIns="34275" spcFirstLastPara="1" rIns="34275" wrap="square" tIns="34275">
            <a:spAutoFit/>
          </a:bodyPr>
          <a:lstStyle>
            <a:lvl1pPr indent="-228600" lvl="0" marL="457200" algn="ctr">
              <a:lnSpc>
                <a:spcPct val="100000"/>
              </a:lnSpc>
              <a:spcBef>
                <a:spcPts val="0"/>
              </a:spcBef>
              <a:spcAft>
                <a:spcPts val="0"/>
              </a:spcAft>
              <a:buSzPts val="2600"/>
              <a:buNone/>
              <a:defRPr b="1" i="0" sz="2600">
                <a:solidFill>
                  <a:schemeClr val="lt1"/>
                </a:solidFill>
                <a:latin typeface="Open Sans ExtraBold"/>
                <a:ea typeface="Open Sans ExtraBold"/>
                <a:cs typeface="Open Sans ExtraBold"/>
                <a:sym typeface="Open Sans ExtraBold"/>
              </a:defRPr>
            </a:lvl1pPr>
            <a:lvl2pPr indent="-361950" lvl="1" marL="914400" algn="l">
              <a:lnSpc>
                <a:spcPct val="100000"/>
              </a:lnSpc>
              <a:spcBef>
                <a:spcPts val="900"/>
              </a:spcBef>
              <a:spcAft>
                <a:spcPts val="0"/>
              </a:spcAft>
              <a:buSzPts val="2100"/>
              <a:buChar char="•"/>
              <a:defRPr/>
            </a:lvl2pPr>
            <a:lvl3pPr indent="-355600" lvl="2" marL="1371600" algn="l">
              <a:lnSpc>
                <a:spcPct val="100000"/>
              </a:lnSpc>
              <a:spcBef>
                <a:spcPts val="900"/>
              </a:spcBef>
              <a:spcAft>
                <a:spcPts val="0"/>
              </a:spcAft>
              <a:buSzPts val="2000"/>
              <a:buChar char="•"/>
              <a:defRPr/>
            </a:lvl3pPr>
            <a:lvl4pPr indent="-342900" lvl="3" marL="1828800" algn="l">
              <a:lnSpc>
                <a:spcPct val="100000"/>
              </a:lnSpc>
              <a:spcBef>
                <a:spcPts val="900"/>
              </a:spcBef>
              <a:spcAft>
                <a:spcPts val="0"/>
              </a:spcAft>
              <a:buSzPts val="1800"/>
              <a:buChar char="•"/>
              <a:defRPr/>
            </a:lvl4pPr>
            <a:lvl5pPr indent="-336550" lvl="4" marL="2286000" algn="l">
              <a:lnSpc>
                <a:spcPct val="100000"/>
              </a:lnSpc>
              <a:spcBef>
                <a:spcPts val="900"/>
              </a:spcBef>
              <a:spcAft>
                <a:spcPts val="0"/>
              </a:spcAft>
              <a:buSzPts val="1700"/>
              <a:buChar char="•"/>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9" name="Google Shape;89;p11"/>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Text&#10;&#10;Description automatically generated" id="90" name="Google Shape;90;p11"/>
          <p:cNvPicPr preferRelativeResize="0"/>
          <p:nvPr/>
        </p:nvPicPr>
        <p:blipFill rotWithShape="1">
          <a:blip r:embed="rId5">
            <a:alphaModFix/>
          </a:blip>
          <a:srcRect b="0" l="0" r="0" t="0"/>
          <a:stretch/>
        </p:blipFill>
        <p:spPr>
          <a:xfrm>
            <a:off x="53580" y="4746918"/>
            <a:ext cx="924463" cy="392898"/>
          </a:xfrm>
          <a:prstGeom prst="rect">
            <a:avLst/>
          </a:prstGeom>
          <a:noFill/>
          <a:ln>
            <a:noFill/>
          </a:ln>
        </p:spPr>
      </p:pic>
      <p:sp>
        <p:nvSpPr>
          <p:cNvPr id="91" name="Google Shape;91;p11"/>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Data Points">
  <p:cSld name="4 Data Points">
    <p:spTree>
      <p:nvGrpSpPr>
        <p:cNvPr id="92" name="Shape 92"/>
        <p:cNvGrpSpPr/>
        <p:nvPr/>
      </p:nvGrpSpPr>
      <p:grpSpPr>
        <a:xfrm>
          <a:off x="0" y="0"/>
          <a:ext cx="0" cy="0"/>
          <a:chOff x="0" y="0"/>
          <a:chExt cx="0" cy="0"/>
        </a:xfrm>
      </p:grpSpPr>
      <p:pic>
        <p:nvPicPr>
          <p:cNvPr id="93" name="Google Shape;93;p12"/>
          <p:cNvPicPr preferRelativeResize="0"/>
          <p:nvPr/>
        </p:nvPicPr>
        <p:blipFill rotWithShape="1">
          <a:blip r:embed="rId2">
            <a:alphaModFix/>
          </a:blip>
          <a:srcRect b="0" l="0" r="0" t="0"/>
          <a:stretch/>
        </p:blipFill>
        <p:spPr>
          <a:xfrm>
            <a:off x="8739256" y="4832164"/>
            <a:ext cx="294537" cy="206973"/>
          </a:xfrm>
          <a:prstGeom prst="rect">
            <a:avLst/>
          </a:prstGeom>
          <a:noFill/>
          <a:ln>
            <a:noFill/>
          </a:ln>
        </p:spPr>
      </p:pic>
      <p:pic>
        <p:nvPicPr>
          <p:cNvPr descr="A close up of a sign&#10;&#10;Description automatically generated" id="94" name="Google Shape;94;p12"/>
          <p:cNvPicPr preferRelativeResize="0"/>
          <p:nvPr/>
        </p:nvPicPr>
        <p:blipFill rotWithShape="1">
          <a:blip r:embed="rId3">
            <a:alphaModFix/>
          </a:blip>
          <a:srcRect b="0" l="0" r="0" t="0"/>
          <a:stretch/>
        </p:blipFill>
        <p:spPr>
          <a:xfrm>
            <a:off x="115820" y="4813634"/>
            <a:ext cx="562464" cy="246936"/>
          </a:xfrm>
          <a:prstGeom prst="rect">
            <a:avLst/>
          </a:prstGeom>
          <a:noFill/>
          <a:ln>
            <a:noFill/>
          </a:ln>
        </p:spPr>
      </p:pic>
      <p:pic>
        <p:nvPicPr>
          <p:cNvPr id="95" name="Google Shape;95;p12"/>
          <p:cNvPicPr preferRelativeResize="0"/>
          <p:nvPr/>
        </p:nvPicPr>
        <p:blipFill rotWithShape="1">
          <a:blip r:embed="rId4">
            <a:alphaModFix/>
          </a:blip>
          <a:srcRect b="24" l="0" r="0" t="24"/>
          <a:stretch/>
        </p:blipFill>
        <p:spPr>
          <a:xfrm>
            <a:off x="-1" y="30992"/>
            <a:ext cx="9144000" cy="5112509"/>
          </a:xfrm>
          <a:prstGeom prst="rect">
            <a:avLst/>
          </a:prstGeom>
          <a:noFill/>
          <a:ln>
            <a:noFill/>
          </a:ln>
        </p:spPr>
      </p:pic>
      <p:sp>
        <p:nvSpPr>
          <p:cNvPr id="96" name="Google Shape;96;p12"/>
          <p:cNvSpPr/>
          <p:nvPr/>
        </p:nvSpPr>
        <p:spPr>
          <a:xfrm>
            <a:off x="0" y="30992"/>
            <a:ext cx="9144000" cy="5112600"/>
          </a:xfrm>
          <a:prstGeom prst="rect">
            <a:avLst/>
          </a:prstGeom>
          <a:gradFill>
            <a:gsLst>
              <a:gs pos="0">
                <a:srgbClr val="0C5B79">
                  <a:alpha val="81568"/>
                </a:srgbClr>
              </a:gs>
              <a:gs pos="34000">
                <a:srgbClr val="0C5B79">
                  <a:alpha val="81568"/>
                </a:srgbClr>
              </a:gs>
              <a:gs pos="73000">
                <a:srgbClr val="0C5B79">
                  <a:alpha val="2352"/>
                </a:srgbClr>
              </a:gs>
              <a:gs pos="100000">
                <a:srgbClr val="0C5B79">
                  <a:alpha val="2352"/>
                </a:srgbClr>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7" name="Google Shape;97;p12"/>
          <p:cNvSpPr/>
          <p:nvPr/>
        </p:nvSpPr>
        <p:spPr>
          <a:xfrm>
            <a:off x="2461217" y="3093720"/>
            <a:ext cx="1603500" cy="1603500"/>
          </a:xfrm>
          <a:prstGeom prst="ellipse">
            <a:avLst/>
          </a:prstGeom>
          <a:solidFill>
            <a:schemeClr val="accent2"/>
          </a:solidFill>
          <a:ln cap="flat" cmpd="sng" w="19050">
            <a:solidFill>
              <a:schemeClr val="lt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8" name="Google Shape;98;p12"/>
          <p:cNvSpPr/>
          <p:nvPr/>
        </p:nvSpPr>
        <p:spPr>
          <a:xfrm>
            <a:off x="201881" y="3093720"/>
            <a:ext cx="1603500" cy="1603500"/>
          </a:xfrm>
          <a:prstGeom prst="ellipse">
            <a:avLst/>
          </a:prstGeom>
          <a:solidFill>
            <a:schemeClr val="accent1"/>
          </a:solidFill>
          <a:ln cap="flat" cmpd="sng" w="19050">
            <a:solidFill>
              <a:schemeClr val="lt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9" name="Google Shape;99;p12"/>
          <p:cNvSpPr/>
          <p:nvPr/>
        </p:nvSpPr>
        <p:spPr>
          <a:xfrm>
            <a:off x="4720553" y="3093720"/>
            <a:ext cx="1603500" cy="1603500"/>
          </a:xfrm>
          <a:prstGeom prst="ellipse">
            <a:avLst/>
          </a:prstGeom>
          <a:solidFill>
            <a:schemeClr val="accent3"/>
          </a:solidFill>
          <a:ln cap="flat" cmpd="sng" w="19050">
            <a:solidFill>
              <a:schemeClr val="lt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00" name="Google Shape;100;p12"/>
          <p:cNvSpPr txBox="1"/>
          <p:nvPr>
            <p:ph idx="1" type="body"/>
          </p:nvPr>
        </p:nvSpPr>
        <p:spPr>
          <a:xfrm>
            <a:off x="201881" y="1363416"/>
            <a:ext cx="5315400" cy="3600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0"/>
              </a:spcBef>
              <a:spcAft>
                <a:spcPts val="0"/>
              </a:spcAft>
              <a:buSzPts val="2100"/>
              <a:buNone/>
              <a:defRPr b="1" i="0" sz="2100">
                <a:solidFill>
                  <a:schemeClr val="lt1"/>
                </a:solidFill>
                <a:latin typeface="Open Sans"/>
                <a:ea typeface="Open Sans"/>
                <a:cs typeface="Open Sans"/>
                <a:sym typeface="Open Sans"/>
              </a:defRPr>
            </a:lvl1pPr>
            <a:lvl2pPr indent="-361950" lvl="1" marL="914400" algn="l">
              <a:lnSpc>
                <a:spcPct val="100000"/>
              </a:lnSpc>
              <a:spcBef>
                <a:spcPts val="900"/>
              </a:spcBef>
              <a:spcAft>
                <a:spcPts val="0"/>
              </a:spcAft>
              <a:buSzPts val="2100"/>
              <a:buChar char="•"/>
              <a:defRPr b="1" sz="2100">
                <a:solidFill>
                  <a:schemeClr val="lt1"/>
                </a:solidFill>
              </a:defRPr>
            </a:lvl2pPr>
            <a:lvl3pPr indent="-361950" lvl="2" marL="1371600" algn="l">
              <a:lnSpc>
                <a:spcPct val="100000"/>
              </a:lnSpc>
              <a:spcBef>
                <a:spcPts val="900"/>
              </a:spcBef>
              <a:spcAft>
                <a:spcPts val="0"/>
              </a:spcAft>
              <a:buSzPts val="2100"/>
              <a:buChar char="•"/>
              <a:defRPr b="1" sz="2100">
                <a:solidFill>
                  <a:schemeClr val="lt1"/>
                </a:solidFill>
              </a:defRPr>
            </a:lvl3pPr>
            <a:lvl4pPr indent="-361950" lvl="3" marL="1828800" algn="l">
              <a:lnSpc>
                <a:spcPct val="100000"/>
              </a:lnSpc>
              <a:spcBef>
                <a:spcPts val="900"/>
              </a:spcBef>
              <a:spcAft>
                <a:spcPts val="0"/>
              </a:spcAft>
              <a:buSzPts val="2100"/>
              <a:buChar char="•"/>
              <a:defRPr b="1" sz="2100">
                <a:solidFill>
                  <a:schemeClr val="lt1"/>
                </a:solidFill>
              </a:defRPr>
            </a:lvl4pPr>
            <a:lvl5pPr indent="-361950" lvl="4" marL="2286000" algn="l">
              <a:lnSpc>
                <a:spcPct val="100000"/>
              </a:lnSpc>
              <a:spcBef>
                <a:spcPts val="900"/>
              </a:spcBef>
              <a:spcAft>
                <a:spcPts val="0"/>
              </a:spcAft>
              <a:buSzPts val="2100"/>
              <a:buChar char="•"/>
              <a:defRPr b="1" sz="2100">
                <a:solidFill>
                  <a:schemeClr val="lt1"/>
                </a:solidFill>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1" name="Google Shape;101;p12"/>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02" name="Google Shape;102;p12"/>
          <p:cNvSpPr/>
          <p:nvPr/>
        </p:nvSpPr>
        <p:spPr>
          <a:xfrm>
            <a:off x="6979889" y="3093720"/>
            <a:ext cx="1603500" cy="1603500"/>
          </a:xfrm>
          <a:prstGeom prst="ellipse">
            <a:avLst/>
          </a:prstGeom>
          <a:solidFill>
            <a:schemeClr val="accent5"/>
          </a:solidFill>
          <a:ln cap="flat" cmpd="sng" w="19050">
            <a:solidFill>
              <a:schemeClr val="lt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03" name="Google Shape;103;p12"/>
          <p:cNvSpPr txBox="1"/>
          <p:nvPr>
            <p:ph idx="2" type="body"/>
          </p:nvPr>
        </p:nvSpPr>
        <p:spPr>
          <a:xfrm>
            <a:off x="201880" y="3518093"/>
            <a:ext cx="1603500" cy="754800"/>
          </a:xfrm>
          <a:prstGeom prst="rect">
            <a:avLst/>
          </a:prstGeom>
          <a:noFill/>
          <a:ln>
            <a:noFill/>
          </a:ln>
        </p:spPr>
        <p:txBody>
          <a:bodyPr anchorCtr="0" anchor="t" bIns="34275" lIns="34275" spcFirstLastPara="1" rIns="34275" wrap="square" tIns="34275">
            <a:spAutoFit/>
          </a:bodyPr>
          <a:lstStyle>
            <a:lvl1pPr indent="-228600" lvl="0" marL="457200" algn="ctr">
              <a:lnSpc>
                <a:spcPct val="100000"/>
              </a:lnSpc>
              <a:spcBef>
                <a:spcPts val="0"/>
              </a:spcBef>
              <a:spcAft>
                <a:spcPts val="0"/>
              </a:spcAft>
              <a:buSzPts val="1700"/>
              <a:buNone/>
              <a:defRPr b="1" i="0" sz="1700">
                <a:solidFill>
                  <a:schemeClr val="lt1"/>
                </a:solidFill>
                <a:latin typeface="Open Sans ExtraBold"/>
                <a:ea typeface="Open Sans ExtraBold"/>
                <a:cs typeface="Open Sans ExtraBold"/>
                <a:sym typeface="Open Sans ExtraBold"/>
              </a:defRPr>
            </a:lvl1pPr>
            <a:lvl2pPr indent="-361950" lvl="1" marL="914400" algn="l">
              <a:lnSpc>
                <a:spcPct val="100000"/>
              </a:lnSpc>
              <a:spcBef>
                <a:spcPts val="900"/>
              </a:spcBef>
              <a:spcAft>
                <a:spcPts val="0"/>
              </a:spcAft>
              <a:buSzPts val="2100"/>
              <a:buChar char="•"/>
              <a:defRPr/>
            </a:lvl2pPr>
            <a:lvl3pPr indent="-355600" lvl="2" marL="1371600" algn="l">
              <a:lnSpc>
                <a:spcPct val="100000"/>
              </a:lnSpc>
              <a:spcBef>
                <a:spcPts val="900"/>
              </a:spcBef>
              <a:spcAft>
                <a:spcPts val="0"/>
              </a:spcAft>
              <a:buSzPts val="2000"/>
              <a:buChar char="•"/>
              <a:defRPr/>
            </a:lvl3pPr>
            <a:lvl4pPr indent="-342900" lvl="3" marL="1828800" algn="l">
              <a:lnSpc>
                <a:spcPct val="100000"/>
              </a:lnSpc>
              <a:spcBef>
                <a:spcPts val="900"/>
              </a:spcBef>
              <a:spcAft>
                <a:spcPts val="0"/>
              </a:spcAft>
              <a:buSzPts val="1800"/>
              <a:buChar char="•"/>
              <a:defRPr/>
            </a:lvl4pPr>
            <a:lvl5pPr indent="-336550" lvl="4" marL="2286000" algn="l">
              <a:lnSpc>
                <a:spcPct val="100000"/>
              </a:lnSpc>
              <a:spcBef>
                <a:spcPts val="900"/>
              </a:spcBef>
              <a:spcAft>
                <a:spcPts val="0"/>
              </a:spcAft>
              <a:buSzPts val="1700"/>
              <a:buChar char="•"/>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 name="Google Shape;104;p12"/>
          <p:cNvSpPr txBox="1"/>
          <p:nvPr>
            <p:ph idx="3" type="body"/>
          </p:nvPr>
        </p:nvSpPr>
        <p:spPr>
          <a:xfrm>
            <a:off x="2461217" y="3513941"/>
            <a:ext cx="1603500" cy="754800"/>
          </a:xfrm>
          <a:prstGeom prst="rect">
            <a:avLst/>
          </a:prstGeom>
          <a:noFill/>
          <a:ln>
            <a:noFill/>
          </a:ln>
        </p:spPr>
        <p:txBody>
          <a:bodyPr anchorCtr="0" anchor="t" bIns="34275" lIns="34275" spcFirstLastPara="1" rIns="34275" wrap="square" tIns="34275">
            <a:spAutoFit/>
          </a:bodyPr>
          <a:lstStyle>
            <a:lvl1pPr indent="-228600" lvl="0" marL="457200" algn="ctr">
              <a:lnSpc>
                <a:spcPct val="100000"/>
              </a:lnSpc>
              <a:spcBef>
                <a:spcPts val="0"/>
              </a:spcBef>
              <a:spcAft>
                <a:spcPts val="0"/>
              </a:spcAft>
              <a:buSzPts val="1700"/>
              <a:buNone/>
              <a:defRPr b="1" i="0" sz="1700">
                <a:solidFill>
                  <a:schemeClr val="lt1"/>
                </a:solidFill>
                <a:latin typeface="Open Sans ExtraBold"/>
                <a:ea typeface="Open Sans ExtraBold"/>
                <a:cs typeface="Open Sans ExtraBold"/>
                <a:sym typeface="Open Sans ExtraBold"/>
              </a:defRPr>
            </a:lvl1pPr>
            <a:lvl2pPr indent="-361950" lvl="1" marL="914400" algn="l">
              <a:lnSpc>
                <a:spcPct val="100000"/>
              </a:lnSpc>
              <a:spcBef>
                <a:spcPts val="900"/>
              </a:spcBef>
              <a:spcAft>
                <a:spcPts val="0"/>
              </a:spcAft>
              <a:buSzPts val="2100"/>
              <a:buChar char="•"/>
              <a:defRPr/>
            </a:lvl2pPr>
            <a:lvl3pPr indent="-355600" lvl="2" marL="1371600" algn="l">
              <a:lnSpc>
                <a:spcPct val="100000"/>
              </a:lnSpc>
              <a:spcBef>
                <a:spcPts val="900"/>
              </a:spcBef>
              <a:spcAft>
                <a:spcPts val="0"/>
              </a:spcAft>
              <a:buSzPts val="2000"/>
              <a:buChar char="•"/>
              <a:defRPr/>
            </a:lvl3pPr>
            <a:lvl4pPr indent="-342900" lvl="3" marL="1828800" algn="l">
              <a:lnSpc>
                <a:spcPct val="100000"/>
              </a:lnSpc>
              <a:spcBef>
                <a:spcPts val="900"/>
              </a:spcBef>
              <a:spcAft>
                <a:spcPts val="0"/>
              </a:spcAft>
              <a:buSzPts val="1800"/>
              <a:buChar char="•"/>
              <a:defRPr/>
            </a:lvl4pPr>
            <a:lvl5pPr indent="-336550" lvl="4" marL="2286000" algn="l">
              <a:lnSpc>
                <a:spcPct val="100000"/>
              </a:lnSpc>
              <a:spcBef>
                <a:spcPts val="900"/>
              </a:spcBef>
              <a:spcAft>
                <a:spcPts val="0"/>
              </a:spcAft>
              <a:buSzPts val="1700"/>
              <a:buChar char="•"/>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5" name="Google Shape;105;p12"/>
          <p:cNvSpPr txBox="1"/>
          <p:nvPr>
            <p:ph idx="4" type="body"/>
          </p:nvPr>
        </p:nvSpPr>
        <p:spPr>
          <a:xfrm>
            <a:off x="4715313" y="3535498"/>
            <a:ext cx="1603500" cy="754800"/>
          </a:xfrm>
          <a:prstGeom prst="rect">
            <a:avLst/>
          </a:prstGeom>
          <a:noFill/>
          <a:ln>
            <a:noFill/>
          </a:ln>
        </p:spPr>
        <p:txBody>
          <a:bodyPr anchorCtr="0" anchor="t" bIns="34275" lIns="34275" spcFirstLastPara="1" rIns="34275" wrap="square" tIns="34275">
            <a:spAutoFit/>
          </a:bodyPr>
          <a:lstStyle>
            <a:lvl1pPr indent="-228600" lvl="0" marL="457200" algn="ctr">
              <a:lnSpc>
                <a:spcPct val="100000"/>
              </a:lnSpc>
              <a:spcBef>
                <a:spcPts val="0"/>
              </a:spcBef>
              <a:spcAft>
                <a:spcPts val="0"/>
              </a:spcAft>
              <a:buSzPts val="1700"/>
              <a:buNone/>
              <a:defRPr b="1" i="0" sz="1700">
                <a:solidFill>
                  <a:schemeClr val="lt1"/>
                </a:solidFill>
                <a:latin typeface="Open Sans ExtraBold"/>
                <a:ea typeface="Open Sans ExtraBold"/>
                <a:cs typeface="Open Sans ExtraBold"/>
                <a:sym typeface="Open Sans ExtraBold"/>
              </a:defRPr>
            </a:lvl1pPr>
            <a:lvl2pPr indent="-361950" lvl="1" marL="914400" algn="l">
              <a:lnSpc>
                <a:spcPct val="100000"/>
              </a:lnSpc>
              <a:spcBef>
                <a:spcPts val="900"/>
              </a:spcBef>
              <a:spcAft>
                <a:spcPts val="0"/>
              </a:spcAft>
              <a:buSzPts val="2100"/>
              <a:buChar char="•"/>
              <a:defRPr/>
            </a:lvl2pPr>
            <a:lvl3pPr indent="-355600" lvl="2" marL="1371600" algn="l">
              <a:lnSpc>
                <a:spcPct val="100000"/>
              </a:lnSpc>
              <a:spcBef>
                <a:spcPts val="900"/>
              </a:spcBef>
              <a:spcAft>
                <a:spcPts val="0"/>
              </a:spcAft>
              <a:buSzPts val="2000"/>
              <a:buChar char="•"/>
              <a:defRPr/>
            </a:lvl3pPr>
            <a:lvl4pPr indent="-342900" lvl="3" marL="1828800" algn="l">
              <a:lnSpc>
                <a:spcPct val="100000"/>
              </a:lnSpc>
              <a:spcBef>
                <a:spcPts val="900"/>
              </a:spcBef>
              <a:spcAft>
                <a:spcPts val="0"/>
              </a:spcAft>
              <a:buSzPts val="1800"/>
              <a:buChar char="•"/>
              <a:defRPr/>
            </a:lvl4pPr>
            <a:lvl5pPr indent="-336550" lvl="4" marL="2286000" algn="l">
              <a:lnSpc>
                <a:spcPct val="100000"/>
              </a:lnSpc>
              <a:spcBef>
                <a:spcPts val="900"/>
              </a:spcBef>
              <a:spcAft>
                <a:spcPts val="0"/>
              </a:spcAft>
              <a:buSzPts val="1700"/>
              <a:buChar char="•"/>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6" name="Google Shape;106;p12"/>
          <p:cNvSpPr txBox="1"/>
          <p:nvPr>
            <p:ph idx="5" type="body"/>
          </p:nvPr>
        </p:nvSpPr>
        <p:spPr>
          <a:xfrm>
            <a:off x="6979888" y="3535498"/>
            <a:ext cx="1603500" cy="754800"/>
          </a:xfrm>
          <a:prstGeom prst="rect">
            <a:avLst/>
          </a:prstGeom>
          <a:noFill/>
          <a:ln>
            <a:noFill/>
          </a:ln>
        </p:spPr>
        <p:txBody>
          <a:bodyPr anchorCtr="0" anchor="t" bIns="34275" lIns="34275" spcFirstLastPara="1" rIns="34275" wrap="square" tIns="34275">
            <a:spAutoFit/>
          </a:bodyPr>
          <a:lstStyle>
            <a:lvl1pPr indent="-228600" lvl="0" marL="457200" algn="ctr">
              <a:lnSpc>
                <a:spcPct val="100000"/>
              </a:lnSpc>
              <a:spcBef>
                <a:spcPts val="0"/>
              </a:spcBef>
              <a:spcAft>
                <a:spcPts val="0"/>
              </a:spcAft>
              <a:buSzPts val="1700"/>
              <a:buNone/>
              <a:defRPr b="1" i="0" sz="1700">
                <a:solidFill>
                  <a:schemeClr val="lt1"/>
                </a:solidFill>
                <a:latin typeface="Open Sans ExtraBold"/>
                <a:ea typeface="Open Sans ExtraBold"/>
                <a:cs typeface="Open Sans ExtraBold"/>
                <a:sym typeface="Open Sans ExtraBold"/>
              </a:defRPr>
            </a:lvl1pPr>
            <a:lvl2pPr indent="-361950" lvl="1" marL="914400" algn="l">
              <a:lnSpc>
                <a:spcPct val="100000"/>
              </a:lnSpc>
              <a:spcBef>
                <a:spcPts val="900"/>
              </a:spcBef>
              <a:spcAft>
                <a:spcPts val="0"/>
              </a:spcAft>
              <a:buSzPts val="2100"/>
              <a:buChar char="•"/>
              <a:defRPr/>
            </a:lvl2pPr>
            <a:lvl3pPr indent="-355600" lvl="2" marL="1371600" algn="l">
              <a:lnSpc>
                <a:spcPct val="100000"/>
              </a:lnSpc>
              <a:spcBef>
                <a:spcPts val="900"/>
              </a:spcBef>
              <a:spcAft>
                <a:spcPts val="0"/>
              </a:spcAft>
              <a:buSzPts val="2000"/>
              <a:buChar char="•"/>
              <a:defRPr/>
            </a:lvl3pPr>
            <a:lvl4pPr indent="-342900" lvl="3" marL="1828800" algn="l">
              <a:lnSpc>
                <a:spcPct val="100000"/>
              </a:lnSpc>
              <a:spcBef>
                <a:spcPts val="900"/>
              </a:spcBef>
              <a:spcAft>
                <a:spcPts val="0"/>
              </a:spcAft>
              <a:buSzPts val="1800"/>
              <a:buChar char="•"/>
              <a:defRPr/>
            </a:lvl4pPr>
            <a:lvl5pPr indent="-336550" lvl="4" marL="2286000" algn="l">
              <a:lnSpc>
                <a:spcPct val="100000"/>
              </a:lnSpc>
              <a:spcBef>
                <a:spcPts val="900"/>
              </a:spcBef>
              <a:spcAft>
                <a:spcPts val="0"/>
              </a:spcAft>
              <a:buSzPts val="1700"/>
              <a:buChar char="•"/>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7" name="Google Shape;107;p12"/>
          <p:cNvSpPr txBox="1"/>
          <p:nvPr>
            <p:ph type="title"/>
          </p:nvPr>
        </p:nvSpPr>
        <p:spPr>
          <a:xfrm>
            <a:off x="256032" y="255833"/>
            <a:ext cx="48636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Text&#10;&#10;Description automatically generated" id="108" name="Google Shape;108;p12"/>
          <p:cNvPicPr preferRelativeResize="0"/>
          <p:nvPr/>
        </p:nvPicPr>
        <p:blipFill rotWithShape="1">
          <a:blip r:embed="rId5">
            <a:alphaModFix/>
          </a:blip>
          <a:srcRect b="0" l="0" r="0" t="0"/>
          <a:stretch/>
        </p:blipFill>
        <p:spPr>
          <a:xfrm>
            <a:off x="53580" y="4746918"/>
            <a:ext cx="924463" cy="392898"/>
          </a:xfrm>
          <a:prstGeom prst="rect">
            <a:avLst/>
          </a:prstGeom>
          <a:noFill/>
          <a:ln>
            <a:noFill/>
          </a:ln>
        </p:spPr>
      </p:pic>
      <p:sp>
        <p:nvSpPr>
          <p:cNvPr id="109" name="Google Shape;109;p12"/>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l ">
  <p:cSld name="General ">
    <p:spTree>
      <p:nvGrpSpPr>
        <p:cNvPr id="110" name="Shape 110"/>
        <p:cNvGrpSpPr/>
        <p:nvPr/>
      </p:nvGrpSpPr>
      <p:grpSpPr>
        <a:xfrm>
          <a:off x="0" y="0"/>
          <a:ext cx="0" cy="0"/>
          <a:chOff x="0" y="0"/>
          <a:chExt cx="0" cy="0"/>
        </a:xfrm>
      </p:grpSpPr>
      <p:pic>
        <p:nvPicPr>
          <p:cNvPr id="111" name="Google Shape;111;p13"/>
          <p:cNvPicPr preferRelativeResize="0"/>
          <p:nvPr/>
        </p:nvPicPr>
        <p:blipFill rotWithShape="1">
          <a:blip r:embed="rId2">
            <a:alphaModFix/>
          </a:blip>
          <a:srcRect b="0" l="0" r="0" t="0"/>
          <a:stretch/>
        </p:blipFill>
        <p:spPr>
          <a:xfrm>
            <a:off x="8739256" y="4832164"/>
            <a:ext cx="294537" cy="206973"/>
          </a:xfrm>
          <a:prstGeom prst="rect">
            <a:avLst/>
          </a:prstGeom>
          <a:noFill/>
          <a:ln>
            <a:noFill/>
          </a:ln>
        </p:spPr>
      </p:pic>
      <p:pic>
        <p:nvPicPr>
          <p:cNvPr descr="A close up of a sign&#10;&#10;Description automatically generated" id="112" name="Google Shape;112;p13"/>
          <p:cNvPicPr preferRelativeResize="0"/>
          <p:nvPr/>
        </p:nvPicPr>
        <p:blipFill rotWithShape="1">
          <a:blip r:embed="rId3">
            <a:alphaModFix/>
          </a:blip>
          <a:srcRect b="0" l="0" r="0" t="0"/>
          <a:stretch/>
        </p:blipFill>
        <p:spPr>
          <a:xfrm>
            <a:off x="115820" y="4813634"/>
            <a:ext cx="562464" cy="246936"/>
          </a:xfrm>
          <a:prstGeom prst="rect">
            <a:avLst/>
          </a:prstGeom>
          <a:noFill/>
          <a:ln>
            <a:noFill/>
          </a:ln>
        </p:spPr>
      </p:pic>
      <p:pic>
        <p:nvPicPr>
          <p:cNvPr id="113" name="Google Shape;113;p13"/>
          <p:cNvPicPr preferRelativeResize="0"/>
          <p:nvPr/>
        </p:nvPicPr>
        <p:blipFill rotWithShape="1">
          <a:blip r:embed="rId4">
            <a:alphaModFix/>
          </a:blip>
          <a:srcRect b="24" l="0" r="0" t="24"/>
          <a:stretch/>
        </p:blipFill>
        <p:spPr>
          <a:xfrm>
            <a:off x="-1" y="30992"/>
            <a:ext cx="9144000" cy="5112509"/>
          </a:xfrm>
          <a:prstGeom prst="rect">
            <a:avLst/>
          </a:prstGeom>
          <a:noFill/>
          <a:ln>
            <a:noFill/>
          </a:ln>
        </p:spPr>
      </p:pic>
      <p:sp>
        <p:nvSpPr>
          <p:cNvPr id="114" name="Google Shape;114;p13"/>
          <p:cNvSpPr/>
          <p:nvPr/>
        </p:nvSpPr>
        <p:spPr>
          <a:xfrm>
            <a:off x="0" y="30992"/>
            <a:ext cx="9026400" cy="5112600"/>
          </a:xfrm>
          <a:prstGeom prst="rect">
            <a:avLst/>
          </a:prstGeom>
          <a:gradFill>
            <a:gsLst>
              <a:gs pos="0">
                <a:srgbClr val="0C5B79">
                  <a:alpha val="81568"/>
                </a:srgbClr>
              </a:gs>
              <a:gs pos="34000">
                <a:srgbClr val="0C5B79">
                  <a:alpha val="81568"/>
                </a:srgbClr>
              </a:gs>
              <a:gs pos="73000">
                <a:srgbClr val="0C5B79">
                  <a:alpha val="2352"/>
                </a:srgbClr>
              </a:gs>
              <a:gs pos="100000">
                <a:srgbClr val="0C5B79">
                  <a:alpha val="2352"/>
                </a:srgbClr>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15" name="Google Shape;115;p13"/>
          <p:cNvSpPr txBox="1"/>
          <p:nvPr>
            <p:ph idx="1" type="body"/>
          </p:nvPr>
        </p:nvSpPr>
        <p:spPr>
          <a:xfrm>
            <a:off x="201881" y="1363416"/>
            <a:ext cx="5315400" cy="3600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0"/>
              </a:spcBef>
              <a:spcAft>
                <a:spcPts val="0"/>
              </a:spcAft>
              <a:buSzPts val="2100"/>
              <a:buNone/>
              <a:defRPr b="1" i="0" sz="2100">
                <a:solidFill>
                  <a:schemeClr val="lt1"/>
                </a:solidFill>
                <a:latin typeface="Open Sans"/>
                <a:ea typeface="Open Sans"/>
                <a:cs typeface="Open Sans"/>
                <a:sym typeface="Open Sans"/>
              </a:defRPr>
            </a:lvl1pPr>
            <a:lvl2pPr indent="-361950" lvl="1" marL="914400" algn="l">
              <a:lnSpc>
                <a:spcPct val="100000"/>
              </a:lnSpc>
              <a:spcBef>
                <a:spcPts val="900"/>
              </a:spcBef>
              <a:spcAft>
                <a:spcPts val="0"/>
              </a:spcAft>
              <a:buSzPts val="2100"/>
              <a:buChar char="•"/>
              <a:defRPr b="1" sz="2100">
                <a:solidFill>
                  <a:schemeClr val="lt1"/>
                </a:solidFill>
              </a:defRPr>
            </a:lvl2pPr>
            <a:lvl3pPr indent="-361950" lvl="2" marL="1371600" algn="l">
              <a:lnSpc>
                <a:spcPct val="100000"/>
              </a:lnSpc>
              <a:spcBef>
                <a:spcPts val="900"/>
              </a:spcBef>
              <a:spcAft>
                <a:spcPts val="0"/>
              </a:spcAft>
              <a:buSzPts val="2100"/>
              <a:buChar char="•"/>
              <a:defRPr b="1" sz="2100">
                <a:solidFill>
                  <a:schemeClr val="lt1"/>
                </a:solidFill>
              </a:defRPr>
            </a:lvl3pPr>
            <a:lvl4pPr indent="-361950" lvl="3" marL="1828800" algn="l">
              <a:lnSpc>
                <a:spcPct val="100000"/>
              </a:lnSpc>
              <a:spcBef>
                <a:spcPts val="900"/>
              </a:spcBef>
              <a:spcAft>
                <a:spcPts val="0"/>
              </a:spcAft>
              <a:buSzPts val="2100"/>
              <a:buChar char="•"/>
              <a:defRPr b="1" sz="2100">
                <a:solidFill>
                  <a:schemeClr val="lt1"/>
                </a:solidFill>
              </a:defRPr>
            </a:lvl4pPr>
            <a:lvl5pPr indent="-361950" lvl="4" marL="2286000" algn="l">
              <a:lnSpc>
                <a:spcPct val="100000"/>
              </a:lnSpc>
              <a:spcBef>
                <a:spcPts val="900"/>
              </a:spcBef>
              <a:spcAft>
                <a:spcPts val="0"/>
              </a:spcAft>
              <a:buSzPts val="2100"/>
              <a:buChar char="•"/>
              <a:defRPr b="1" sz="2100">
                <a:solidFill>
                  <a:schemeClr val="lt1"/>
                </a:solidFill>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6" name="Google Shape;116;p13"/>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17" name="Google Shape;117;p13"/>
          <p:cNvSpPr txBox="1"/>
          <p:nvPr>
            <p:ph idx="2" type="body"/>
          </p:nvPr>
        </p:nvSpPr>
        <p:spPr>
          <a:xfrm>
            <a:off x="202406" y="1994297"/>
            <a:ext cx="8640600" cy="2625300"/>
          </a:xfrm>
          <a:prstGeom prst="rect">
            <a:avLst/>
          </a:prstGeom>
          <a:noFill/>
          <a:ln>
            <a:noFill/>
          </a:ln>
        </p:spPr>
        <p:txBody>
          <a:bodyPr anchorCtr="0" anchor="t" bIns="34275" lIns="68575" spcFirstLastPara="1" rIns="68575" wrap="square" tIns="34275">
            <a:normAutofit/>
          </a:bodyPr>
          <a:lstStyle>
            <a:lvl1pPr indent="-381000" lvl="0" marL="457200" algn="l">
              <a:lnSpc>
                <a:spcPct val="100000"/>
              </a:lnSpc>
              <a:spcBef>
                <a:spcPts val="0"/>
              </a:spcBef>
              <a:spcAft>
                <a:spcPts val="0"/>
              </a:spcAft>
              <a:buSzPts val="2400"/>
              <a:buChar char="•"/>
              <a:defRPr>
                <a:solidFill>
                  <a:schemeClr val="lt1"/>
                </a:solidFill>
              </a:defRPr>
            </a:lvl1pPr>
            <a:lvl2pPr indent="-361950" lvl="1" marL="914400" algn="l">
              <a:lnSpc>
                <a:spcPct val="100000"/>
              </a:lnSpc>
              <a:spcBef>
                <a:spcPts val="900"/>
              </a:spcBef>
              <a:spcAft>
                <a:spcPts val="0"/>
              </a:spcAft>
              <a:buSzPts val="2100"/>
              <a:buChar char="•"/>
              <a:defRPr>
                <a:solidFill>
                  <a:schemeClr val="lt1"/>
                </a:solidFill>
              </a:defRPr>
            </a:lvl2pPr>
            <a:lvl3pPr indent="-355600" lvl="2" marL="1371600" algn="l">
              <a:lnSpc>
                <a:spcPct val="100000"/>
              </a:lnSpc>
              <a:spcBef>
                <a:spcPts val="900"/>
              </a:spcBef>
              <a:spcAft>
                <a:spcPts val="0"/>
              </a:spcAft>
              <a:buSzPts val="2000"/>
              <a:buChar char="•"/>
              <a:defRPr>
                <a:solidFill>
                  <a:schemeClr val="lt1"/>
                </a:solidFill>
              </a:defRPr>
            </a:lvl3pPr>
            <a:lvl4pPr indent="-342900" lvl="3" marL="1828800" algn="l">
              <a:lnSpc>
                <a:spcPct val="100000"/>
              </a:lnSpc>
              <a:spcBef>
                <a:spcPts val="900"/>
              </a:spcBef>
              <a:spcAft>
                <a:spcPts val="0"/>
              </a:spcAft>
              <a:buSzPts val="1800"/>
              <a:buChar char="•"/>
              <a:defRPr>
                <a:solidFill>
                  <a:schemeClr val="lt1"/>
                </a:solidFill>
              </a:defRPr>
            </a:lvl4pPr>
            <a:lvl5pPr indent="-336550" lvl="4" marL="2286000" algn="l">
              <a:lnSpc>
                <a:spcPct val="100000"/>
              </a:lnSpc>
              <a:spcBef>
                <a:spcPts val="900"/>
              </a:spcBef>
              <a:spcAft>
                <a:spcPts val="0"/>
              </a:spcAft>
              <a:buSzPts val="1700"/>
              <a:buChar char="•"/>
              <a:defRPr>
                <a:solidFill>
                  <a:schemeClr val="lt1"/>
                </a:solidFill>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8" name="Google Shape;118;p13"/>
          <p:cNvSpPr txBox="1"/>
          <p:nvPr>
            <p:ph type="title"/>
          </p:nvPr>
        </p:nvSpPr>
        <p:spPr>
          <a:xfrm>
            <a:off x="256032" y="255833"/>
            <a:ext cx="4895700" cy="9003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Text&#10;&#10;Description automatically generated" id="119" name="Google Shape;119;p13"/>
          <p:cNvPicPr preferRelativeResize="0"/>
          <p:nvPr/>
        </p:nvPicPr>
        <p:blipFill rotWithShape="1">
          <a:blip r:embed="rId5">
            <a:alphaModFix/>
          </a:blip>
          <a:srcRect b="0" l="0" r="0" t="0"/>
          <a:stretch/>
        </p:blipFill>
        <p:spPr>
          <a:xfrm>
            <a:off x="53580" y="4746918"/>
            <a:ext cx="924463" cy="392898"/>
          </a:xfrm>
          <a:prstGeom prst="rect">
            <a:avLst/>
          </a:prstGeom>
          <a:noFill/>
          <a:ln>
            <a:noFill/>
          </a:ln>
        </p:spPr>
      </p:pic>
      <p:sp>
        <p:nvSpPr>
          <p:cNvPr id="120" name="Google Shape;120;p13"/>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Text">
  <p:cSld name="2 Column Text">
    <p:spTree>
      <p:nvGrpSpPr>
        <p:cNvPr id="121" name="Shape 121"/>
        <p:cNvGrpSpPr/>
        <p:nvPr/>
      </p:nvGrpSpPr>
      <p:grpSpPr>
        <a:xfrm>
          <a:off x="0" y="0"/>
          <a:ext cx="0" cy="0"/>
          <a:chOff x="0" y="0"/>
          <a:chExt cx="0" cy="0"/>
        </a:xfrm>
      </p:grpSpPr>
      <p:pic>
        <p:nvPicPr>
          <p:cNvPr id="122" name="Google Shape;122;p14"/>
          <p:cNvPicPr preferRelativeResize="0"/>
          <p:nvPr/>
        </p:nvPicPr>
        <p:blipFill rotWithShape="1">
          <a:blip r:embed="rId2">
            <a:alphaModFix/>
          </a:blip>
          <a:srcRect b="0" l="36" r="36" t="0"/>
          <a:stretch/>
        </p:blipFill>
        <p:spPr>
          <a:xfrm>
            <a:off x="0" y="0"/>
            <a:ext cx="9144000" cy="5166416"/>
          </a:xfrm>
          <a:prstGeom prst="rect">
            <a:avLst/>
          </a:prstGeom>
          <a:noFill/>
          <a:ln>
            <a:noFill/>
          </a:ln>
        </p:spPr>
      </p:pic>
      <p:sp>
        <p:nvSpPr>
          <p:cNvPr id="123" name="Google Shape;123;p14"/>
          <p:cNvSpPr/>
          <p:nvPr/>
        </p:nvSpPr>
        <p:spPr>
          <a:xfrm>
            <a:off x="1" y="82932"/>
            <a:ext cx="9144000" cy="5060400"/>
          </a:xfrm>
          <a:prstGeom prst="rect">
            <a:avLst/>
          </a:prstGeom>
          <a:gradFill>
            <a:gsLst>
              <a:gs pos="0">
                <a:srgbClr val="0C5B79">
                  <a:alpha val="67450"/>
                </a:srgbClr>
              </a:gs>
              <a:gs pos="13000">
                <a:srgbClr val="0C5B79">
                  <a:alpha val="67450"/>
                </a:srgbClr>
              </a:gs>
              <a:gs pos="52000">
                <a:srgbClr val="0C5B79">
                  <a:alpha val="2352"/>
                </a:srgbClr>
              </a:gs>
              <a:gs pos="83000">
                <a:srgbClr val="0C5B79">
                  <a:alpha val="67450"/>
                </a:srgbClr>
              </a:gs>
              <a:gs pos="100000">
                <a:srgbClr val="0C5B79">
                  <a:alpha val="67450"/>
                </a:srgbClr>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24" name="Google Shape;124;p14"/>
          <p:cNvSpPr/>
          <p:nvPr/>
        </p:nvSpPr>
        <p:spPr>
          <a:xfrm>
            <a:off x="-1" y="0"/>
            <a:ext cx="9144000" cy="5143500"/>
          </a:xfrm>
          <a:prstGeom prst="rect">
            <a:avLst/>
          </a:prstGeom>
          <a:gradFill>
            <a:gsLst>
              <a:gs pos="0">
                <a:srgbClr val="0C5B79">
                  <a:alpha val="66274"/>
                </a:srgbClr>
              </a:gs>
              <a:gs pos="5000">
                <a:srgbClr val="0C5B79">
                  <a:alpha val="66274"/>
                </a:srgbClr>
              </a:gs>
              <a:gs pos="52000">
                <a:srgbClr val="0C5B79">
                  <a:alpha val="0"/>
                </a:srgbClr>
              </a:gs>
              <a:gs pos="100000">
                <a:srgbClr val="0C5B79">
                  <a:alpha val="67450"/>
                </a:srgbClr>
              </a:gs>
            </a:gsLst>
            <a:lin ang="54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25" name="Google Shape;125;p14"/>
          <p:cNvSpPr txBox="1"/>
          <p:nvPr>
            <p:ph idx="1" type="body"/>
          </p:nvPr>
        </p:nvSpPr>
        <p:spPr>
          <a:xfrm>
            <a:off x="267892" y="315003"/>
            <a:ext cx="4058700" cy="6927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0"/>
              </a:spcBef>
              <a:spcAft>
                <a:spcPts val="0"/>
              </a:spcAft>
              <a:buSzPts val="2300"/>
              <a:buNone/>
              <a:defRPr b="1" i="0" sz="2300">
                <a:solidFill>
                  <a:schemeClr val="lt1"/>
                </a:solidFill>
                <a:latin typeface="Montserrat"/>
                <a:ea typeface="Montserrat"/>
                <a:cs typeface="Montserrat"/>
                <a:sym typeface="Montserrat"/>
              </a:defRPr>
            </a:lvl1pPr>
            <a:lvl2pPr indent="-228600" lvl="1" marL="914400" algn="l">
              <a:lnSpc>
                <a:spcPct val="100000"/>
              </a:lnSpc>
              <a:spcBef>
                <a:spcPts val="900"/>
              </a:spcBef>
              <a:spcAft>
                <a:spcPts val="0"/>
              </a:spcAft>
              <a:buSzPts val="2100"/>
              <a:buNone/>
              <a:defRPr b="1" i="0" sz="2100">
                <a:solidFill>
                  <a:schemeClr val="lt1"/>
                </a:solidFill>
                <a:latin typeface="Montserrat"/>
                <a:ea typeface="Montserrat"/>
                <a:cs typeface="Montserrat"/>
                <a:sym typeface="Montserrat"/>
              </a:defRPr>
            </a:lvl2pPr>
            <a:lvl3pPr indent="-228600" lvl="2" marL="1371600" algn="l">
              <a:lnSpc>
                <a:spcPct val="100000"/>
              </a:lnSpc>
              <a:spcBef>
                <a:spcPts val="900"/>
              </a:spcBef>
              <a:spcAft>
                <a:spcPts val="0"/>
              </a:spcAft>
              <a:buSzPts val="2100"/>
              <a:buNone/>
              <a:defRPr b="1" i="0" sz="2100">
                <a:solidFill>
                  <a:schemeClr val="lt1"/>
                </a:solidFill>
                <a:latin typeface="Montserrat"/>
                <a:ea typeface="Montserrat"/>
                <a:cs typeface="Montserrat"/>
                <a:sym typeface="Montserrat"/>
              </a:defRPr>
            </a:lvl3pPr>
            <a:lvl4pPr indent="-228600" lvl="3" marL="1828800" algn="l">
              <a:lnSpc>
                <a:spcPct val="100000"/>
              </a:lnSpc>
              <a:spcBef>
                <a:spcPts val="900"/>
              </a:spcBef>
              <a:spcAft>
                <a:spcPts val="0"/>
              </a:spcAft>
              <a:buSzPts val="2100"/>
              <a:buNone/>
              <a:defRPr b="1" i="0" sz="2100">
                <a:solidFill>
                  <a:schemeClr val="lt1"/>
                </a:solidFill>
                <a:latin typeface="Montserrat"/>
                <a:ea typeface="Montserrat"/>
                <a:cs typeface="Montserrat"/>
                <a:sym typeface="Montserrat"/>
              </a:defRPr>
            </a:lvl4pPr>
            <a:lvl5pPr indent="-228600" lvl="4" marL="2286000" algn="l">
              <a:lnSpc>
                <a:spcPct val="100000"/>
              </a:lnSpc>
              <a:spcBef>
                <a:spcPts val="900"/>
              </a:spcBef>
              <a:spcAft>
                <a:spcPts val="0"/>
              </a:spcAft>
              <a:buSzPts val="2100"/>
              <a:buNone/>
              <a:defRPr b="1" i="0" sz="2100">
                <a:solidFill>
                  <a:schemeClr val="lt1"/>
                </a:solidFill>
                <a:latin typeface="Montserrat"/>
                <a:ea typeface="Montserrat"/>
                <a:cs typeface="Montserrat"/>
                <a:sym typeface="Montserrat"/>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6" name="Google Shape;126;p14"/>
          <p:cNvSpPr txBox="1"/>
          <p:nvPr>
            <p:ph idx="2" type="body"/>
          </p:nvPr>
        </p:nvSpPr>
        <p:spPr>
          <a:xfrm>
            <a:off x="4817268" y="315003"/>
            <a:ext cx="4058700" cy="6927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0"/>
              </a:spcBef>
              <a:spcAft>
                <a:spcPts val="0"/>
              </a:spcAft>
              <a:buSzPts val="2300"/>
              <a:buNone/>
              <a:defRPr b="1" i="0" sz="2300">
                <a:solidFill>
                  <a:schemeClr val="lt1"/>
                </a:solidFill>
                <a:latin typeface="Montserrat"/>
                <a:ea typeface="Montserrat"/>
                <a:cs typeface="Montserrat"/>
                <a:sym typeface="Montserrat"/>
              </a:defRPr>
            </a:lvl1pPr>
            <a:lvl2pPr indent="-228600" lvl="1" marL="914400" algn="l">
              <a:lnSpc>
                <a:spcPct val="100000"/>
              </a:lnSpc>
              <a:spcBef>
                <a:spcPts val="900"/>
              </a:spcBef>
              <a:spcAft>
                <a:spcPts val="0"/>
              </a:spcAft>
              <a:buSzPts val="2100"/>
              <a:buNone/>
              <a:defRPr b="1" i="0" sz="2100">
                <a:solidFill>
                  <a:schemeClr val="lt1"/>
                </a:solidFill>
                <a:latin typeface="Montserrat"/>
                <a:ea typeface="Montserrat"/>
                <a:cs typeface="Montserrat"/>
                <a:sym typeface="Montserrat"/>
              </a:defRPr>
            </a:lvl2pPr>
            <a:lvl3pPr indent="-228600" lvl="2" marL="1371600" algn="l">
              <a:lnSpc>
                <a:spcPct val="100000"/>
              </a:lnSpc>
              <a:spcBef>
                <a:spcPts val="900"/>
              </a:spcBef>
              <a:spcAft>
                <a:spcPts val="0"/>
              </a:spcAft>
              <a:buSzPts val="2100"/>
              <a:buNone/>
              <a:defRPr b="1" i="0" sz="2100">
                <a:solidFill>
                  <a:schemeClr val="lt1"/>
                </a:solidFill>
                <a:latin typeface="Montserrat"/>
                <a:ea typeface="Montserrat"/>
                <a:cs typeface="Montserrat"/>
                <a:sym typeface="Montserrat"/>
              </a:defRPr>
            </a:lvl3pPr>
            <a:lvl4pPr indent="-228600" lvl="3" marL="1828800" algn="l">
              <a:lnSpc>
                <a:spcPct val="100000"/>
              </a:lnSpc>
              <a:spcBef>
                <a:spcPts val="900"/>
              </a:spcBef>
              <a:spcAft>
                <a:spcPts val="0"/>
              </a:spcAft>
              <a:buSzPts val="2100"/>
              <a:buNone/>
              <a:defRPr b="1" i="0" sz="2100">
                <a:solidFill>
                  <a:schemeClr val="lt1"/>
                </a:solidFill>
                <a:latin typeface="Montserrat"/>
                <a:ea typeface="Montserrat"/>
                <a:cs typeface="Montserrat"/>
                <a:sym typeface="Montserrat"/>
              </a:defRPr>
            </a:lvl4pPr>
            <a:lvl5pPr indent="-228600" lvl="4" marL="2286000" algn="l">
              <a:lnSpc>
                <a:spcPct val="100000"/>
              </a:lnSpc>
              <a:spcBef>
                <a:spcPts val="900"/>
              </a:spcBef>
              <a:spcAft>
                <a:spcPts val="0"/>
              </a:spcAft>
              <a:buSzPts val="2100"/>
              <a:buNone/>
              <a:defRPr b="1" i="0" sz="2100">
                <a:solidFill>
                  <a:schemeClr val="lt1"/>
                </a:solidFill>
                <a:latin typeface="Montserrat"/>
                <a:ea typeface="Montserrat"/>
                <a:cs typeface="Montserrat"/>
                <a:sym typeface="Montserrat"/>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7" name="Google Shape;127;p14"/>
          <p:cNvSpPr txBox="1"/>
          <p:nvPr>
            <p:ph idx="3" type="body"/>
          </p:nvPr>
        </p:nvSpPr>
        <p:spPr>
          <a:xfrm>
            <a:off x="267891" y="1419225"/>
            <a:ext cx="4058700" cy="2943300"/>
          </a:xfrm>
          <a:prstGeom prst="rect">
            <a:avLst/>
          </a:prstGeom>
          <a:noFill/>
          <a:ln>
            <a:noFill/>
          </a:ln>
        </p:spPr>
        <p:txBody>
          <a:bodyPr anchorCtr="0" anchor="t" bIns="34275" lIns="68575" spcFirstLastPara="1" rIns="68575" wrap="square" tIns="34275">
            <a:normAutofit/>
          </a:bodyPr>
          <a:lstStyle>
            <a:lvl1pPr indent="-381000" lvl="0" marL="457200" algn="l">
              <a:lnSpc>
                <a:spcPct val="100000"/>
              </a:lnSpc>
              <a:spcBef>
                <a:spcPts val="0"/>
              </a:spcBef>
              <a:spcAft>
                <a:spcPts val="0"/>
              </a:spcAft>
              <a:buSzPts val="2400"/>
              <a:buChar char="•"/>
              <a:defRPr b="0" i="0">
                <a:solidFill>
                  <a:schemeClr val="lt1"/>
                </a:solidFill>
                <a:latin typeface="Open Sans"/>
                <a:ea typeface="Open Sans"/>
                <a:cs typeface="Open Sans"/>
                <a:sym typeface="Open Sans"/>
              </a:defRPr>
            </a:lvl1pPr>
            <a:lvl2pPr indent="-361950" lvl="1" marL="914400" algn="l">
              <a:lnSpc>
                <a:spcPct val="100000"/>
              </a:lnSpc>
              <a:spcBef>
                <a:spcPts val="900"/>
              </a:spcBef>
              <a:spcAft>
                <a:spcPts val="0"/>
              </a:spcAft>
              <a:buSzPts val="2100"/>
              <a:buChar char="•"/>
              <a:defRPr b="0" i="0">
                <a:solidFill>
                  <a:schemeClr val="lt1"/>
                </a:solidFill>
                <a:latin typeface="Open Sans"/>
                <a:ea typeface="Open Sans"/>
                <a:cs typeface="Open Sans"/>
                <a:sym typeface="Open Sans"/>
              </a:defRPr>
            </a:lvl2pPr>
            <a:lvl3pPr indent="-355600" lvl="2" marL="1371600" algn="l">
              <a:lnSpc>
                <a:spcPct val="100000"/>
              </a:lnSpc>
              <a:spcBef>
                <a:spcPts val="900"/>
              </a:spcBef>
              <a:spcAft>
                <a:spcPts val="0"/>
              </a:spcAft>
              <a:buSzPts val="2000"/>
              <a:buChar char="•"/>
              <a:defRPr b="0" i="0">
                <a:solidFill>
                  <a:schemeClr val="lt1"/>
                </a:solidFill>
                <a:latin typeface="Open Sans"/>
                <a:ea typeface="Open Sans"/>
                <a:cs typeface="Open Sans"/>
                <a:sym typeface="Open Sans"/>
              </a:defRPr>
            </a:lvl3pPr>
            <a:lvl4pPr indent="-342900" lvl="3" marL="1828800" algn="l">
              <a:lnSpc>
                <a:spcPct val="100000"/>
              </a:lnSpc>
              <a:spcBef>
                <a:spcPts val="900"/>
              </a:spcBef>
              <a:spcAft>
                <a:spcPts val="0"/>
              </a:spcAft>
              <a:buSzPts val="1800"/>
              <a:buChar char="•"/>
              <a:defRPr b="0" i="0">
                <a:solidFill>
                  <a:schemeClr val="lt1"/>
                </a:solidFill>
                <a:latin typeface="Open Sans"/>
                <a:ea typeface="Open Sans"/>
                <a:cs typeface="Open Sans"/>
                <a:sym typeface="Open Sans"/>
              </a:defRPr>
            </a:lvl4pPr>
            <a:lvl5pPr indent="-336550" lvl="4" marL="2286000" algn="l">
              <a:lnSpc>
                <a:spcPct val="100000"/>
              </a:lnSpc>
              <a:spcBef>
                <a:spcPts val="900"/>
              </a:spcBef>
              <a:spcAft>
                <a:spcPts val="0"/>
              </a:spcAft>
              <a:buSzPts val="1700"/>
              <a:buChar char="•"/>
              <a:defRPr b="0" i="0">
                <a:solidFill>
                  <a:schemeClr val="lt1"/>
                </a:solidFill>
                <a:latin typeface="Open Sans"/>
                <a:ea typeface="Open Sans"/>
                <a:cs typeface="Open Sans"/>
                <a:sym typeface="Open Sans"/>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8" name="Google Shape;128;p14"/>
          <p:cNvSpPr txBox="1"/>
          <p:nvPr>
            <p:ph idx="4" type="body"/>
          </p:nvPr>
        </p:nvSpPr>
        <p:spPr>
          <a:xfrm>
            <a:off x="4817267" y="1419225"/>
            <a:ext cx="4058700" cy="2943300"/>
          </a:xfrm>
          <a:prstGeom prst="rect">
            <a:avLst/>
          </a:prstGeom>
          <a:noFill/>
          <a:ln>
            <a:noFill/>
          </a:ln>
        </p:spPr>
        <p:txBody>
          <a:bodyPr anchorCtr="0" anchor="t" bIns="34275" lIns="68575" spcFirstLastPara="1" rIns="68575" wrap="square" tIns="34275">
            <a:normAutofit/>
          </a:bodyPr>
          <a:lstStyle>
            <a:lvl1pPr indent="-381000" lvl="0" marL="457200" algn="l">
              <a:lnSpc>
                <a:spcPct val="100000"/>
              </a:lnSpc>
              <a:spcBef>
                <a:spcPts val="0"/>
              </a:spcBef>
              <a:spcAft>
                <a:spcPts val="0"/>
              </a:spcAft>
              <a:buSzPts val="2400"/>
              <a:buChar char="•"/>
              <a:defRPr b="0" i="0">
                <a:solidFill>
                  <a:schemeClr val="lt1"/>
                </a:solidFill>
                <a:latin typeface="Open Sans"/>
                <a:ea typeface="Open Sans"/>
                <a:cs typeface="Open Sans"/>
                <a:sym typeface="Open Sans"/>
              </a:defRPr>
            </a:lvl1pPr>
            <a:lvl2pPr indent="-361950" lvl="1" marL="914400" algn="l">
              <a:lnSpc>
                <a:spcPct val="100000"/>
              </a:lnSpc>
              <a:spcBef>
                <a:spcPts val="900"/>
              </a:spcBef>
              <a:spcAft>
                <a:spcPts val="0"/>
              </a:spcAft>
              <a:buSzPts val="2100"/>
              <a:buChar char="•"/>
              <a:defRPr b="0" i="0">
                <a:solidFill>
                  <a:schemeClr val="lt1"/>
                </a:solidFill>
                <a:latin typeface="Open Sans"/>
                <a:ea typeface="Open Sans"/>
                <a:cs typeface="Open Sans"/>
                <a:sym typeface="Open Sans"/>
              </a:defRPr>
            </a:lvl2pPr>
            <a:lvl3pPr indent="-355600" lvl="2" marL="1371600" algn="l">
              <a:lnSpc>
                <a:spcPct val="100000"/>
              </a:lnSpc>
              <a:spcBef>
                <a:spcPts val="900"/>
              </a:spcBef>
              <a:spcAft>
                <a:spcPts val="0"/>
              </a:spcAft>
              <a:buSzPts val="2000"/>
              <a:buChar char="•"/>
              <a:defRPr b="0" i="0">
                <a:solidFill>
                  <a:schemeClr val="lt1"/>
                </a:solidFill>
                <a:latin typeface="Open Sans"/>
                <a:ea typeface="Open Sans"/>
                <a:cs typeface="Open Sans"/>
                <a:sym typeface="Open Sans"/>
              </a:defRPr>
            </a:lvl3pPr>
            <a:lvl4pPr indent="-342900" lvl="3" marL="1828800" algn="l">
              <a:lnSpc>
                <a:spcPct val="100000"/>
              </a:lnSpc>
              <a:spcBef>
                <a:spcPts val="900"/>
              </a:spcBef>
              <a:spcAft>
                <a:spcPts val="0"/>
              </a:spcAft>
              <a:buSzPts val="1800"/>
              <a:buChar char="•"/>
              <a:defRPr b="0" i="0">
                <a:solidFill>
                  <a:schemeClr val="lt1"/>
                </a:solidFill>
                <a:latin typeface="Open Sans"/>
                <a:ea typeface="Open Sans"/>
                <a:cs typeface="Open Sans"/>
                <a:sym typeface="Open Sans"/>
              </a:defRPr>
            </a:lvl4pPr>
            <a:lvl5pPr indent="-336550" lvl="4" marL="2286000" algn="l">
              <a:lnSpc>
                <a:spcPct val="100000"/>
              </a:lnSpc>
              <a:spcBef>
                <a:spcPts val="900"/>
              </a:spcBef>
              <a:spcAft>
                <a:spcPts val="0"/>
              </a:spcAft>
              <a:buSzPts val="1700"/>
              <a:buChar char="•"/>
              <a:defRPr b="0" i="0">
                <a:solidFill>
                  <a:schemeClr val="lt1"/>
                </a:solidFill>
                <a:latin typeface="Open Sans"/>
                <a:ea typeface="Open Sans"/>
                <a:cs typeface="Open Sans"/>
                <a:sym typeface="Open Sans"/>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9" name="Google Shape;129;p14"/>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descr="Text&#10;&#10;Description automatically generated" id="130" name="Google Shape;130;p14"/>
          <p:cNvPicPr preferRelativeResize="0"/>
          <p:nvPr/>
        </p:nvPicPr>
        <p:blipFill rotWithShape="1">
          <a:blip r:embed="rId3">
            <a:alphaModFix/>
          </a:blip>
          <a:srcRect b="0" l="0" r="0" t="0"/>
          <a:stretch/>
        </p:blipFill>
        <p:spPr>
          <a:xfrm>
            <a:off x="53580" y="4746918"/>
            <a:ext cx="924463" cy="392898"/>
          </a:xfrm>
          <a:prstGeom prst="rect">
            <a:avLst/>
          </a:prstGeom>
          <a:noFill/>
          <a:ln>
            <a:noFill/>
          </a:ln>
        </p:spPr>
      </p:pic>
      <p:sp>
        <p:nvSpPr>
          <p:cNvPr id="131" name="Google Shape;131;p14"/>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2 Column Text">
  <p:cSld name="1_2 Column Text">
    <p:spTree>
      <p:nvGrpSpPr>
        <p:cNvPr id="132" name="Shape 132"/>
        <p:cNvGrpSpPr/>
        <p:nvPr/>
      </p:nvGrpSpPr>
      <p:grpSpPr>
        <a:xfrm>
          <a:off x="0" y="0"/>
          <a:ext cx="0" cy="0"/>
          <a:chOff x="0" y="0"/>
          <a:chExt cx="0" cy="0"/>
        </a:xfrm>
      </p:grpSpPr>
      <p:pic>
        <p:nvPicPr>
          <p:cNvPr id="133" name="Google Shape;133;p15"/>
          <p:cNvPicPr preferRelativeResize="0"/>
          <p:nvPr/>
        </p:nvPicPr>
        <p:blipFill rotWithShape="1">
          <a:blip r:embed="rId2">
            <a:alphaModFix/>
          </a:blip>
          <a:srcRect b="0" l="36" r="36" t="0"/>
          <a:stretch/>
        </p:blipFill>
        <p:spPr>
          <a:xfrm>
            <a:off x="0" y="0"/>
            <a:ext cx="9144000" cy="5166416"/>
          </a:xfrm>
          <a:prstGeom prst="rect">
            <a:avLst/>
          </a:prstGeom>
          <a:noFill/>
          <a:ln>
            <a:noFill/>
          </a:ln>
        </p:spPr>
      </p:pic>
      <p:sp>
        <p:nvSpPr>
          <p:cNvPr id="134" name="Google Shape;134;p15"/>
          <p:cNvSpPr/>
          <p:nvPr/>
        </p:nvSpPr>
        <p:spPr>
          <a:xfrm>
            <a:off x="1" y="82932"/>
            <a:ext cx="9144000" cy="5060400"/>
          </a:xfrm>
          <a:prstGeom prst="rect">
            <a:avLst/>
          </a:prstGeom>
          <a:gradFill>
            <a:gsLst>
              <a:gs pos="0">
                <a:srgbClr val="0C5B79">
                  <a:alpha val="67450"/>
                </a:srgbClr>
              </a:gs>
              <a:gs pos="13000">
                <a:srgbClr val="0C5B79">
                  <a:alpha val="67450"/>
                </a:srgbClr>
              </a:gs>
              <a:gs pos="52000">
                <a:srgbClr val="0C5B79">
                  <a:alpha val="2352"/>
                </a:srgbClr>
              </a:gs>
              <a:gs pos="83000">
                <a:srgbClr val="0C5B79">
                  <a:alpha val="67450"/>
                </a:srgbClr>
              </a:gs>
              <a:gs pos="100000">
                <a:srgbClr val="0C5B79">
                  <a:alpha val="67450"/>
                </a:srgbClr>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35" name="Google Shape;135;p15"/>
          <p:cNvSpPr/>
          <p:nvPr/>
        </p:nvSpPr>
        <p:spPr>
          <a:xfrm>
            <a:off x="0" y="0"/>
            <a:ext cx="9144000" cy="5166600"/>
          </a:xfrm>
          <a:prstGeom prst="rect">
            <a:avLst/>
          </a:prstGeom>
          <a:gradFill>
            <a:gsLst>
              <a:gs pos="0">
                <a:srgbClr val="0C5B79">
                  <a:alpha val="66274"/>
                </a:srgbClr>
              </a:gs>
              <a:gs pos="5000">
                <a:srgbClr val="0C5B79">
                  <a:alpha val="66274"/>
                </a:srgbClr>
              </a:gs>
              <a:gs pos="52000">
                <a:srgbClr val="0C5B79">
                  <a:alpha val="0"/>
                </a:srgbClr>
              </a:gs>
              <a:gs pos="100000">
                <a:srgbClr val="0C5B79">
                  <a:alpha val="67450"/>
                </a:srgbClr>
              </a:gs>
            </a:gsLst>
            <a:lin ang="54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36" name="Google Shape;136;p15"/>
          <p:cNvSpPr txBox="1"/>
          <p:nvPr>
            <p:ph idx="1" type="body"/>
          </p:nvPr>
        </p:nvSpPr>
        <p:spPr>
          <a:xfrm>
            <a:off x="267891" y="1419225"/>
            <a:ext cx="4058700" cy="2943300"/>
          </a:xfrm>
          <a:prstGeom prst="rect">
            <a:avLst/>
          </a:prstGeom>
          <a:noFill/>
          <a:ln>
            <a:noFill/>
          </a:ln>
        </p:spPr>
        <p:txBody>
          <a:bodyPr anchorCtr="0" anchor="t" bIns="34275" lIns="68575" spcFirstLastPara="1" rIns="68575" wrap="square" tIns="34275">
            <a:normAutofit/>
          </a:bodyPr>
          <a:lstStyle>
            <a:lvl1pPr indent="-381000" lvl="0" marL="457200" algn="l">
              <a:lnSpc>
                <a:spcPct val="100000"/>
              </a:lnSpc>
              <a:spcBef>
                <a:spcPts val="0"/>
              </a:spcBef>
              <a:spcAft>
                <a:spcPts val="0"/>
              </a:spcAft>
              <a:buSzPts val="2400"/>
              <a:buChar char="•"/>
              <a:defRPr b="0" i="0">
                <a:solidFill>
                  <a:schemeClr val="lt1"/>
                </a:solidFill>
                <a:latin typeface="Open Sans"/>
                <a:ea typeface="Open Sans"/>
                <a:cs typeface="Open Sans"/>
                <a:sym typeface="Open Sans"/>
              </a:defRPr>
            </a:lvl1pPr>
            <a:lvl2pPr indent="-361950" lvl="1" marL="914400" algn="l">
              <a:lnSpc>
                <a:spcPct val="100000"/>
              </a:lnSpc>
              <a:spcBef>
                <a:spcPts val="900"/>
              </a:spcBef>
              <a:spcAft>
                <a:spcPts val="0"/>
              </a:spcAft>
              <a:buSzPts val="2100"/>
              <a:buChar char="•"/>
              <a:defRPr b="0" i="0">
                <a:solidFill>
                  <a:schemeClr val="lt1"/>
                </a:solidFill>
                <a:latin typeface="Open Sans"/>
                <a:ea typeface="Open Sans"/>
                <a:cs typeface="Open Sans"/>
                <a:sym typeface="Open Sans"/>
              </a:defRPr>
            </a:lvl2pPr>
            <a:lvl3pPr indent="-355600" lvl="2" marL="1371600" algn="l">
              <a:lnSpc>
                <a:spcPct val="100000"/>
              </a:lnSpc>
              <a:spcBef>
                <a:spcPts val="900"/>
              </a:spcBef>
              <a:spcAft>
                <a:spcPts val="0"/>
              </a:spcAft>
              <a:buSzPts val="2000"/>
              <a:buChar char="•"/>
              <a:defRPr b="0" i="0">
                <a:solidFill>
                  <a:schemeClr val="lt1"/>
                </a:solidFill>
                <a:latin typeface="Open Sans"/>
                <a:ea typeface="Open Sans"/>
                <a:cs typeface="Open Sans"/>
                <a:sym typeface="Open Sans"/>
              </a:defRPr>
            </a:lvl3pPr>
            <a:lvl4pPr indent="-342900" lvl="3" marL="1828800" algn="l">
              <a:lnSpc>
                <a:spcPct val="100000"/>
              </a:lnSpc>
              <a:spcBef>
                <a:spcPts val="900"/>
              </a:spcBef>
              <a:spcAft>
                <a:spcPts val="0"/>
              </a:spcAft>
              <a:buSzPts val="1800"/>
              <a:buChar char="•"/>
              <a:defRPr b="0" i="0">
                <a:solidFill>
                  <a:schemeClr val="lt1"/>
                </a:solidFill>
                <a:latin typeface="Open Sans"/>
                <a:ea typeface="Open Sans"/>
                <a:cs typeface="Open Sans"/>
                <a:sym typeface="Open Sans"/>
              </a:defRPr>
            </a:lvl4pPr>
            <a:lvl5pPr indent="-336550" lvl="4" marL="2286000" algn="l">
              <a:lnSpc>
                <a:spcPct val="100000"/>
              </a:lnSpc>
              <a:spcBef>
                <a:spcPts val="900"/>
              </a:spcBef>
              <a:spcAft>
                <a:spcPts val="0"/>
              </a:spcAft>
              <a:buSzPts val="1700"/>
              <a:buChar char="•"/>
              <a:defRPr b="0" i="0">
                <a:solidFill>
                  <a:schemeClr val="lt1"/>
                </a:solidFill>
                <a:latin typeface="Open Sans"/>
                <a:ea typeface="Open Sans"/>
                <a:cs typeface="Open Sans"/>
                <a:sym typeface="Open Sans"/>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7" name="Google Shape;137;p15"/>
          <p:cNvSpPr txBox="1"/>
          <p:nvPr>
            <p:ph idx="2" type="body"/>
          </p:nvPr>
        </p:nvSpPr>
        <p:spPr>
          <a:xfrm>
            <a:off x="4817267" y="1419225"/>
            <a:ext cx="4058700" cy="2943300"/>
          </a:xfrm>
          <a:prstGeom prst="rect">
            <a:avLst/>
          </a:prstGeom>
          <a:noFill/>
          <a:ln>
            <a:noFill/>
          </a:ln>
        </p:spPr>
        <p:txBody>
          <a:bodyPr anchorCtr="0" anchor="t" bIns="34275" lIns="68575" spcFirstLastPara="1" rIns="68575" wrap="square" tIns="34275">
            <a:normAutofit/>
          </a:bodyPr>
          <a:lstStyle>
            <a:lvl1pPr indent="-381000" lvl="0" marL="457200" algn="l">
              <a:lnSpc>
                <a:spcPct val="100000"/>
              </a:lnSpc>
              <a:spcBef>
                <a:spcPts val="0"/>
              </a:spcBef>
              <a:spcAft>
                <a:spcPts val="0"/>
              </a:spcAft>
              <a:buSzPts val="2400"/>
              <a:buChar char="•"/>
              <a:defRPr b="0" i="0">
                <a:solidFill>
                  <a:schemeClr val="lt1"/>
                </a:solidFill>
                <a:latin typeface="Open Sans"/>
                <a:ea typeface="Open Sans"/>
                <a:cs typeface="Open Sans"/>
                <a:sym typeface="Open Sans"/>
              </a:defRPr>
            </a:lvl1pPr>
            <a:lvl2pPr indent="-361950" lvl="1" marL="914400" algn="l">
              <a:lnSpc>
                <a:spcPct val="100000"/>
              </a:lnSpc>
              <a:spcBef>
                <a:spcPts val="900"/>
              </a:spcBef>
              <a:spcAft>
                <a:spcPts val="0"/>
              </a:spcAft>
              <a:buSzPts val="2100"/>
              <a:buChar char="•"/>
              <a:defRPr b="0" i="0">
                <a:solidFill>
                  <a:schemeClr val="lt1"/>
                </a:solidFill>
                <a:latin typeface="Open Sans"/>
                <a:ea typeface="Open Sans"/>
                <a:cs typeface="Open Sans"/>
                <a:sym typeface="Open Sans"/>
              </a:defRPr>
            </a:lvl2pPr>
            <a:lvl3pPr indent="-355600" lvl="2" marL="1371600" algn="l">
              <a:lnSpc>
                <a:spcPct val="100000"/>
              </a:lnSpc>
              <a:spcBef>
                <a:spcPts val="900"/>
              </a:spcBef>
              <a:spcAft>
                <a:spcPts val="0"/>
              </a:spcAft>
              <a:buSzPts val="2000"/>
              <a:buChar char="•"/>
              <a:defRPr b="0" i="0">
                <a:solidFill>
                  <a:schemeClr val="lt1"/>
                </a:solidFill>
                <a:latin typeface="Open Sans"/>
                <a:ea typeface="Open Sans"/>
                <a:cs typeface="Open Sans"/>
                <a:sym typeface="Open Sans"/>
              </a:defRPr>
            </a:lvl3pPr>
            <a:lvl4pPr indent="-342900" lvl="3" marL="1828800" algn="l">
              <a:lnSpc>
                <a:spcPct val="100000"/>
              </a:lnSpc>
              <a:spcBef>
                <a:spcPts val="900"/>
              </a:spcBef>
              <a:spcAft>
                <a:spcPts val="0"/>
              </a:spcAft>
              <a:buSzPts val="1800"/>
              <a:buChar char="•"/>
              <a:defRPr b="0" i="0">
                <a:solidFill>
                  <a:schemeClr val="lt1"/>
                </a:solidFill>
                <a:latin typeface="Open Sans"/>
                <a:ea typeface="Open Sans"/>
                <a:cs typeface="Open Sans"/>
                <a:sym typeface="Open Sans"/>
              </a:defRPr>
            </a:lvl4pPr>
            <a:lvl5pPr indent="-336550" lvl="4" marL="2286000" algn="l">
              <a:lnSpc>
                <a:spcPct val="100000"/>
              </a:lnSpc>
              <a:spcBef>
                <a:spcPts val="900"/>
              </a:spcBef>
              <a:spcAft>
                <a:spcPts val="0"/>
              </a:spcAft>
              <a:buSzPts val="1700"/>
              <a:buChar char="•"/>
              <a:defRPr b="0" i="0">
                <a:solidFill>
                  <a:schemeClr val="lt1"/>
                </a:solidFill>
                <a:latin typeface="Open Sans"/>
                <a:ea typeface="Open Sans"/>
                <a:cs typeface="Open Sans"/>
                <a:sym typeface="Open Sans"/>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8" name="Google Shape;138;p15"/>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39" name="Google Shape;139;p15"/>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Text&#10;&#10;Description automatically generated" id="140" name="Google Shape;140;p15"/>
          <p:cNvPicPr preferRelativeResize="0"/>
          <p:nvPr/>
        </p:nvPicPr>
        <p:blipFill rotWithShape="1">
          <a:blip r:embed="rId3">
            <a:alphaModFix/>
          </a:blip>
          <a:srcRect b="0" l="0" r="0" t="0"/>
          <a:stretch/>
        </p:blipFill>
        <p:spPr>
          <a:xfrm>
            <a:off x="53580" y="4746918"/>
            <a:ext cx="924463" cy="392898"/>
          </a:xfrm>
          <a:prstGeom prst="rect">
            <a:avLst/>
          </a:prstGeom>
          <a:noFill/>
          <a:ln>
            <a:noFill/>
          </a:ln>
        </p:spPr>
      </p:pic>
      <p:sp>
        <p:nvSpPr>
          <p:cNvPr id="141" name="Google Shape;141;p15"/>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l - 4 Content">
  <p:cSld name="General - 4 Content">
    <p:spTree>
      <p:nvGrpSpPr>
        <p:cNvPr id="142" name="Shape 142"/>
        <p:cNvGrpSpPr/>
        <p:nvPr/>
      </p:nvGrpSpPr>
      <p:grpSpPr>
        <a:xfrm>
          <a:off x="0" y="0"/>
          <a:ext cx="0" cy="0"/>
          <a:chOff x="0" y="0"/>
          <a:chExt cx="0" cy="0"/>
        </a:xfrm>
      </p:grpSpPr>
      <p:pic>
        <p:nvPicPr>
          <p:cNvPr id="143" name="Google Shape;143;p16"/>
          <p:cNvPicPr preferRelativeResize="0"/>
          <p:nvPr/>
        </p:nvPicPr>
        <p:blipFill rotWithShape="1">
          <a:blip r:embed="rId2">
            <a:alphaModFix/>
          </a:blip>
          <a:srcRect b="10" l="0" r="0" t="12"/>
          <a:stretch/>
        </p:blipFill>
        <p:spPr>
          <a:xfrm>
            <a:off x="1131570" y="0"/>
            <a:ext cx="8012430" cy="5143500"/>
          </a:xfrm>
          <a:prstGeom prst="rect">
            <a:avLst/>
          </a:prstGeom>
          <a:noFill/>
          <a:ln>
            <a:noFill/>
          </a:ln>
        </p:spPr>
      </p:pic>
      <p:sp>
        <p:nvSpPr>
          <p:cNvPr id="144" name="Google Shape;144;p16"/>
          <p:cNvSpPr/>
          <p:nvPr/>
        </p:nvSpPr>
        <p:spPr>
          <a:xfrm rot="10800000">
            <a:off x="-3" y="0"/>
            <a:ext cx="9144000" cy="5143500"/>
          </a:xfrm>
          <a:prstGeom prst="rect">
            <a:avLst/>
          </a:prstGeom>
          <a:gradFill>
            <a:gsLst>
              <a:gs pos="0">
                <a:srgbClr val="0C5B79">
                  <a:alpha val="13333"/>
                </a:srgbClr>
              </a:gs>
              <a:gs pos="38000">
                <a:srgbClr val="0C5B79">
                  <a:alpha val="13333"/>
                </a:srgbClr>
              </a:gs>
              <a:gs pos="65000">
                <a:srgbClr val="0C5B79">
                  <a:alpha val="81568"/>
                </a:srgbClr>
              </a:gs>
              <a:gs pos="87000">
                <a:srgbClr val="0C5B79"/>
              </a:gs>
              <a:gs pos="100000">
                <a:srgbClr val="0C5B79"/>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45" name="Google Shape;145;p16"/>
          <p:cNvSpPr txBox="1"/>
          <p:nvPr>
            <p:ph idx="1" type="body"/>
          </p:nvPr>
        </p:nvSpPr>
        <p:spPr>
          <a:xfrm>
            <a:off x="202147" y="1363416"/>
            <a:ext cx="5315100" cy="3600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0"/>
              </a:spcBef>
              <a:spcAft>
                <a:spcPts val="0"/>
              </a:spcAft>
              <a:buSzPts val="2100"/>
              <a:buNone/>
              <a:defRPr b="1" i="0" sz="2100">
                <a:solidFill>
                  <a:schemeClr val="lt1"/>
                </a:solidFill>
                <a:latin typeface="Open Sans"/>
                <a:ea typeface="Open Sans"/>
                <a:cs typeface="Open Sans"/>
                <a:sym typeface="Open Sans"/>
              </a:defRPr>
            </a:lvl1pPr>
            <a:lvl2pPr indent="-361950" lvl="1" marL="914400" algn="l">
              <a:lnSpc>
                <a:spcPct val="100000"/>
              </a:lnSpc>
              <a:spcBef>
                <a:spcPts val="900"/>
              </a:spcBef>
              <a:spcAft>
                <a:spcPts val="0"/>
              </a:spcAft>
              <a:buSzPts val="2100"/>
              <a:buChar char="•"/>
              <a:defRPr b="1" sz="2100">
                <a:solidFill>
                  <a:schemeClr val="lt1"/>
                </a:solidFill>
              </a:defRPr>
            </a:lvl2pPr>
            <a:lvl3pPr indent="-361950" lvl="2" marL="1371600" algn="l">
              <a:lnSpc>
                <a:spcPct val="100000"/>
              </a:lnSpc>
              <a:spcBef>
                <a:spcPts val="900"/>
              </a:spcBef>
              <a:spcAft>
                <a:spcPts val="0"/>
              </a:spcAft>
              <a:buSzPts val="2100"/>
              <a:buChar char="•"/>
              <a:defRPr b="1" sz="2100">
                <a:solidFill>
                  <a:schemeClr val="lt1"/>
                </a:solidFill>
              </a:defRPr>
            </a:lvl3pPr>
            <a:lvl4pPr indent="-361950" lvl="3" marL="1828800" algn="l">
              <a:lnSpc>
                <a:spcPct val="100000"/>
              </a:lnSpc>
              <a:spcBef>
                <a:spcPts val="900"/>
              </a:spcBef>
              <a:spcAft>
                <a:spcPts val="0"/>
              </a:spcAft>
              <a:buSzPts val="2100"/>
              <a:buChar char="•"/>
              <a:defRPr b="1" sz="2100">
                <a:solidFill>
                  <a:schemeClr val="lt1"/>
                </a:solidFill>
              </a:defRPr>
            </a:lvl4pPr>
            <a:lvl5pPr indent="-361950" lvl="4" marL="2286000" algn="l">
              <a:lnSpc>
                <a:spcPct val="100000"/>
              </a:lnSpc>
              <a:spcBef>
                <a:spcPts val="900"/>
              </a:spcBef>
              <a:spcAft>
                <a:spcPts val="0"/>
              </a:spcAft>
              <a:buSzPts val="2100"/>
              <a:buChar char="•"/>
              <a:defRPr b="1" sz="2100">
                <a:solidFill>
                  <a:schemeClr val="lt1"/>
                </a:solidFill>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6" name="Google Shape;146;p16"/>
          <p:cNvSpPr txBox="1"/>
          <p:nvPr>
            <p:ph idx="2" type="body"/>
          </p:nvPr>
        </p:nvSpPr>
        <p:spPr>
          <a:xfrm>
            <a:off x="512283" y="2136377"/>
            <a:ext cx="4199400" cy="329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0"/>
              </a:spcBef>
              <a:spcAft>
                <a:spcPts val="0"/>
              </a:spcAft>
              <a:buSzPts val="1900"/>
              <a:buNone/>
              <a:defRPr b="1" i="0" sz="1900">
                <a:solidFill>
                  <a:schemeClr val="lt1"/>
                </a:solidFill>
                <a:latin typeface="Open Sans"/>
                <a:ea typeface="Open Sans"/>
                <a:cs typeface="Open Sans"/>
                <a:sym typeface="Open Sans"/>
              </a:defRPr>
            </a:lvl1pPr>
            <a:lvl2pPr indent="-228600" lvl="1" marL="914400" algn="l">
              <a:lnSpc>
                <a:spcPct val="100000"/>
              </a:lnSpc>
              <a:spcBef>
                <a:spcPts val="900"/>
              </a:spcBef>
              <a:spcAft>
                <a:spcPts val="0"/>
              </a:spcAft>
              <a:buSzPts val="1800"/>
              <a:buNone/>
              <a:defRPr b="1" i="0" sz="1800">
                <a:latin typeface="Open Sans"/>
                <a:ea typeface="Open Sans"/>
                <a:cs typeface="Open Sans"/>
                <a:sym typeface="Open Sans"/>
              </a:defRPr>
            </a:lvl2pPr>
            <a:lvl3pPr indent="-228600" lvl="2" marL="1371600" algn="l">
              <a:lnSpc>
                <a:spcPct val="100000"/>
              </a:lnSpc>
              <a:spcBef>
                <a:spcPts val="900"/>
              </a:spcBef>
              <a:spcAft>
                <a:spcPts val="0"/>
              </a:spcAft>
              <a:buSzPts val="1800"/>
              <a:buNone/>
              <a:defRPr b="1" i="0" sz="1800">
                <a:latin typeface="Open Sans"/>
                <a:ea typeface="Open Sans"/>
                <a:cs typeface="Open Sans"/>
                <a:sym typeface="Open Sans"/>
              </a:defRPr>
            </a:lvl3pPr>
            <a:lvl4pPr indent="-228600" lvl="3" marL="1828800" algn="l">
              <a:lnSpc>
                <a:spcPct val="100000"/>
              </a:lnSpc>
              <a:spcBef>
                <a:spcPts val="900"/>
              </a:spcBef>
              <a:spcAft>
                <a:spcPts val="0"/>
              </a:spcAft>
              <a:buSzPts val="1800"/>
              <a:buNone/>
              <a:defRPr b="1" i="0" sz="1800">
                <a:latin typeface="Open Sans"/>
                <a:ea typeface="Open Sans"/>
                <a:cs typeface="Open Sans"/>
                <a:sym typeface="Open Sans"/>
              </a:defRPr>
            </a:lvl4pPr>
            <a:lvl5pPr indent="-228600" lvl="4" marL="2286000" algn="l">
              <a:lnSpc>
                <a:spcPct val="100000"/>
              </a:lnSpc>
              <a:spcBef>
                <a:spcPts val="900"/>
              </a:spcBef>
              <a:spcAft>
                <a:spcPts val="0"/>
              </a:spcAft>
              <a:buSzPts val="1800"/>
              <a:buNone/>
              <a:defRPr b="1" i="0" sz="1800">
                <a:latin typeface="Open Sans"/>
                <a:ea typeface="Open Sans"/>
                <a:cs typeface="Open Sans"/>
                <a:sym typeface="Open Sans"/>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7" name="Google Shape;147;p16"/>
          <p:cNvSpPr txBox="1"/>
          <p:nvPr>
            <p:ph idx="3" type="body"/>
          </p:nvPr>
        </p:nvSpPr>
        <p:spPr>
          <a:xfrm>
            <a:off x="512283" y="2897823"/>
            <a:ext cx="4199400" cy="329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0"/>
              </a:spcBef>
              <a:spcAft>
                <a:spcPts val="0"/>
              </a:spcAft>
              <a:buSzPts val="1900"/>
              <a:buNone/>
              <a:defRPr b="1" i="0" sz="1900">
                <a:solidFill>
                  <a:schemeClr val="lt1"/>
                </a:solidFill>
                <a:latin typeface="Open Sans"/>
                <a:ea typeface="Open Sans"/>
                <a:cs typeface="Open Sans"/>
                <a:sym typeface="Open Sans"/>
              </a:defRPr>
            </a:lvl1pPr>
            <a:lvl2pPr indent="-228600" lvl="1" marL="914400" algn="l">
              <a:lnSpc>
                <a:spcPct val="100000"/>
              </a:lnSpc>
              <a:spcBef>
                <a:spcPts val="900"/>
              </a:spcBef>
              <a:spcAft>
                <a:spcPts val="0"/>
              </a:spcAft>
              <a:buSzPts val="1800"/>
              <a:buNone/>
              <a:defRPr b="1" i="0" sz="1800">
                <a:latin typeface="Open Sans"/>
                <a:ea typeface="Open Sans"/>
                <a:cs typeface="Open Sans"/>
                <a:sym typeface="Open Sans"/>
              </a:defRPr>
            </a:lvl2pPr>
            <a:lvl3pPr indent="-228600" lvl="2" marL="1371600" algn="l">
              <a:lnSpc>
                <a:spcPct val="100000"/>
              </a:lnSpc>
              <a:spcBef>
                <a:spcPts val="900"/>
              </a:spcBef>
              <a:spcAft>
                <a:spcPts val="0"/>
              </a:spcAft>
              <a:buSzPts val="1800"/>
              <a:buNone/>
              <a:defRPr b="1" i="0" sz="1800">
                <a:latin typeface="Open Sans"/>
                <a:ea typeface="Open Sans"/>
                <a:cs typeface="Open Sans"/>
                <a:sym typeface="Open Sans"/>
              </a:defRPr>
            </a:lvl3pPr>
            <a:lvl4pPr indent="-228600" lvl="3" marL="1828800" algn="l">
              <a:lnSpc>
                <a:spcPct val="100000"/>
              </a:lnSpc>
              <a:spcBef>
                <a:spcPts val="900"/>
              </a:spcBef>
              <a:spcAft>
                <a:spcPts val="0"/>
              </a:spcAft>
              <a:buSzPts val="1800"/>
              <a:buNone/>
              <a:defRPr b="1" i="0" sz="1800">
                <a:latin typeface="Open Sans"/>
                <a:ea typeface="Open Sans"/>
                <a:cs typeface="Open Sans"/>
                <a:sym typeface="Open Sans"/>
              </a:defRPr>
            </a:lvl4pPr>
            <a:lvl5pPr indent="-228600" lvl="4" marL="2286000" algn="l">
              <a:lnSpc>
                <a:spcPct val="100000"/>
              </a:lnSpc>
              <a:spcBef>
                <a:spcPts val="900"/>
              </a:spcBef>
              <a:spcAft>
                <a:spcPts val="0"/>
              </a:spcAft>
              <a:buSzPts val="1800"/>
              <a:buNone/>
              <a:defRPr b="1" i="0" sz="1800">
                <a:latin typeface="Open Sans"/>
                <a:ea typeface="Open Sans"/>
                <a:cs typeface="Open Sans"/>
                <a:sym typeface="Open Sans"/>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8" name="Google Shape;148;p16"/>
          <p:cNvSpPr txBox="1"/>
          <p:nvPr>
            <p:ph idx="4" type="body"/>
          </p:nvPr>
        </p:nvSpPr>
        <p:spPr>
          <a:xfrm>
            <a:off x="512283" y="3619679"/>
            <a:ext cx="4199400" cy="329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0"/>
              </a:spcBef>
              <a:spcAft>
                <a:spcPts val="0"/>
              </a:spcAft>
              <a:buSzPts val="1900"/>
              <a:buNone/>
              <a:defRPr b="1" i="0" sz="1900">
                <a:solidFill>
                  <a:schemeClr val="lt1"/>
                </a:solidFill>
                <a:latin typeface="Open Sans"/>
                <a:ea typeface="Open Sans"/>
                <a:cs typeface="Open Sans"/>
                <a:sym typeface="Open Sans"/>
              </a:defRPr>
            </a:lvl1pPr>
            <a:lvl2pPr indent="-228600" lvl="1" marL="914400" algn="l">
              <a:lnSpc>
                <a:spcPct val="100000"/>
              </a:lnSpc>
              <a:spcBef>
                <a:spcPts val="900"/>
              </a:spcBef>
              <a:spcAft>
                <a:spcPts val="0"/>
              </a:spcAft>
              <a:buSzPts val="1800"/>
              <a:buNone/>
              <a:defRPr b="1" i="0" sz="1800">
                <a:latin typeface="Open Sans"/>
                <a:ea typeface="Open Sans"/>
                <a:cs typeface="Open Sans"/>
                <a:sym typeface="Open Sans"/>
              </a:defRPr>
            </a:lvl2pPr>
            <a:lvl3pPr indent="-228600" lvl="2" marL="1371600" algn="l">
              <a:lnSpc>
                <a:spcPct val="100000"/>
              </a:lnSpc>
              <a:spcBef>
                <a:spcPts val="900"/>
              </a:spcBef>
              <a:spcAft>
                <a:spcPts val="0"/>
              </a:spcAft>
              <a:buSzPts val="1800"/>
              <a:buNone/>
              <a:defRPr b="1" i="0" sz="1800">
                <a:latin typeface="Open Sans"/>
                <a:ea typeface="Open Sans"/>
                <a:cs typeface="Open Sans"/>
                <a:sym typeface="Open Sans"/>
              </a:defRPr>
            </a:lvl3pPr>
            <a:lvl4pPr indent="-228600" lvl="3" marL="1828800" algn="l">
              <a:lnSpc>
                <a:spcPct val="100000"/>
              </a:lnSpc>
              <a:spcBef>
                <a:spcPts val="900"/>
              </a:spcBef>
              <a:spcAft>
                <a:spcPts val="0"/>
              </a:spcAft>
              <a:buSzPts val="1800"/>
              <a:buNone/>
              <a:defRPr b="1" i="0" sz="1800">
                <a:latin typeface="Open Sans"/>
                <a:ea typeface="Open Sans"/>
                <a:cs typeface="Open Sans"/>
                <a:sym typeface="Open Sans"/>
              </a:defRPr>
            </a:lvl4pPr>
            <a:lvl5pPr indent="-228600" lvl="4" marL="2286000" algn="l">
              <a:lnSpc>
                <a:spcPct val="100000"/>
              </a:lnSpc>
              <a:spcBef>
                <a:spcPts val="900"/>
              </a:spcBef>
              <a:spcAft>
                <a:spcPts val="0"/>
              </a:spcAft>
              <a:buSzPts val="1800"/>
              <a:buNone/>
              <a:defRPr b="1" i="0" sz="1800">
                <a:latin typeface="Open Sans"/>
                <a:ea typeface="Open Sans"/>
                <a:cs typeface="Open Sans"/>
                <a:sym typeface="Open Sans"/>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9" name="Google Shape;149;p16"/>
          <p:cNvSpPr txBox="1"/>
          <p:nvPr>
            <p:ph idx="5" type="body"/>
          </p:nvPr>
        </p:nvSpPr>
        <p:spPr>
          <a:xfrm>
            <a:off x="512283" y="4312576"/>
            <a:ext cx="4199400" cy="329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0"/>
              </a:spcBef>
              <a:spcAft>
                <a:spcPts val="0"/>
              </a:spcAft>
              <a:buSzPts val="1900"/>
              <a:buNone/>
              <a:defRPr b="1" i="0" sz="1900">
                <a:solidFill>
                  <a:schemeClr val="lt1"/>
                </a:solidFill>
                <a:latin typeface="Open Sans"/>
                <a:ea typeface="Open Sans"/>
                <a:cs typeface="Open Sans"/>
                <a:sym typeface="Open Sans"/>
              </a:defRPr>
            </a:lvl1pPr>
            <a:lvl2pPr indent="-228600" lvl="1" marL="914400" algn="l">
              <a:lnSpc>
                <a:spcPct val="100000"/>
              </a:lnSpc>
              <a:spcBef>
                <a:spcPts val="900"/>
              </a:spcBef>
              <a:spcAft>
                <a:spcPts val="0"/>
              </a:spcAft>
              <a:buSzPts val="1800"/>
              <a:buNone/>
              <a:defRPr b="1" i="0" sz="1800">
                <a:latin typeface="Open Sans"/>
                <a:ea typeface="Open Sans"/>
                <a:cs typeface="Open Sans"/>
                <a:sym typeface="Open Sans"/>
              </a:defRPr>
            </a:lvl2pPr>
            <a:lvl3pPr indent="-228600" lvl="2" marL="1371600" algn="l">
              <a:lnSpc>
                <a:spcPct val="100000"/>
              </a:lnSpc>
              <a:spcBef>
                <a:spcPts val="900"/>
              </a:spcBef>
              <a:spcAft>
                <a:spcPts val="0"/>
              </a:spcAft>
              <a:buSzPts val="1800"/>
              <a:buNone/>
              <a:defRPr b="1" i="0" sz="1800">
                <a:latin typeface="Open Sans"/>
                <a:ea typeface="Open Sans"/>
                <a:cs typeface="Open Sans"/>
                <a:sym typeface="Open Sans"/>
              </a:defRPr>
            </a:lvl3pPr>
            <a:lvl4pPr indent="-228600" lvl="3" marL="1828800" algn="l">
              <a:lnSpc>
                <a:spcPct val="100000"/>
              </a:lnSpc>
              <a:spcBef>
                <a:spcPts val="900"/>
              </a:spcBef>
              <a:spcAft>
                <a:spcPts val="0"/>
              </a:spcAft>
              <a:buSzPts val="1800"/>
              <a:buNone/>
              <a:defRPr b="1" i="0" sz="1800">
                <a:latin typeface="Open Sans"/>
                <a:ea typeface="Open Sans"/>
                <a:cs typeface="Open Sans"/>
                <a:sym typeface="Open Sans"/>
              </a:defRPr>
            </a:lvl4pPr>
            <a:lvl5pPr indent="-228600" lvl="4" marL="2286000" algn="l">
              <a:lnSpc>
                <a:spcPct val="100000"/>
              </a:lnSpc>
              <a:spcBef>
                <a:spcPts val="900"/>
              </a:spcBef>
              <a:spcAft>
                <a:spcPts val="0"/>
              </a:spcAft>
              <a:buSzPts val="1800"/>
              <a:buNone/>
              <a:defRPr b="1" i="0" sz="1800">
                <a:latin typeface="Open Sans"/>
                <a:ea typeface="Open Sans"/>
                <a:cs typeface="Open Sans"/>
                <a:sym typeface="Open Sans"/>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0" name="Google Shape;150;p16"/>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51" name="Google Shape;151;p16"/>
          <p:cNvSpPr txBox="1"/>
          <p:nvPr>
            <p:ph type="title"/>
          </p:nvPr>
        </p:nvSpPr>
        <p:spPr>
          <a:xfrm>
            <a:off x="256032" y="255833"/>
            <a:ext cx="8483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Text&#10;&#10;Description automatically generated" id="152" name="Google Shape;152;p16"/>
          <p:cNvPicPr preferRelativeResize="0"/>
          <p:nvPr/>
        </p:nvPicPr>
        <p:blipFill rotWithShape="1">
          <a:blip r:embed="rId3">
            <a:alphaModFix/>
          </a:blip>
          <a:srcRect b="0" l="0" r="0" t="0"/>
          <a:stretch/>
        </p:blipFill>
        <p:spPr>
          <a:xfrm>
            <a:off x="53580" y="4746918"/>
            <a:ext cx="924463" cy="392898"/>
          </a:xfrm>
          <a:prstGeom prst="rect">
            <a:avLst/>
          </a:prstGeom>
          <a:noFill/>
          <a:ln>
            <a:noFill/>
          </a:ln>
        </p:spPr>
      </p:pic>
      <p:sp>
        <p:nvSpPr>
          <p:cNvPr id="153" name="Google Shape;153;p16"/>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154" name="Shape 154"/>
        <p:cNvGrpSpPr/>
        <p:nvPr/>
      </p:nvGrpSpPr>
      <p:grpSpPr>
        <a:xfrm>
          <a:off x="0" y="0"/>
          <a:ext cx="0" cy="0"/>
          <a:chOff x="0" y="0"/>
          <a:chExt cx="0" cy="0"/>
        </a:xfrm>
      </p:grpSpPr>
      <p:pic>
        <p:nvPicPr>
          <p:cNvPr id="155" name="Google Shape;155;p17"/>
          <p:cNvPicPr preferRelativeResize="0"/>
          <p:nvPr/>
        </p:nvPicPr>
        <p:blipFill rotWithShape="1">
          <a:blip r:embed="rId2">
            <a:alphaModFix/>
          </a:blip>
          <a:srcRect b="24" l="0" r="0" t="24"/>
          <a:stretch/>
        </p:blipFill>
        <p:spPr>
          <a:xfrm>
            <a:off x="0" y="30992"/>
            <a:ext cx="9144000" cy="5112507"/>
          </a:xfrm>
          <a:prstGeom prst="rect">
            <a:avLst/>
          </a:prstGeom>
          <a:noFill/>
          <a:ln>
            <a:noFill/>
          </a:ln>
        </p:spPr>
      </p:pic>
      <p:sp>
        <p:nvSpPr>
          <p:cNvPr id="156" name="Google Shape;156;p17"/>
          <p:cNvSpPr/>
          <p:nvPr/>
        </p:nvSpPr>
        <p:spPr>
          <a:xfrm>
            <a:off x="0" y="30992"/>
            <a:ext cx="9144000" cy="5112600"/>
          </a:xfrm>
          <a:prstGeom prst="rect">
            <a:avLst/>
          </a:prstGeom>
          <a:gradFill>
            <a:gsLst>
              <a:gs pos="0">
                <a:srgbClr val="0C5B79">
                  <a:alpha val="92549"/>
                </a:srgbClr>
              </a:gs>
              <a:gs pos="5000">
                <a:srgbClr val="0C5B79">
                  <a:alpha val="92549"/>
                </a:srgbClr>
              </a:gs>
              <a:gs pos="29000">
                <a:srgbClr val="0C5B79">
                  <a:alpha val="12549"/>
                </a:srgbClr>
              </a:gs>
              <a:gs pos="67000">
                <a:srgbClr val="1F201F">
                  <a:alpha val="11372"/>
                </a:srgbClr>
              </a:gs>
              <a:gs pos="91000">
                <a:srgbClr val="0C5B79">
                  <a:alpha val="82352"/>
                </a:srgbClr>
              </a:gs>
              <a:gs pos="100000">
                <a:srgbClr val="0C5B79">
                  <a:alpha val="82352"/>
                </a:srgbClr>
              </a:gs>
            </a:gsLst>
            <a:lin ang="54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57" name="Google Shape;157;p17"/>
          <p:cNvSpPr txBox="1"/>
          <p:nvPr>
            <p:ph idx="1" type="body"/>
          </p:nvPr>
        </p:nvSpPr>
        <p:spPr>
          <a:xfrm>
            <a:off x="588310" y="4010527"/>
            <a:ext cx="8445300" cy="536700"/>
          </a:xfrm>
          <a:prstGeom prst="rect">
            <a:avLst/>
          </a:prstGeom>
          <a:noFill/>
          <a:ln>
            <a:noFill/>
          </a:ln>
        </p:spPr>
        <p:txBody>
          <a:bodyPr anchorCtr="0" anchor="t" bIns="34275" lIns="68575" spcFirstLastPara="1" rIns="68575" wrap="square" tIns="34275">
            <a:spAutoFit/>
          </a:bodyPr>
          <a:lstStyle>
            <a:lvl1pPr indent="-228600" lvl="0" marL="457200" algn="r">
              <a:lnSpc>
                <a:spcPct val="100000"/>
              </a:lnSpc>
              <a:spcBef>
                <a:spcPts val="0"/>
              </a:spcBef>
              <a:spcAft>
                <a:spcPts val="0"/>
              </a:spcAft>
              <a:buSzPts val="3400"/>
              <a:buNone/>
              <a:defRPr b="1" i="0" sz="3400">
                <a:solidFill>
                  <a:schemeClr val="accent2"/>
                </a:solidFill>
                <a:latin typeface="Montserrat"/>
                <a:ea typeface="Montserrat"/>
                <a:cs typeface="Montserrat"/>
                <a:sym typeface="Montserrat"/>
              </a:defRPr>
            </a:lvl1pPr>
            <a:lvl2pPr indent="-228600" lvl="1" marL="914400" algn="l">
              <a:lnSpc>
                <a:spcPct val="100000"/>
              </a:lnSpc>
              <a:spcBef>
                <a:spcPts val="900"/>
              </a:spcBef>
              <a:spcAft>
                <a:spcPts val="0"/>
              </a:spcAft>
              <a:buSzPts val="1800"/>
              <a:buNone/>
              <a:defRPr b="1" i="0" sz="1800">
                <a:latin typeface="Open Sans"/>
                <a:ea typeface="Open Sans"/>
                <a:cs typeface="Open Sans"/>
                <a:sym typeface="Open Sans"/>
              </a:defRPr>
            </a:lvl2pPr>
            <a:lvl3pPr indent="-228600" lvl="2" marL="1371600" algn="l">
              <a:lnSpc>
                <a:spcPct val="100000"/>
              </a:lnSpc>
              <a:spcBef>
                <a:spcPts val="900"/>
              </a:spcBef>
              <a:spcAft>
                <a:spcPts val="0"/>
              </a:spcAft>
              <a:buSzPts val="1800"/>
              <a:buNone/>
              <a:defRPr b="1" i="0" sz="1800">
                <a:latin typeface="Open Sans"/>
                <a:ea typeface="Open Sans"/>
                <a:cs typeface="Open Sans"/>
                <a:sym typeface="Open Sans"/>
              </a:defRPr>
            </a:lvl3pPr>
            <a:lvl4pPr indent="-228600" lvl="3" marL="1828800" algn="l">
              <a:lnSpc>
                <a:spcPct val="100000"/>
              </a:lnSpc>
              <a:spcBef>
                <a:spcPts val="900"/>
              </a:spcBef>
              <a:spcAft>
                <a:spcPts val="0"/>
              </a:spcAft>
              <a:buSzPts val="1800"/>
              <a:buNone/>
              <a:defRPr b="1" i="0" sz="1800">
                <a:latin typeface="Open Sans"/>
                <a:ea typeface="Open Sans"/>
                <a:cs typeface="Open Sans"/>
                <a:sym typeface="Open Sans"/>
              </a:defRPr>
            </a:lvl4pPr>
            <a:lvl5pPr indent="-228600" lvl="4" marL="2286000" algn="l">
              <a:lnSpc>
                <a:spcPct val="100000"/>
              </a:lnSpc>
              <a:spcBef>
                <a:spcPts val="900"/>
              </a:spcBef>
              <a:spcAft>
                <a:spcPts val="0"/>
              </a:spcAft>
              <a:buSzPts val="1800"/>
              <a:buNone/>
              <a:defRPr b="1" i="0" sz="1800">
                <a:latin typeface="Open Sans"/>
                <a:ea typeface="Open Sans"/>
                <a:cs typeface="Open Sans"/>
                <a:sym typeface="Open Sans"/>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8" name="Google Shape;158;p17"/>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59" name="Google Shape;159;p17"/>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Text&#10;&#10;Description automatically generated" id="160" name="Google Shape;160;p17"/>
          <p:cNvPicPr preferRelativeResize="0"/>
          <p:nvPr/>
        </p:nvPicPr>
        <p:blipFill rotWithShape="1">
          <a:blip r:embed="rId3">
            <a:alphaModFix/>
          </a:blip>
          <a:srcRect b="0" l="0" r="0" t="0"/>
          <a:stretch/>
        </p:blipFill>
        <p:spPr>
          <a:xfrm>
            <a:off x="53580" y="4746918"/>
            <a:ext cx="924463" cy="392898"/>
          </a:xfrm>
          <a:prstGeom prst="rect">
            <a:avLst/>
          </a:prstGeom>
          <a:noFill/>
          <a:ln>
            <a:noFill/>
          </a:ln>
        </p:spPr>
      </p:pic>
      <p:sp>
        <p:nvSpPr>
          <p:cNvPr id="161" name="Google Shape;161;p17"/>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Title and Content">
  <p:cSld name="17_Title and Content">
    <p:spTree>
      <p:nvGrpSpPr>
        <p:cNvPr id="162" name="Shape 162"/>
        <p:cNvGrpSpPr/>
        <p:nvPr/>
      </p:nvGrpSpPr>
      <p:grpSpPr>
        <a:xfrm>
          <a:off x="0" y="0"/>
          <a:ext cx="0" cy="0"/>
          <a:chOff x="0" y="0"/>
          <a:chExt cx="0" cy="0"/>
        </a:xfrm>
      </p:grpSpPr>
      <p:pic>
        <p:nvPicPr>
          <p:cNvPr id="163" name="Google Shape;163;p18"/>
          <p:cNvPicPr preferRelativeResize="0"/>
          <p:nvPr/>
        </p:nvPicPr>
        <p:blipFill rotWithShape="1">
          <a:blip r:embed="rId2">
            <a:alphaModFix/>
          </a:blip>
          <a:srcRect b="25" l="0" r="0" t="27"/>
          <a:stretch/>
        </p:blipFill>
        <p:spPr>
          <a:xfrm>
            <a:off x="0" y="0"/>
            <a:ext cx="9144000" cy="5169234"/>
          </a:xfrm>
          <a:prstGeom prst="rect">
            <a:avLst/>
          </a:prstGeom>
          <a:noFill/>
          <a:ln>
            <a:noFill/>
          </a:ln>
        </p:spPr>
      </p:pic>
      <p:sp>
        <p:nvSpPr>
          <p:cNvPr id="164" name="Google Shape;164;p18"/>
          <p:cNvSpPr/>
          <p:nvPr/>
        </p:nvSpPr>
        <p:spPr>
          <a:xfrm>
            <a:off x="0" y="1"/>
            <a:ext cx="9144000" cy="5169300"/>
          </a:xfrm>
          <a:prstGeom prst="rect">
            <a:avLst/>
          </a:prstGeom>
          <a:solidFill>
            <a:srgbClr val="0C5B79">
              <a:alpha val="35294"/>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65" name="Google Shape;165;p18"/>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66" name="Google Shape;166;p18"/>
          <p:cNvSpPr txBox="1"/>
          <p:nvPr>
            <p:ph idx="1" type="body"/>
          </p:nvPr>
        </p:nvSpPr>
        <p:spPr>
          <a:xfrm>
            <a:off x="685800" y="1190625"/>
            <a:ext cx="7748700" cy="3285000"/>
          </a:xfrm>
          <a:prstGeom prst="rect">
            <a:avLst/>
          </a:prstGeom>
          <a:noFill/>
          <a:ln>
            <a:noFill/>
          </a:ln>
        </p:spPr>
        <p:txBody>
          <a:bodyPr anchorCtr="0" anchor="t" bIns="34275" lIns="68575" spcFirstLastPara="1" rIns="68575" wrap="square" tIns="34275">
            <a:normAutofit/>
          </a:bodyPr>
          <a:lstStyle>
            <a:lvl1pPr indent="-381000" lvl="0" marL="457200" algn="l">
              <a:lnSpc>
                <a:spcPct val="100000"/>
              </a:lnSpc>
              <a:spcBef>
                <a:spcPts val="0"/>
              </a:spcBef>
              <a:spcAft>
                <a:spcPts val="0"/>
              </a:spcAft>
              <a:buSzPts val="2400"/>
              <a:buChar char="•"/>
              <a:defRPr b="1" i="0">
                <a:solidFill>
                  <a:schemeClr val="lt1"/>
                </a:solidFill>
                <a:latin typeface="Open Sans SemiBold"/>
                <a:ea typeface="Open Sans SemiBold"/>
                <a:cs typeface="Open Sans SemiBold"/>
                <a:sym typeface="Open Sans SemiBold"/>
              </a:defRPr>
            </a:lvl1pPr>
            <a:lvl2pPr indent="-361950" lvl="1" marL="914400" algn="l">
              <a:lnSpc>
                <a:spcPct val="100000"/>
              </a:lnSpc>
              <a:spcBef>
                <a:spcPts val="900"/>
              </a:spcBef>
              <a:spcAft>
                <a:spcPts val="0"/>
              </a:spcAft>
              <a:buSzPts val="2100"/>
              <a:buChar char="•"/>
              <a:defRPr b="1" i="0">
                <a:solidFill>
                  <a:schemeClr val="lt1"/>
                </a:solidFill>
                <a:latin typeface="Open Sans SemiBold"/>
                <a:ea typeface="Open Sans SemiBold"/>
                <a:cs typeface="Open Sans SemiBold"/>
                <a:sym typeface="Open Sans SemiBold"/>
              </a:defRPr>
            </a:lvl2pPr>
            <a:lvl3pPr indent="-355600" lvl="2" marL="1371600" algn="l">
              <a:lnSpc>
                <a:spcPct val="100000"/>
              </a:lnSpc>
              <a:spcBef>
                <a:spcPts val="900"/>
              </a:spcBef>
              <a:spcAft>
                <a:spcPts val="0"/>
              </a:spcAft>
              <a:buSzPts val="2000"/>
              <a:buChar char="•"/>
              <a:defRPr b="1" i="0">
                <a:solidFill>
                  <a:schemeClr val="lt1"/>
                </a:solidFill>
                <a:latin typeface="Open Sans SemiBold"/>
                <a:ea typeface="Open Sans SemiBold"/>
                <a:cs typeface="Open Sans SemiBold"/>
                <a:sym typeface="Open Sans SemiBold"/>
              </a:defRPr>
            </a:lvl3pPr>
            <a:lvl4pPr indent="-342900" lvl="3" marL="1828800" algn="l">
              <a:lnSpc>
                <a:spcPct val="100000"/>
              </a:lnSpc>
              <a:spcBef>
                <a:spcPts val="900"/>
              </a:spcBef>
              <a:spcAft>
                <a:spcPts val="0"/>
              </a:spcAft>
              <a:buSzPts val="1800"/>
              <a:buChar char="•"/>
              <a:defRPr b="1" i="0">
                <a:solidFill>
                  <a:schemeClr val="lt1"/>
                </a:solidFill>
                <a:latin typeface="Open Sans SemiBold"/>
                <a:ea typeface="Open Sans SemiBold"/>
                <a:cs typeface="Open Sans SemiBold"/>
                <a:sym typeface="Open Sans SemiBold"/>
              </a:defRPr>
            </a:lvl4pPr>
            <a:lvl5pPr indent="-336550" lvl="4" marL="2286000" algn="l">
              <a:lnSpc>
                <a:spcPct val="100000"/>
              </a:lnSpc>
              <a:spcBef>
                <a:spcPts val="900"/>
              </a:spcBef>
              <a:spcAft>
                <a:spcPts val="0"/>
              </a:spcAft>
              <a:buSzPts val="1700"/>
              <a:buChar char="•"/>
              <a:defRPr b="1" i="0">
                <a:solidFill>
                  <a:schemeClr val="lt1"/>
                </a:solidFill>
                <a:latin typeface="Open Sans SemiBold"/>
                <a:ea typeface="Open Sans SemiBold"/>
                <a:cs typeface="Open Sans SemiBold"/>
                <a:sym typeface="Open Sans SemiBold"/>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7" name="Google Shape;167;p18"/>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Text&#10;&#10;Description automatically generated" id="168" name="Google Shape;168;p18"/>
          <p:cNvPicPr preferRelativeResize="0"/>
          <p:nvPr/>
        </p:nvPicPr>
        <p:blipFill rotWithShape="1">
          <a:blip r:embed="rId3">
            <a:alphaModFix/>
          </a:blip>
          <a:srcRect b="0" l="0" r="0" t="0"/>
          <a:stretch/>
        </p:blipFill>
        <p:spPr>
          <a:xfrm>
            <a:off x="53580" y="4746918"/>
            <a:ext cx="924463" cy="392898"/>
          </a:xfrm>
          <a:prstGeom prst="rect">
            <a:avLst/>
          </a:prstGeom>
          <a:noFill/>
          <a:ln>
            <a:noFill/>
          </a:ln>
        </p:spPr>
      </p:pic>
      <p:sp>
        <p:nvSpPr>
          <p:cNvPr id="169" name="Google Shape;169;p18"/>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and Content">
  <p:cSld name="15_Title and Content">
    <p:spTree>
      <p:nvGrpSpPr>
        <p:cNvPr id="170" name="Shape 170"/>
        <p:cNvGrpSpPr/>
        <p:nvPr/>
      </p:nvGrpSpPr>
      <p:grpSpPr>
        <a:xfrm>
          <a:off x="0" y="0"/>
          <a:ext cx="0" cy="0"/>
          <a:chOff x="0" y="0"/>
          <a:chExt cx="0" cy="0"/>
        </a:xfrm>
      </p:grpSpPr>
      <p:pic>
        <p:nvPicPr>
          <p:cNvPr id="171" name="Google Shape;171;p19"/>
          <p:cNvPicPr preferRelativeResize="0"/>
          <p:nvPr/>
        </p:nvPicPr>
        <p:blipFill rotWithShape="1">
          <a:blip r:embed="rId2">
            <a:alphaModFix/>
          </a:blip>
          <a:srcRect b="0" l="0" r="0" t="0"/>
          <a:stretch/>
        </p:blipFill>
        <p:spPr>
          <a:xfrm>
            <a:off x="5524" y="30992"/>
            <a:ext cx="9144000" cy="5146799"/>
          </a:xfrm>
          <a:prstGeom prst="rect">
            <a:avLst/>
          </a:prstGeom>
          <a:noFill/>
          <a:ln>
            <a:noFill/>
          </a:ln>
        </p:spPr>
      </p:pic>
      <p:sp>
        <p:nvSpPr>
          <p:cNvPr id="172" name="Google Shape;172;p19"/>
          <p:cNvSpPr/>
          <p:nvPr/>
        </p:nvSpPr>
        <p:spPr>
          <a:xfrm rot="10800000">
            <a:off x="176" y="52892"/>
            <a:ext cx="9138300" cy="5154900"/>
          </a:xfrm>
          <a:prstGeom prst="rect">
            <a:avLst/>
          </a:prstGeom>
          <a:gradFill>
            <a:gsLst>
              <a:gs pos="0">
                <a:srgbClr val="0C5B79"/>
              </a:gs>
              <a:gs pos="4000">
                <a:srgbClr val="0C5B79"/>
              </a:gs>
              <a:gs pos="43000">
                <a:srgbClr val="0C5B79">
                  <a:alpha val="49411"/>
                </a:srgbClr>
              </a:gs>
              <a:gs pos="85000">
                <a:srgbClr val="0C5B79">
                  <a:alpha val="0"/>
                </a:srgbClr>
              </a:gs>
              <a:gs pos="100000">
                <a:srgbClr val="0C5B79">
                  <a:alpha val="0"/>
                </a:srgbClr>
              </a:gs>
            </a:gsLst>
            <a:lin ang="108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73" name="Google Shape;173;p19"/>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74" name="Google Shape;174;p19"/>
          <p:cNvSpPr txBox="1"/>
          <p:nvPr>
            <p:ph idx="1" type="body"/>
          </p:nvPr>
        </p:nvSpPr>
        <p:spPr>
          <a:xfrm>
            <a:off x="576072" y="1203722"/>
            <a:ext cx="4850100" cy="3344400"/>
          </a:xfrm>
          <a:prstGeom prst="rect">
            <a:avLst/>
          </a:prstGeom>
          <a:noFill/>
          <a:ln>
            <a:noFill/>
          </a:ln>
        </p:spPr>
        <p:txBody>
          <a:bodyPr anchorCtr="0" anchor="t" bIns="34275" lIns="68575" spcFirstLastPara="1" rIns="68575" wrap="square" tIns="34275">
            <a:normAutofit/>
          </a:bodyPr>
          <a:lstStyle>
            <a:lvl1pPr indent="-361950" lvl="0" marL="457200" algn="l">
              <a:lnSpc>
                <a:spcPct val="100000"/>
              </a:lnSpc>
              <a:spcBef>
                <a:spcPts val="0"/>
              </a:spcBef>
              <a:spcAft>
                <a:spcPts val="0"/>
              </a:spcAft>
              <a:buSzPts val="2100"/>
              <a:buChar char="•"/>
              <a:defRPr b="1" i="0" sz="2100">
                <a:solidFill>
                  <a:schemeClr val="lt1"/>
                </a:solidFill>
                <a:latin typeface="Open Sans"/>
                <a:ea typeface="Open Sans"/>
                <a:cs typeface="Open Sans"/>
                <a:sym typeface="Open Sans"/>
              </a:defRPr>
            </a:lvl1pPr>
            <a:lvl2pPr indent="-361950" lvl="1" marL="914400" algn="l">
              <a:lnSpc>
                <a:spcPct val="100000"/>
              </a:lnSpc>
              <a:spcBef>
                <a:spcPts val="1800"/>
              </a:spcBef>
              <a:spcAft>
                <a:spcPts val="0"/>
              </a:spcAft>
              <a:buSzPts val="2100"/>
              <a:buChar char="•"/>
              <a:defRPr b="1" i="0" sz="2100">
                <a:solidFill>
                  <a:schemeClr val="lt1"/>
                </a:solidFill>
                <a:latin typeface="Open Sans"/>
                <a:ea typeface="Open Sans"/>
                <a:cs typeface="Open Sans"/>
                <a:sym typeface="Open Sans"/>
              </a:defRPr>
            </a:lvl2pPr>
            <a:lvl3pPr indent="-361950" lvl="2" marL="1371600" algn="l">
              <a:lnSpc>
                <a:spcPct val="100000"/>
              </a:lnSpc>
              <a:spcBef>
                <a:spcPts val="900"/>
              </a:spcBef>
              <a:spcAft>
                <a:spcPts val="0"/>
              </a:spcAft>
              <a:buSzPts val="2100"/>
              <a:buChar char="•"/>
              <a:defRPr b="1" i="0" sz="2100">
                <a:solidFill>
                  <a:schemeClr val="lt1"/>
                </a:solidFill>
                <a:latin typeface="Open Sans"/>
                <a:ea typeface="Open Sans"/>
                <a:cs typeface="Open Sans"/>
                <a:sym typeface="Open Sans"/>
              </a:defRPr>
            </a:lvl3pPr>
            <a:lvl4pPr indent="-361950" lvl="3" marL="1828800" algn="l">
              <a:lnSpc>
                <a:spcPct val="100000"/>
              </a:lnSpc>
              <a:spcBef>
                <a:spcPts val="900"/>
              </a:spcBef>
              <a:spcAft>
                <a:spcPts val="0"/>
              </a:spcAft>
              <a:buSzPts val="2100"/>
              <a:buChar char="•"/>
              <a:defRPr b="1" i="0" sz="2100">
                <a:solidFill>
                  <a:schemeClr val="lt1"/>
                </a:solidFill>
                <a:latin typeface="Open Sans"/>
                <a:ea typeface="Open Sans"/>
                <a:cs typeface="Open Sans"/>
                <a:sym typeface="Open Sans"/>
              </a:defRPr>
            </a:lvl4pPr>
            <a:lvl5pPr indent="-361950" lvl="4" marL="2286000" algn="l">
              <a:lnSpc>
                <a:spcPct val="100000"/>
              </a:lnSpc>
              <a:spcBef>
                <a:spcPts val="900"/>
              </a:spcBef>
              <a:spcAft>
                <a:spcPts val="0"/>
              </a:spcAft>
              <a:buSzPts val="2100"/>
              <a:buChar char="•"/>
              <a:defRPr b="1" i="0" sz="2100">
                <a:solidFill>
                  <a:schemeClr val="lt1"/>
                </a:solidFill>
                <a:latin typeface="Open Sans"/>
                <a:ea typeface="Open Sans"/>
                <a:cs typeface="Open Sans"/>
                <a:sym typeface="Open Sans"/>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5" name="Google Shape;175;p19"/>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Text&#10;&#10;Description automatically generated" id="176" name="Google Shape;176;p19"/>
          <p:cNvPicPr preferRelativeResize="0"/>
          <p:nvPr/>
        </p:nvPicPr>
        <p:blipFill rotWithShape="1">
          <a:blip r:embed="rId3">
            <a:alphaModFix/>
          </a:blip>
          <a:srcRect b="0" l="0" r="0" t="0"/>
          <a:stretch/>
        </p:blipFill>
        <p:spPr>
          <a:xfrm>
            <a:off x="53580" y="4746918"/>
            <a:ext cx="924463" cy="392898"/>
          </a:xfrm>
          <a:prstGeom prst="rect">
            <a:avLst/>
          </a:prstGeom>
          <a:noFill/>
          <a:ln>
            <a:noFill/>
          </a:ln>
        </p:spPr>
      </p:pic>
      <p:sp>
        <p:nvSpPr>
          <p:cNvPr id="177" name="Google Shape;177;p19"/>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showMasterSp="0">
  <p:cSld name="6_Title and Content">
    <p:bg>
      <p:bgPr>
        <a:solidFill>
          <a:srgbClr val="000001"/>
        </a:solidFill>
      </p:bgPr>
    </p:bg>
    <p:spTree>
      <p:nvGrpSpPr>
        <p:cNvPr id="178" name="Shape 178"/>
        <p:cNvGrpSpPr/>
        <p:nvPr/>
      </p:nvGrpSpPr>
      <p:grpSpPr>
        <a:xfrm>
          <a:off x="0" y="0"/>
          <a:ext cx="0" cy="0"/>
          <a:chOff x="0" y="0"/>
          <a:chExt cx="0" cy="0"/>
        </a:xfrm>
      </p:grpSpPr>
      <p:pic>
        <p:nvPicPr>
          <p:cNvPr id="179" name="Google Shape;179;p20"/>
          <p:cNvPicPr preferRelativeResize="0"/>
          <p:nvPr/>
        </p:nvPicPr>
        <p:blipFill rotWithShape="1">
          <a:blip r:embed="rId2">
            <a:alphaModFix/>
          </a:blip>
          <a:srcRect b="0" l="0" r="0" t="0"/>
          <a:stretch/>
        </p:blipFill>
        <p:spPr>
          <a:xfrm>
            <a:off x="1112600" y="536925"/>
            <a:ext cx="7216974" cy="4069651"/>
          </a:xfrm>
          <a:prstGeom prst="rect">
            <a:avLst/>
          </a:prstGeom>
          <a:noFill/>
          <a:ln>
            <a:noFill/>
          </a:ln>
        </p:spPr>
      </p:pic>
      <p:sp>
        <p:nvSpPr>
          <p:cNvPr id="180" name="Google Shape;180;p20"/>
          <p:cNvSpPr/>
          <p:nvPr/>
        </p:nvSpPr>
        <p:spPr>
          <a:xfrm>
            <a:off x="0" y="104363"/>
            <a:ext cx="9144000" cy="5039100"/>
          </a:xfrm>
          <a:prstGeom prst="rect">
            <a:avLst/>
          </a:prstGeom>
          <a:solidFill>
            <a:srgbClr val="0C5B79">
              <a:alpha val="2745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81" name="Google Shape;181;p20"/>
          <p:cNvSpPr txBox="1"/>
          <p:nvPr>
            <p:ph idx="1" type="body"/>
          </p:nvPr>
        </p:nvSpPr>
        <p:spPr>
          <a:xfrm>
            <a:off x="536324" y="4517423"/>
            <a:ext cx="8071500" cy="4848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0"/>
              </a:spcBef>
              <a:spcAft>
                <a:spcPts val="0"/>
              </a:spcAft>
              <a:buSzPts val="2700"/>
              <a:buNone/>
              <a:defRPr b="1" i="0" sz="2700">
                <a:solidFill>
                  <a:schemeClr val="accent2"/>
                </a:solidFill>
                <a:latin typeface="Montserrat"/>
                <a:ea typeface="Montserrat"/>
                <a:cs typeface="Montserrat"/>
                <a:sym typeface="Montserrat"/>
              </a:defRPr>
            </a:lvl1pPr>
            <a:lvl2pPr indent="-228600" lvl="1" marL="914400" algn="l">
              <a:lnSpc>
                <a:spcPct val="100000"/>
              </a:lnSpc>
              <a:spcBef>
                <a:spcPts val="900"/>
              </a:spcBef>
              <a:spcAft>
                <a:spcPts val="0"/>
              </a:spcAft>
              <a:buSzPts val="1800"/>
              <a:buNone/>
              <a:defRPr b="1" i="0" sz="1800">
                <a:latin typeface="Open Sans"/>
                <a:ea typeface="Open Sans"/>
                <a:cs typeface="Open Sans"/>
                <a:sym typeface="Open Sans"/>
              </a:defRPr>
            </a:lvl2pPr>
            <a:lvl3pPr indent="-228600" lvl="2" marL="1371600" algn="l">
              <a:lnSpc>
                <a:spcPct val="100000"/>
              </a:lnSpc>
              <a:spcBef>
                <a:spcPts val="900"/>
              </a:spcBef>
              <a:spcAft>
                <a:spcPts val="0"/>
              </a:spcAft>
              <a:buSzPts val="1800"/>
              <a:buNone/>
              <a:defRPr b="1" i="0" sz="1800">
                <a:latin typeface="Open Sans"/>
                <a:ea typeface="Open Sans"/>
                <a:cs typeface="Open Sans"/>
                <a:sym typeface="Open Sans"/>
              </a:defRPr>
            </a:lvl3pPr>
            <a:lvl4pPr indent="-228600" lvl="3" marL="1828800" algn="l">
              <a:lnSpc>
                <a:spcPct val="100000"/>
              </a:lnSpc>
              <a:spcBef>
                <a:spcPts val="900"/>
              </a:spcBef>
              <a:spcAft>
                <a:spcPts val="0"/>
              </a:spcAft>
              <a:buSzPts val="1800"/>
              <a:buNone/>
              <a:defRPr b="1" i="0" sz="1800">
                <a:latin typeface="Open Sans"/>
                <a:ea typeface="Open Sans"/>
                <a:cs typeface="Open Sans"/>
                <a:sym typeface="Open Sans"/>
              </a:defRPr>
            </a:lvl4pPr>
            <a:lvl5pPr indent="-228600" lvl="4" marL="2286000" algn="l">
              <a:lnSpc>
                <a:spcPct val="100000"/>
              </a:lnSpc>
              <a:spcBef>
                <a:spcPts val="900"/>
              </a:spcBef>
              <a:spcAft>
                <a:spcPts val="0"/>
              </a:spcAft>
              <a:buSzPts val="1800"/>
              <a:buNone/>
              <a:defRPr b="1" i="0" sz="1800">
                <a:latin typeface="Open Sans"/>
                <a:ea typeface="Open Sans"/>
                <a:cs typeface="Open Sans"/>
                <a:sym typeface="Open Sans"/>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2" name="Google Shape;182;p20"/>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83" name="Google Shape;183;p20"/>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Text&#10;&#10;Description automatically generated" id="184" name="Google Shape;184;p20"/>
          <p:cNvPicPr preferRelativeResize="0"/>
          <p:nvPr/>
        </p:nvPicPr>
        <p:blipFill rotWithShape="1">
          <a:blip r:embed="rId3">
            <a:alphaModFix/>
          </a:blip>
          <a:srcRect b="0" l="0" r="0" t="0"/>
          <a:stretch/>
        </p:blipFill>
        <p:spPr>
          <a:xfrm>
            <a:off x="53580" y="4746918"/>
            <a:ext cx="924463" cy="392898"/>
          </a:xfrm>
          <a:prstGeom prst="rect">
            <a:avLst/>
          </a:prstGeom>
          <a:noFill/>
          <a:ln>
            <a:noFill/>
          </a:ln>
        </p:spPr>
      </p:pic>
      <p:sp>
        <p:nvSpPr>
          <p:cNvPr id="185" name="Google Shape;185;p20"/>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Vertical Title and Text">
  <p:cSld name="8_Vertical Title and Text">
    <p:spTree>
      <p:nvGrpSpPr>
        <p:cNvPr id="16" name="Shape 16"/>
        <p:cNvGrpSpPr/>
        <p:nvPr/>
      </p:nvGrpSpPr>
      <p:grpSpPr>
        <a:xfrm>
          <a:off x="0" y="0"/>
          <a:ext cx="0" cy="0"/>
          <a:chOff x="0" y="0"/>
          <a:chExt cx="0" cy="0"/>
        </a:xfrm>
      </p:grpSpPr>
      <p:sp>
        <p:nvSpPr>
          <p:cNvPr id="17" name="Google Shape;17;p3"/>
          <p:cNvSpPr txBox="1"/>
          <p:nvPr>
            <p:ph idx="1" type="body"/>
          </p:nvPr>
        </p:nvSpPr>
        <p:spPr>
          <a:xfrm>
            <a:off x="590550" y="1181100"/>
            <a:ext cx="7886700" cy="31053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900"/>
              </a:spcBef>
              <a:spcAft>
                <a:spcPts val="0"/>
              </a:spcAft>
              <a:buSzPts val="1400"/>
              <a:buChar char="•"/>
              <a:defRPr/>
            </a:lvl2pPr>
            <a:lvl3pPr indent="-317500" lvl="2" marL="1371600" algn="l">
              <a:lnSpc>
                <a:spcPct val="100000"/>
              </a:lnSpc>
              <a:spcBef>
                <a:spcPts val="900"/>
              </a:spcBef>
              <a:spcAft>
                <a:spcPts val="0"/>
              </a:spcAft>
              <a:buSzPts val="1400"/>
              <a:buChar char="•"/>
              <a:defRPr/>
            </a:lvl3pPr>
            <a:lvl4pPr indent="-317500" lvl="3" marL="1828800" algn="l">
              <a:lnSpc>
                <a:spcPct val="100000"/>
              </a:lnSpc>
              <a:spcBef>
                <a:spcPts val="900"/>
              </a:spcBef>
              <a:spcAft>
                <a:spcPts val="0"/>
              </a:spcAft>
              <a:buSzPts val="1400"/>
              <a:buChar char="•"/>
              <a:defRPr/>
            </a:lvl4pPr>
            <a:lvl5pPr indent="-317500" lvl="4" marL="2286000" algn="l">
              <a:lnSpc>
                <a:spcPct val="100000"/>
              </a:lnSpc>
              <a:spcBef>
                <a:spcPts val="900"/>
              </a:spcBef>
              <a:spcAft>
                <a:spcPts val="0"/>
              </a:spcAft>
              <a:buSzPts val="1400"/>
              <a:buChar char="•"/>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 name="Google Shape;18;p3"/>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itle and Content">
  <p:cSld name="18_Title and Content">
    <p:spTree>
      <p:nvGrpSpPr>
        <p:cNvPr id="186" name="Shape 186"/>
        <p:cNvGrpSpPr/>
        <p:nvPr/>
      </p:nvGrpSpPr>
      <p:grpSpPr>
        <a:xfrm>
          <a:off x="0" y="0"/>
          <a:ext cx="0" cy="0"/>
          <a:chOff x="0" y="0"/>
          <a:chExt cx="0" cy="0"/>
        </a:xfrm>
      </p:grpSpPr>
      <p:pic>
        <p:nvPicPr>
          <p:cNvPr id="187" name="Google Shape;187;p21"/>
          <p:cNvPicPr preferRelativeResize="0"/>
          <p:nvPr/>
        </p:nvPicPr>
        <p:blipFill rotWithShape="1">
          <a:blip r:embed="rId2">
            <a:alphaModFix/>
          </a:blip>
          <a:srcRect b="0" l="0" r="0" t="0"/>
          <a:stretch/>
        </p:blipFill>
        <p:spPr>
          <a:xfrm>
            <a:off x="2513" y="0"/>
            <a:ext cx="9138974" cy="5169232"/>
          </a:xfrm>
          <a:prstGeom prst="rect">
            <a:avLst/>
          </a:prstGeom>
          <a:noFill/>
          <a:ln>
            <a:noFill/>
          </a:ln>
        </p:spPr>
      </p:pic>
      <p:sp>
        <p:nvSpPr>
          <p:cNvPr id="188" name="Google Shape;188;p21"/>
          <p:cNvSpPr/>
          <p:nvPr/>
        </p:nvSpPr>
        <p:spPr>
          <a:xfrm>
            <a:off x="0" y="1"/>
            <a:ext cx="9144000" cy="5169300"/>
          </a:xfrm>
          <a:prstGeom prst="rect">
            <a:avLst/>
          </a:prstGeom>
          <a:gradFill>
            <a:gsLst>
              <a:gs pos="0">
                <a:srgbClr val="000001">
                  <a:alpha val="87450"/>
                </a:srgbClr>
              </a:gs>
              <a:gs pos="6000">
                <a:srgbClr val="000001">
                  <a:alpha val="87450"/>
                </a:srgbClr>
              </a:gs>
              <a:gs pos="11000">
                <a:srgbClr val="000001">
                  <a:alpha val="78431"/>
                </a:srgbClr>
              </a:gs>
              <a:gs pos="35000">
                <a:srgbClr val="000001">
                  <a:alpha val="40392"/>
                </a:srgbClr>
              </a:gs>
              <a:gs pos="79000">
                <a:srgbClr val="000001">
                  <a:alpha val="68235"/>
                </a:srgbClr>
              </a:gs>
              <a:gs pos="100000">
                <a:srgbClr val="000001">
                  <a:alpha val="68235"/>
                </a:srgbClr>
              </a:gs>
            </a:gsLst>
            <a:lin ang="54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89" name="Google Shape;189;p21"/>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90" name="Google Shape;190;p21"/>
          <p:cNvSpPr txBox="1"/>
          <p:nvPr>
            <p:ph idx="1" type="body"/>
          </p:nvPr>
        </p:nvSpPr>
        <p:spPr>
          <a:xfrm>
            <a:off x="685800" y="1190625"/>
            <a:ext cx="7748700" cy="3285000"/>
          </a:xfrm>
          <a:prstGeom prst="rect">
            <a:avLst/>
          </a:prstGeom>
          <a:noFill/>
          <a:ln>
            <a:noFill/>
          </a:ln>
        </p:spPr>
        <p:txBody>
          <a:bodyPr anchorCtr="0" anchor="t" bIns="34275" lIns="68575" spcFirstLastPara="1" rIns="68575" wrap="square" tIns="34275">
            <a:normAutofit/>
          </a:bodyPr>
          <a:lstStyle>
            <a:lvl1pPr indent="-381000" lvl="0" marL="457200" algn="l">
              <a:lnSpc>
                <a:spcPct val="100000"/>
              </a:lnSpc>
              <a:spcBef>
                <a:spcPts val="0"/>
              </a:spcBef>
              <a:spcAft>
                <a:spcPts val="0"/>
              </a:spcAft>
              <a:buSzPts val="2400"/>
              <a:buChar char="•"/>
              <a:defRPr b="1" i="0">
                <a:solidFill>
                  <a:schemeClr val="lt1"/>
                </a:solidFill>
                <a:latin typeface="Open Sans SemiBold"/>
                <a:ea typeface="Open Sans SemiBold"/>
                <a:cs typeface="Open Sans SemiBold"/>
                <a:sym typeface="Open Sans SemiBold"/>
              </a:defRPr>
            </a:lvl1pPr>
            <a:lvl2pPr indent="-361950" lvl="1" marL="914400" algn="l">
              <a:lnSpc>
                <a:spcPct val="100000"/>
              </a:lnSpc>
              <a:spcBef>
                <a:spcPts val="900"/>
              </a:spcBef>
              <a:spcAft>
                <a:spcPts val="0"/>
              </a:spcAft>
              <a:buSzPts val="2100"/>
              <a:buChar char="•"/>
              <a:defRPr b="1" i="0">
                <a:solidFill>
                  <a:schemeClr val="lt1"/>
                </a:solidFill>
                <a:latin typeface="Open Sans SemiBold"/>
                <a:ea typeface="Open Sans SemiBold"/>
                <a:cs typeface="Open Sans SemiBold"/>
                <a:sym typeface="Open Sans SemiBold"/>
              </a:defRPr>
            </a:lvl2pPr>
            <a:lvl3pPr indent="-355600" lvl="2" marL="1371600" algn="l">
              <a:lnSpc>
                <a:spcPct val="100000"/>
              </a:lnSpc>
              <a:spcBef>
                <a:spcPts val="900"/>
              </a:spcBef>
              <a:spcAft>
                <a:spcPts val="0"/>
              </a:spcAft>
              <a:buSzPts val="2000"/>
              <a:buChar char="•"/>
              <a:defRPr b="1" i="0">
                <a:solidFill>
                  <a:schemeClr val="lt1"/>
                </a:solidFill>
                <a:latin typeface="Open Sans SemiBold"/>
                <a:ea typeface="Open Sans SemiBold"/>
                <a:cs typeface="Open Sans SemiBold"/>
                <a:sym typeface="Open Sans SemiBold"/>
              </a:defRPr>
            </a:lvl3pPr>
            <a:lvl4pPr indent="-342900" lvl="3" marL="1828800" algn="l">
              <a:lnSpc>
                <a:spcPct val="100000"/>
              </a:lnSpc>
              <a:spcBef>
                <a:spcPts val="900"/>
              </a:spcBef>
              <a:spcAft>
                <a:spcPts val="0"/>
              </a:spcAft>
              <a:buSzPts val="1800"/>
              <a:buChar char="•"/>
              <a:defRPr b="1" i="0">
                <a:solidFill>
                  <a:schemeClr val="lt1"/>
                </a:solidFill>
                <a:latin typeface="Open Sans SemiBold"/>
                <a:ea typeface="Open Sans SemiBold"/>
                <a:cs typeface="Open Sans SemiBold"/>
                <a:sym typeface="Open Sans SemiBold"/>
              </a:defRPr>
            </a:lvl4pPr>
            <a:lvl5pPr indent="-336550" lvl="4" marL="2286000" algn="l">
              <a:lnSpc>
                <a:spcPct val="100000"/>
              </a:lnSpc>
              <a:spcBef>
                <a:spcPts val="900"/>
              </a:spcBef>
              <a:spcAft>
                <a:spcPts val="0"/>
              </a:spcAft>
              <a:buSzPts val="1700"/>
              <a:buChar char="•"/>
              <a:defRPr b="1" i="0">
                <a:solidFill>
                  <a:schemeClr val="lt1"/>
                </a:solidFill>
                <a:latin typeface="Open Sans SemiBold"/>
                <a:ea typeface="Open Sans SemiBold"/>
                <a:cs typeface="Open Sans SemiBold"/>
                <a:sym typeface="Open Sans SemiBold"/>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1" name="Google Shape;191;p21"/>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Text&#10;&#10;Description automatically generated" id="192" name="Google Shape;192;p21"/>
          <p:cNvPicPr preferRelativeResize="0"/>
          <p:nvPr/>
        </p:nvPicPr>
        <p:blipFill rotWithShape="1">
          <a:blip r:embed="rId3">
            <a:alphaModFix/>
          </a:blip>
          <a:srcRect b="0" l="0" r="0" t="0"/>
          <a:stretch/>
        </p:blipFill>
        <p:spPr>
          <a:xfrm>
            <a:off x="53580" y="4746918"/>
            <a:ext cx="924463" cy="392898"/>
          </a:xfrm>
          <a:prstGeom prst="rect">
            <a:avLst/>
          </a:prstGeom>
          <a:noFill/>
          <a:ln>
            <a:noFill/>
          </a:ln>
        </p:spPr>
      </p:pic>
      <p:sp>
        <p:nvSpPr>
          <p:cNvPr id="193" name="Google Shape;193;p21"/>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Title and Content" showMasterSp="0">
  <p:cSld name="32_Title and Content">
    <p:bg>
      <p:bgPr>
        <a:solidFill>
          <a:schemeClr val="accent5"/>
        </a:solidFill>
      </p:bgPr>
    </p:bg>
    <p:spTree>
      <p:nvGrpSpPr>
        <p:cNvPr id="194" name="Shape 194"/>
        <p:cNvGrpSpPr/>
        <p:nvPr/>
      </p:nvGrpSpPr>
      <p:grpSpPr>
        <a:xfrm>
          <a:off x="0" y="0"/>
          <a:ext cx="0" cy="0"/>
          <a:chOff x="0" y="0"/>
          <a:chExt cx="0" cy="0"/>
        </a:xfrm>
      </p:grpSpPr>
      <p:sp>
        <p:nvSpPr>
          <p:cNvPr id="195" name="Google Shape;195;p22"/>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6" name="Google Shape;196;p22"/>
          <p:cNvSpPr txBox="1"/>
          <p:nvPr>
            <p:ph idx="1" type="body"/>
          </p:nvPr>
        </p:nvSpPr>
        <p:spPr>
          <a:xfrm>
            <a:off x="0" y="2394347"/>
            <a:ext cx="9144000" cy="914400"/>
          </a:xfrm>
          <a:prstGeom prst="rect">
            <a:avLst/>
          </a:prstGeom>
          <a:noFill/>
          <a:ln>
            <a:noFill/>
          </a:ln>
        </p:spPr>
        <p:txBody>
          <a:bodyPr anchorCtr="0" anchor="t" bIns="34275" lIns="68575" spcFirstLastPara="1" rIns="68575" wrap="square" tIns="34275">
            <a:normAutofit/>
          </a:bodyPr>
          <a:lstStyle>
            <a:lvl1pPr indent="-228600" lvl="0" marL="457200" algn="ctr">
              <a:lnSpc>
                <a:spcPct val="100000"/>
              </a:lnSpc>
              <a:spcBef>
                <a:spcPts val="0"/>
              </a:spcBef>
              <a:spcAft>
                <a:spcPts val="0"/>
              </a:spcAft>
              <a:buSzPts val="4100"/>
              <a:buNone/>
              <a:defRPr b="0" i="0" sz="4100">
                <a:solidFill>
                  <a:schemeClr val="lt1"/>
                </a:solidFill>
                <a:latin typeface="Montserrat Medium"/>
                <a:ea typeface="Montserrat Medium"/>
                <a:cs typeface="Montserrat Medium"/>
                <a:sym typeface="Montserrat Medium"/>
              </a:defRPr>
            </a:lvl1pPr>
            <a:lvl2pPr indent="-317500" lvl="1" marL="914400" algn="l">
              <a:lnSpc>
                <a:spcPct val="100000"/>
              </a:lnSpc>
              <a:spcBef>
                <a:spcPts val="900"/>
              </a:spcBef>
              <a:spcAft>
                <a:spcPts val="0"/>
              </a:spcAft>
              <a:buSzPts val="1400"/>
              <a:buChar char="•"/>
              <a:defRPr/>
            </a:lvl2pPr>
            <a:lvl3pPr indent="-317500" lvl="2" marL="1371600" algn="l">
              <a:lnSpc>
                <a:spcPct val="100000"/>
              </a:lnSpc>
              <a:spcBef>
                <a:spcPts val="900"/>
              </a:spcBef>
              <a:spcAft>
                <a:spcPts val="0"/>
              </a:spcAft>
              <a:buSzPts val="1400"/>
              <a:buChar char="•"/>
              <a:defRPr/>
            </a:lvl3pPr>
            <a:lvl4pPr indent="-317500" lvl="3" marL="1828800" algn="l">
              <a:lnSpc>
                <a:spcPct val="100000"/>
              </a:lnSpc>
              <a:spcBef>
                <a:spcPts val="900"/>
              </a:spcBef>
              <a:spcAft>
                <a:spcPts val="0"/>
              </a:spcAft>
              <a:buSzPts val="1400"/>
              <a:buChar char="•"/>
              <a:defRPr/>
            </a:lvl4pPr>
            <a:lvl5pPr indent="-317500" lvl="4" marL="2286000" algn="l">
              <a:lnSpc>
                <a:spcPct val="100000"/>
              </a:lnSpc>
              <a:spcBef>
                <a:spcPts val="900"/>
              </a:spcBef>
              <a:spcAft>
                <a:spcPts val="0"/>
              </a:spcAft>
              <a:buSzPts val="1400"/>
              <a:buChar char="•"/>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7" name="Google Shape;197;p22"/>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descr="Text&#10;&#10;Description automatically generated" id="198" name="Google Shape;198;p22"/>
          <p:cNvPicPr preferRelativeResize="0"/>
          <p:nvPr/>
        </p:nvPicPr>
        <p:blipFill rotWithShape="1">
          <a:blip r:embed="rId2">
            <a:alphaModFix/>
          </a:blip>
          <a:srcRect b="0" l="0" r="0" t="0"/>
          <a:stretch/>
        </p:blipFill>
        <p:spPr>
          <a:xfrm>
            <a:off x="53580" y="4746918"/>
            <a:ext cx="924463" cy="392898"/>
          </a:xfrm>
          <a:prstGeom prst="rect">
            <a:avLst/>
          </a:prstGeom>
          <a:noFill/>
          <a:ln>
            <a:noFill/>
          </a:ln>
        </p:spPr>
      </p:pic>
      <p:sp>
        <p:nvSpPr>
          <p:cNvPr id="199" name="Google Shape;199;p22"/>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200" name="Shape 200"/>
        <p:cNvGrpSpPr/>
        <p:nvPr/>
      </p:nvGrpSpPr>
      <p:grpSpPr>
        <a:xfrm>
          <a:off x="0" y="0"/>
          <a:ext cx="0" cy="0"/>
          <a:chOff x="0" y="0"/>
          <a:chExt cx="0" cy="0"/>
        </a:xfrm>
      </p:grpSpPr>
      <p:pic>
        <p:nvPicPr>
          <p:cNvPr id="201" name="Google Shape;201;p23"/>
          <p:cNvPicPr preferRelativeResize="0"/>
          <p:nvPr/>
        </p:nvPicPr>
        <p:blipFill rotWithShape="1">
          <a:blip r:embed="rId2">
            <a:alphaModFix/>
          </a:blip>
          <a:srcRect b="0" l="0" r="0" t="0"/>
          <a:stretch/>
        </p:blipFill>
        <p:spPr>
          <a:xfrm>
            <a:off x="-1" y="-1"/>
            <a:ext cx="9144002" cy="5139513"/>
          </a:xfrm>
          <a:prstGeom prst="rect">
            <a:avLst/>
          </a:prstGeom>
          <a:noFill/>
          <a:ln>
            <a:noFill/>
          </a:ln>
        </p:spPr>
      </p:pic>
      <p:sp>
        <p:nvSpPr>
          <p:cNvPr id="202" name="Google Shape;202;p23"/>
          <p:cNvSpPr/>
          <p:nvPr/>
        </p:nvSpPr>
        <p:spPr>
          <a:xfrm rot="10800000">
            <a:off x="0" y="26995"/>
            <a:ext cx="9144000" cy="5116500"/>
          </a:xfrm>
          <a:prstGeom prst="rect">
            <a:avLst/>
          </a:prstGeom>
          <a:gradFill>
            <a:gsLst>
              <a:gs pos="0">
                <a:srgbClr val="0C5B79">
                  <a:alpha val="48235"/>
                </a:srgbClr>
              </a:gs>
              <a:gs pos="33000">
                <a:srgbClr val="0C5B79">
                  <a:alpha val="48235"/>
                </a:srgbClr>
              </a:gs>
              <a:gs pos="58999">
                <a:srgbClr val="0C5B79">
                  <a:alpha val="70588"/>
                </a:srgbClr>
              </a:gs>
              <a:gs pos="100000">
                <a:srgbClr val="0C5B79"/>
              </a:gs>
            </a:gsLst>
            <a:lin ang="162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03" name="Google Shape;203;p23"/>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04" name="Google Shape;204;p23"/>
          <p:cNvSpPr txBox="1"/>
          <p:nvPr>
            <p:ph idx="1" type="body"/>
          </p:nvPr>
        </p:nvSpPr>
        <p:spPr>
          <a:xfrm>
            <a:off x="678656" y="1618488"/>
            <a:ext cx="8060700" cy="30633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0"/>
              </a:spcBef>
              <a:spcAft>
                <a:spcPts val="0"/>
              </a:spcAft>
              <a:buSzPts val="2400"/>
              <a:buNone/>
              <a:defRPr>
                <a:solidFill>
                  <a:schemeClr val="lt1"/>
                </a:solidFill>
              </a:defRPr>
            </a:lvl1pPr>
            <a:lvl2pPr indent="-361950" lvl="1" marL="914400" algn="l">
              <a:lnSpc>
                <a:spcPct val="100000"/>
              </a:lnSpc>
              <a:spcBef>
                <a:spcPts val="900"/>
              </a:spcBef>
              <a:spcAft>
                <a:spcPts val="0"/>
              </a:spcAft>
              <a:buSzPts val="2100"/>
              <a:buChar char="•"/>
              <a:defRPr>
                <a:solidFill>
                  <a:schemeClr val="lt1"/>
                </a:solidFill>
              </a:defRPr>
            </a:lvl2pPr>
            <a:lvl3pPr indent="-355600" lvl="2" marL="1371600" algn="l">
              <a:lnSpc>
                <a:spcPct val="100000"/>
              </a:lnSpc>
              <a:spcBef>
                <a:spcPts val="900"/>
              </a:spcBef>
              <a:spcAft>
                <a:spcPts val="0"/>
              </a:spcAft>
              <a:buSzPts val="2000"/>
              <a:buChar char="•"/>
              <a:defRPr>
                <a:solidFill>
                  <a:schemeClr val="lt1"/>
                </a:solidFill>
              </a:defRPr>
            </a:lvl3pPr>
            <a:lvl4pPr indent="-342900" lvl="3" marL="1828800" algn="l">
              <a:lnSpc>
                <a:spcPct val="100000"/>
              </a:lnSpc>
              <a:spcBef>
                <a:spcPts val="900"/>
              </a:spcBef>
              <a:spcAft>
                <a:spcPts val="0"/>
              </a:spcAft>
              <a:buSzPts val="1800"/>
              <a:buChar char="•"/>
              <a:defRPr>
                <a:solidFill>
                  <a:schemeClr val="lt1"/>
                </a:solidFill>
              </a:defRPr>
            </a:lvl4pPr>
            <a:lvl5pPr indent="-336550" lvl="4" marL="2286000" algn="l">
              <a:lnSpc>
                <a:spcPct val="100000"/>
              </a:lnSpc>
              <a:spcBef>
                <a:spcPts val="900"/>
              </a:spcBef>
              <a:spcAft>
                <a:spcPts val="0"/>
              </a:spcAft>
              <a:buSzPts val="1700"/>
              <a:buChar char="•"/>
              <a:defRPr>
                <a:solidFill>
                  <a:schemeClr val="lt1"/>
                </a:solidFill>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5" name="Google Shape;205;p23"/>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Text&#10;&#10;Description automatically generated" id="206" name="Google Shape;206;p23"/>
          <p:cNvPicPr preferRelativeResize="0"/>
          <p:nvPr/>
        </p:nvPicPr>
        <p:blipFill rotWithShape="1">
          <a:blip r:embed="rId3">
            <a:alphaModFix/>
          </a:blip>
          <a:srcRect b="0" l="0" r="0" t="0"/>
          <a:stretch/>
        </p:blipFill>
        <p:spPr>
          <a:xfrm>
            <a:off x="53580" y="4746918"/>
            <a:ext cx="924463" cy="392898"/>
          </a:xfrm>
          <a:prstGeom prst="rect">
            <a:avLst/>
          </a:prstGeom>
          <a:noFill/>
          <a:ln>
            <a:noFill/>
          </a:ln>
        </p:spPr>
      </p:pic>
      <p:sp>
        <p:nvSpPr>
          <p:cNvPr id="207" name="Google Shape;207;p23"/>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Title and Content">
  <p:cSld name="39_Title and Content">
    <p:spTree>
      <p:nvGrpSpPr>
        <p:cNvPr id="208" name="Shape 208"/>
        <p:cNvGrpSpPr/>
        <p:nvPr/>
      </p:nvGrpSpPr>
      <p:grpSpPr>
        <a:xfrm>
          <a:off x="0" y="0"/>
          <a:ext cx="0" cy="0"/>
          <a:chOff x="0" y="0"/>
          <a:chExt cx="0" cy="0"/>
        </a:xfrm>
      </p:grpSpPr>
      <p:pic>
        <p:nvPicPr>
          <p:cNvPr id="209" name="Google Shape;209;p24"/>
          <p:cNvPicPr preferRelativeResize="0"/>
          <p:nvPr/>
        </p:nvPicPr>
        <p:blipFill rotWithShape="1">
          <a:blip r:embed="rId2">
            <a:alphaModFix/>
          </a:blip>
          <a:srcRect b="36" l="0" r="0" t="36"/>
          <a:stretch/>
        </p:blipFill>
        <p:spPr>
          <a:xfrm>
            <a:off x="0" y="603466"/>
            <a:ext cx="9144000" cy="4540035"/>
          </a:xfrm>
          <a:prstGeom prst="rect">
            <a:avLst/>
          </a:prstGeom>
          <a:noFill/>
          <a:ln>
            <a:noFill/>
          </a:ln>
        </p:spPr>
      </p:pic>
      <p:sp>
        <p:nvSpPr>
          <p:cNvPr id="210" name="Google Shape;210;p24"/>
          <p:cNvSpPr/>
          <p:nvPr/>
        </p:nvSpPr>
        <p:spPr>
          <a:xfrm rot="10800000">
            <a:off x="-1" y="-1"/>
            <a:ext cx="9144000" cy="5143500"/>
          </a:xfrm>
          <a:prstGeom prst="rect">
            <a:avLst/>
          </a:prstGeom>
          <a:gradFill>
            <a:gsLst>
              <a:gs pos="0">
                <a:srgbClr val="0C5B79">
                  <a:alpha val="86274"/>
                </a:srgbClr>
              </a:gs>
              <a:gs pos="32000">
                <a:srgbClr val="0C5B79">
                  <a:alpha val="86274"/>
                </a:srgbClr>
              </a:gs>
              <a:gs pos="57000">
                <a:srgbClr val="0C5B79">
                  <a:alpha val="41568"/>
                </a:srgbClr>
              </a:gs>
              <a:gs pos="100000">
                <a:srgbClr val="0C5B79">
                  <a:alpha val="53333"/>
                </a:srgbClr>
              </a:gs>
            </a:gsLst>
            <a:lin ang="162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11" name="Google Shape;211;p24"/>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12" name="Google Shape;212;p24"/>
          <p:cNvSpPr txBox="1"/>
          <p:nvPr>
            <p:ph idx="1" type="body"/>
          </p:nvPr>
        </p:nvSpPr>
        <p:spPr>
          <a:xfrm>
            <a:off x="678656" y="1618488"/>
            <a:ext cx="8060700" cy="30633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0"/>
              </a:spcBef>
              <a:spcAft>
                <a:spcPts val="0"/>
              </a:spcAft>
              <a:buSzPts val="2400"/>
              <a:buNone/>
              <a:defRPr>
                <a:solidFill>
                  <a:schemeClr val="lt1"/>
                </a:solidFill>
              </a:defRPr>
            </a:lvl1pPr>
            <a:lvl2pPr indent="-361950" lvl="1" marL="914400" algn="l">
              <a:lnSpc>
                <a:spcPct val="100000"/>
              </a:lnSpc>
              <a:spcBef>
                <a:spcPts val="900"/>
              </a:spcBef>
              <a:spcAft>
                <a:spcPts val="0"/>
              </a:spcAft>
              <a:buSzPts val="2100"/>
              <a:buChar char="•"/>
              <a:defRPr>
                <a:solidFill>
                  <a:schemeClr val="lt1"/>
                </a:solidFill>
              </a:defRPr>
            </a:lvl2pPr>
            <a:lvl3pPr indent="-355600" lvl="2" marL="1371600" algn="l">
              <a:lnSpc>
                <a:spcPct val="100000"/>
              </a:lnSpc>
              <a:spcBef>
                <a:spcPts val="900"/>
              </a:spcBef>
              <a:spcAft>
                <a:spcPts val="0"/>
              </a:spcAft>
              <a:buSzPts val="2000"/>
              <a:buChar char="•"/>
              <a:defRPr>
                <a:solidFill>
                  <a:schemeClr val="lt1"/>
                </a:solidFill>
              </a:defRPr>
            </a:lvl3pPr>
            <a:lvl4pPr indent="-342900" lvl="3" marL="1828800" algn="l">
              <a:lnSpc>
                <a:spcPct val="100000"/>
              </a:lnSpc>
              <a:spcBef>
                <a:spcPts val="900"/>
              </a:spcBef>
              <a:spcAft>
                <a:spcPts val="0"/>
              </a:spcAft>
              <a:buSzPts val="1800"/>
              <a:buChar char="•"/>
              <a:defRPr>
                <a:solidFill>
                  <a:schemeClr val="lt1"/>
                </a:solidFill>
              </a:defRPr>
            </a:lvl4pPr>
            <a:lvl5pPr indent="-336550" lvl="4" marL="2286000" algn="l">
              <a:lnSpc>
                <a:spcPct val="100000"/>
              </a:lnSpc>
              <a:spcBef>
                <a:spcPts val="900"/>
              </a:spcBef>
              <a:spcAft>
                <a:spcPts val="0"/>
              </a:spcAft>
              <a:buSzPts val="1700"/>
              <a:buChar char="•"/>
              <a:defRPr>
                <a:solidFill>
                  <a:schemeClr val="lt1"/>
                </a:solidFill>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3" name="Google Shape;213;p24"/>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Text&#10;&#10;Description automatically generated" id="214" name="Google Shape;214;p24"/>
          <p:cNvPicPr preferRelativeResize="0"/>
          <p:nvPr/>
        </p:nvPicPr>
        <p:blipFill rotWithShape="1">
          <a:blip r:embed="rId3">
            <a:alphaModFix/>
          </a:blip>
          <a:srcRect b="0" l="0" r="0" t="0"/>
          <a:stretch/>
        </p:blipFill>
        <p:spPr>
          <a:xfrm>
            <a:off x="53580" y="4746918"/>
            <a:ext cx="924463" cy="392898"/>
          </a:xfrm>
          <a:prstGeom prst="rect">
            <a:avLst/>
          </a:prstGeom>
          <a:noFill/>
          <a:ln>
            <a:noFill/>
          </a:ln>
        </p:spPr>
      </p:pic>
      <p:sp>
        <p:nvSpPr>
          <p:cNvPr id="215" name="Google Shape;215;p24"/>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itle and Content">
  <p:cSld name="22_Title and Content">
    <p:spTree>
      <p:nvGrpSpPr>
        <p:cNvPr id="216" name="Shape 216"/>
        <p:cNvGrpSpPr/>
        <p:nvPr/>
      </p:nvGrpSpPr>
      <p:grpSpPr>
        <a:xfrm>
          <a:off x="0" y="0"/>
          <a:ext cx="0" cy="0"/>
          <a:chOff x="0" y="0"/>
          <a:chExt cx="0" cy="0"/>
        </a:xfrm>
      </p:grpSpPr>
      <p:pic>
        <p:nvPicPr>
          <p:cNvPr id="217" name="Google Shape;217;p25"/>
          <p:cNvPicPr preferRelativeResize="0"/>
          <p:nvPr/>
        </p:nvPicPr>
        <p:blipFill rotWithShape="1">
          <a:blip r:embed="rId2">
            <a:alphaModFix/>
          </a:blip>
          <a:srcRect b="24" l="0" r="0" t="24"/>
          <a:stretch/>
        </p:blipFill>
        <p:spPr>
          <a:xfrm>
            <a:off x="-1" y="27005"/>
            <a:ext cx="9144000" cy="5112507"/>
          </a:xfrm>
          <a:prstGeom prst="rect">
            <a:avLst/>
          </a:prstGeom>
          <a:noFill/>
          <a:ln>
            <a:noFill/>
          </a:ln>
        </p:spPr>
      </p:pic>
      <p:sp>
        <p:nvSpPr>
          <p:cNvPr id="218" name="Google Shape;218;p25"/>
          <p:cNvSpPr/>
          <p:nvPr/>
        </p:nvSpPr>
        <p:spPr>
          <a:xfrm rot="10800000">
            <a:off x="0" y="26995"/>
            <a:ext cx="9144000" cy="5116500"/>
          </a:xfrm>
          <a:prstGeom prst="rect">
            <a:avLst/>
          </a:prstGeom>
          <a:gradFill>
            <a:gsLst>
              <a:gs pos="0">
                <a:srgbClr val="862996">
                  <a:alpha val="77254"/>
                </a:srgbClr>
              </a:gs>
              <a:gs pos="100000">
                <a:srgbClr val="25B2E8">
                  <a:alpha val="65490"/>
                </a:srgbClr>
              </a:gs>
            </a:gsLst>
            <a:lin ang="162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19" name="Google Shape;219;p25"/>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20" name="Google Shape;220;p25"/>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1" name="Google Shape;221;p25"/>
          <p:cNvSpPr/>
          <p:nvPr/>
        </p:nvSpPr>
        <p:spPr>
          <a:xfrm>
            <a:off x="5032686" y="1702745"/>
            <a:ext cx="3143400" cy="2286000"/>
          </a:xfrm>
          <a:prstGeom prst="rect">
            <a:avLst/>
          </a:prstGeom>
          <a:solidFill>
            <a:schemeClr val="lt1">
              <a:alpha val="7647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Montserrat"/>
              <a:ea typeface="Montserrat"/>
              <a:cs typeface="Montserrat"/>
              <a:sym typeface="Montserrat"/>
            </a:endParaRPr>
          </a:p>
        </p:txBody>
      </p:sp>
      <p:sp>
        <p:nvSpPr>
          <p:cNvPr id="222" name="Google Shape;222;p25"/>
          <p:cNvSpPr/>
          <p:nvPr/>
        </p:nvSpPr>
        <p:spPr>
          <a:xfrm>
            <a:off x="5032687" y="3989379"/>
            <a:ext cx="3143400" cy="134400"/>
          </a:xfrm>
          <a:prstGeom prst="rect">
            <a:avLst/>
          </a:prstGeom>
          <a:solidFill>
            <a:schemeClr val="accent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223" name="Google Shape;223;p25"/>
          <p:cNvCxnSpPr/>
          <p:nvPr/>
        </p:nvCxnSpPr>
        <p:spPr>
          <a:xfrm>
            <a:off x="5032687" y="2151100"/>
            <a:ext cx="3143400" cy="0"/>
          </a:xfrm>
          <a:prstGeom prst="straightConnector1">
            <a:avLst/>
          </a:prstGeom>
          <a:noFill/>
          <a:ln cap="flat" cmpd="sng" w="9525">
            <a:solidFill>
              <a:srgbClr val="000001">
                <a:alpha val="49411"/>
              </a:srgbClr>
            </a:solidFill>
            <a:prstDash val="solid"/>
            <a:miter lim="800000"/>
            <a:headEnd len="sm" w="sm" type="none"/>
            <a:tailEnd len="sm" w="sm" type="none"/>
          </a:ln>
        </p:spPr>
      </p:cxnSp>
      <p:sp>
        <p:nvSpPr>
          <p:cNvPr id="224" name="Google Shape;224;p25"/>
          <p:cNvSpPr/>
          <p:nvPr/>
        </p:nvSpPr>
        <p:spPr>
          <a:xfrm>
            <a:off x="967871" y="1686190"/>
            <a:ext cx="3143400" cy="2286000"/>
          </a:xfrm>
          <a:prstGeom prst="rect">
            <a:avLst/>
          </a:prstGeom>
          <a:solidFill>
            <a:schemeClr val="lt1">
              <a:alpha val="7647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Montserrat"/>
              <a:ea typeface="Montserrat"/>
              <a:cs typeface="Montserrat"/>
              <a:sym typeface="Montserrat"/>
            </a:endParaRPr>
          </a:p>
        </p:txBody>
      </p:sp>
      <p:sp>
        <p:nvSpPr>
          <p:cNvPr id="225" name="Google Shape;225;p25"/>
          <p:cNvSpPr/>
          <p:nvPr/>
        </p:nvSpPr>
        <p:spPr>
          <a:xfrm>
            <a:off x="967872" y="3972824"/>
            <a:ext cx="3143400" cy="1344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226" name="Google Shape;226;p25"/>
          <p:cNvCxnSpPr/>
          <p:nvPr/>
        </p:nvCxnSpPr>
        <p:spPr>
          <a:xfrm>
            <a:off x="967872" y="2134544"/>
            <a:ext cx="3143400" cy="0"/>
          </a:xfrm>
          <a:prstGeom prst="straightConnector1">
            <a:avLst/>
          </a:prstGeom>
          <a:noFill/>
          <a:ln cap="flat" cmpd="sng" w="9525">
            <a:solidFill>
              <a:srgbClr val="000001">
                <a:alpha val="49411"/>
              </a:srgbClr>
            </a:solidFill>
            <a:prstDash val="solid"/>
            <a:miter lim="800000"/>
            <a:headEnd len="sm" w="sm" type="none"/>
            <a:tailEnd len="sm" w="sm" type="none"/>
          </a:ln>
        </p:spPr>
      </p:cxnSp>
      <p:sp>
        <p:nvSpPr>
          <p:cNvPr id="227" name="Google Shape;227;p25"/>
          <p:cNvSpPr txBox="1"/>
          <p:nvPr/>
        </p:nvSpPr>
        <p:spPr>
          <a:xfrm>
            <a:off x="967871" y="1732607"/>
            <a:ext cx="3143400" cy="397200"/>
          </a:xfrm>
          <a:prstGeom prst="rect">
            <a:avLst/>
          </a:prstGeom>
          <a:noFill/>
          <a:ln>
            <a:noFill/>
          </a:ln>
        </p:spPr>
        <p:txBody>
          <a:bodyPr anchorCtr="0" anchor="ctr" bIns="68575" lIns="0" spcFirstLastPara="1" rIns="0" wrap="square" tIns="68575">
            <a:spAutoFit/>
          </a:bodyPr>
          <a:lstStyle/>
          <a:p>
            <a:pPr indent="0" lvl="0" marL="0" marR="0" rtl="0" algn="ctr">
              <a:lnSpc>
                <a:spcPct val="80000"/>
              </a:lnSpc>
              <a:spcBef>
                <a:spcPts val="0"/>
              </a:spcBef>
              <a:spcAft>
                <a:spcPts val="0"/>
              </a:spcAft>
              <a:buClr>
                <a:srgbClr val="000000"/>
              </a:buClr>
              <a:buSzPts val="2100"/>
              <a:buFont typeface="Arial"/>
              <a:buNone/>
            </a:pPr>
            <a:r>
              <a:rPr b="1" i="0" lang="en-US" sz="2100" u="none" cap="none" strike="noStrike">
                <a:solidFill>
                  <a:schemeClr val="accent1"/>
                </a:solidFill>
                <a:latin typeface="Montserrat"/>
                <a:ea typeface="Montserrat"/>
                <a:cs typeface="Montserrat"/>
                <a:sym typeface="Montserrat"/>
              </a:rPr>
              <a:t>01.</a:t>
            </a:r>
            <a:endParaRPr b="0" i="0" sz="1100" u="none" cap="none" strike="noStrike">
              <a:solidFill>
                <a:srgbClr val="000000"/>
              </a:solidFill>
              <a:latin typeface="Arial"/>
              <a:ea typeface="Arial"/>
              <a:cs typeface="Arial"/>
              <a:sym typeface="Arial"/>
            </a:endParaRPr>
          </a:p>
        </p:txBody>
      </p:sp>
      <p:sp>
        <p:nvSpPr>
          <p:cNvPr id="228" name="Google Shape;228;p25"/>
          <p:cNvSpPr txBox="1"/>
          <p:nvPr/>
        </p:nvSpPr>
        <p:spPr>
          <a:xfrm>
            <a:off x="5032686" y="1749163"/>
            <a:ext cx="3143400" cy="397200"/>
          </a:xfrm>
          <a:prstGeom prst="rect">
            <a:avLst/>
          </a:prstGeom>
          <a:noFill/>
          <a:ln>
            <a:noFill/>
          </a:ln>
        </p:spPr>
        <p:txBody>
          <a:bodyPr anchorCtr="0" anchor="ctr" bIns="68575" lIns="0" spcFirstLastPara="1" rIns="0" wrap="square" tIns="68575">
            <a:spAutoFit/>
          </a:bodyPr>
          <a:lstStyle/>
          <a:p>
            <a:pPr indent="0" lvl="0" marL="0" marR="0" rtl="0" algn="ctr">
              <a:lnSpc>
                <a:spcPct val="80000"/>
              </a:lnSpc>
              <a:spcBef>
                <a:spcPts val="0"/>
              </a:spcBef>
              <a:spcAft>
                <a:spcPts val="0"/>
              </a:spcAft>
              <a:buClr>
                <a:srgbClr val="000000"/>
              </a:buClr>
              <a:buSzPts val="2100"/>
              <a:buFont typeface="Arial"/>
              <a:buNone/>
            </a:pPr>
            <a:r>
              <a:rPr b="1" i="0" lang="en-US" sz="2100" u="none" cap="none" strike="noStrike">
                <a:solidFill>
                  <a:schemeClr val="accent4"/>
                </a:solidFill>
                <a:latin typeface="Montserrat"/>
                <a:ea typeface="Montserrat"/>
                <a:cs typeface="Montserrat"/>
                <a:sym typeface="Montserrat"/>
              </a:rPr>
              <a:t>02.</a:t>
            </a:r>
            <a:endParaRPr b="0" i="0" sz="1100" u="none" cap="none" strike="noStrike">
              <a:solidFill>
                <a:srgbClr val="000000"/>
              </a:solidFill>
              <a:latin typeface="Arial"/>
              <a:ea typeface="Arial"/>
              <a:cs typeface="Arial"/>
              <a:sym typeface="Arial"/>
            </a:endParaRPr>
          </a:p>
        </p:txBody>
      </p:sp>
      <p:sp>
        <p:nvSpPr>
          <p:cNvPr id="229" name="Google Shape;229;p25"/>
          <p:cNvSpPr txBox="1"/>
          <p:nvPr>
            <p:ph idx="1" type="body"/>
          </p:nvPr>
        </p:nvSpPr>
        <p:spPr>
          <a:xfrm>
            <a:off x="967872" y="2269444"/>
            <a:ext cx="3143400" cy="3003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0"/>
              </a:spcBef>
              <a:spcAft>
                <a:spcPts val="0"/>
              </a:spcAft>
              <a:buSzPts val="1500"/>
              <a:buNone/>
              <a:defRPr b="1" i="0" sz="1500">
                <a:solidFill>
                  <a:schemeClr val="accent1"/>
                </a:solidFill>
                <a:latin typeface="Montserrat"/>
                <a:ea typeface="Montserrat"/>
                <a:cs typeface="Montserrat"/>
                <a:sym typeface="Montserrat"/>
              </a:defRPr>
            </a:lvl1pPr>
            <a:lvl2pPr indent="-228600" lvl="1" marL="914400" algn="l">
              <a:lnSpc>
                <a:spcPct val="100000"/>
              </a:lnSpc>
              <a:spcBef>
                <a:spcPts val="900"/>
              </a:spcBef>
              <a:spcAft>
                <a:spcPts val="0"/>
              </a:spcAft>
              <a:buSzPts val="2100"/>
              <a:buNone/>
              <a:defRPr/>
            </a:lvl2pPr>
            <a:lvl3pPr indent="-228600" lvl="2" marL="1371600" algn="l">
              <a:lnSpc>
                <a:spcPct val="100000"/>
              </a:lnSpc>
              <a:spcBef>
                <a:spcPts val="900"/>
              </a:spcBef>
              <a:spcAft>
                <a:spcPts val="0"/>
              </a:spcAft>
              <a:buSzPts val="2000"/>
              <a:buNone/>
              <a:defRPr/>
            </a:lvl3pPr>
            <a:lvl4pPr indent="-228600" lvl="3" marL="1828800" algn="l">
              <a:lnSpc>
                <a:spcPct val="100000"/>
              </a:lnSpc>
              <a:spcBef>
                <a:spcPts val="900"/>
              </a:spcBef>
              <a:spcAft>
                <a:spcPts val="0"/>
              </a:spcAft>
              <a:buSzPts val="1800"/>
              <a:buNone/>
              <a:defRPr/>
            </a:lvl4pPr>
            <a:lvl5pPr indent="-228600" lvl="4" marL="2286000" algn="l">
              <a:lnSpc>
                <a:spcPct val="100000"/>
              </a:lnSpc>
              <a:spcBef>
                <a:spcPts val="900"/>
              </a:spcBef>
              <a:spcAft>
                <a:spcPts val="0"/>
              </a:spcAft>
              <a:buSzPts val="1700"/>
              <a:buNone/>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0" name="Google Shape;230;p25"/>
          <p:cNvSpPr txBox="1"/>
          <p:nvPr>
            <p:ph idx="2" type="body"/>
          </p:nvPr>
        </p:nvSpPr>
        <p:spPr>
          <a:xfrm>
            <a:off x="5033265" y="2285999"/>
            <a:ext cx="3142800" cy="3003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0"/>
              </a:spcBef>
              <a:spcAft>
                <a:spcPts val="0"/>
              </a:spcAft>
              <a:buSzPts val="1500"/>
              <a:buNone/>
              <a:defRPr b="1" i="0" sz="1500">
                <a:solidFill>
                  <a:schemeClr val="accent4"/>
                </a:solidFill>
                <a:latin typeface="Montserrat"/>
                <a:ea typeface="Montserrat"/>
                <a:cs typeface="Montserrat"/>
                <a:sym typeface="Montserrat"/>
              </a:defRPr>
            </a:lvl1pPr>
            <a:lvl2pPr indent="-228600" lvl="1" marL="914400" algn="l">
              <a:lnSpc>
                <a:spcPct val="100000"/>
              </a:lnSpc>
              <a:spcBef>
                <a:spcPts val="900"/>
              </a:spcBef>
              <a:spcAft>
                <a:spcPts val="0"/>
              </a:spcAft>
              <a:buSzPts val="2100"/>
              <a:buNone/>
              <a:defRPr/>
            </a:lvl2pPr>
            <a:lvl3pPr indent="-228600" lvl="2" marL="1371600" algn="l">
              <a:lnSpc>
                <a:spcPct val="100000"/>
              </a:lnSpc>
              <a:spcBef>
                <a:spcPts val="900"/>
              </a:spcBef>
              <a:spcAft>
                <a:spcPts val="0"/>
              </a:spcAft>
              <a:buSzPts val="2000"/>
              <a:buNone/>
              <a:defRPr/>
            </a:lvl3pPr>
            <a:lvl4pPr indent="-228600" lvl="3" marL="1828800" algn="l">
              <a:lnSpc>
                <a:spcPct val="100000"/>
              </a:lnSpc>
              <a:spcBef>
                <a:spcPts val="900"/>
              </a:spcBef>
              <a:spcAft>
                <a:spcPts val="0"/>
              </a:spcAft>
              <a:buSzPts val="1800"/>
              <a:buNone/>
              <a:defRPr/>
            </a:lvl4pPr>
            <a:lvl5pPr indent="-228600" lvl="4" marL="2286000" algn="l">
              <a:lnSpc>
                <a:spcPct val="100000"/>
              </a:lnSpc>
              <a:spcBef>
                <a:spcPts val="900"/>
              </a:spcBef>
              <a:spcAft>
                <a:spcPts val="0"/>
              </a:spcAft>
              <a:buSzPts val="1700"/>
              <a:buNone/>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descr="Text&#10;&#10;Description automatically generated" id="231" name="Google Shape;231;p25"/>
          <p:cNvPicPr preferRelativeResize="0"/>
          <p:nvPr/>
        </p:nvPicPr>
        <p:blipFill rotWithShape="1">
          <a:blip r:embed="rId3">
            <a:alphaModFix/>
          </a:blip>
          <a:srcRect b="0" l="0" r="0" t="0"/>
          <a:stretch/>
        </p:blipFill>
        <p:spPr>
          <a:xfrm>
            <a:off x="53580" y="4746918"/>
            <a:ext cx="924463" cy="392898"/>
          </a:xfrm>
          <a:prstGeom prst="rect">
            <a:avLst/>
          </a:prstGeom>
          <a:noFill/>
          <a:ln>
            <a:noFill/>
          </a:ln>
        </p:spPr>
      </p:pic>
      <p:sp>
        <p:nvSpPr>
          <p:cNvPr id="232" name="Google Shape;232;p25"/>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itle and Content">
  <p:cSld name="30_Title and Content">
    <p:spTree>
      <p:nvGrpSpPr>
        <p:cNvPr id="233" name="Shape 233"/>
        <p:cNvGrpSpPr/>
        <p:nvPr/>
      </p:nvGrpSpPr>
      <p:grpSpPr>
        <a:xfrm>
          <a:off x="0" y="0"/>
          <a:ext cx="0" cy="0"/>
          <a:chOff x="0" y="0"/>
          <a:chExt cx="0" cy="0"/>
        </a:xfrm>
      </p:grpSpPr>
      <p:pic>
        <p:nvPicPr>
          <p:cNvPr id="234" name="Google Shape;234;p26"/>
          <p:cNvPicPr preferRelativeResize="0"/>
          <p:nvPr/>
        </p:nvPicPr>
        <p:blipFill rotWithShape="1">
          <a:blip r:embed="rId2">
            <a:alphaModFix/>
          </a:blip>
          <a:srcRect b="24" l="0" r="0" t="24"/>
          <a:stretch/>
        </p:blipFill>
        <p:spPr>
          <a:xfrm>
            <a:off x="-1" y="27005"/>
            <a:ext cx="9144000" cy="5112507"/>
          </a:xfrm>
          <a:prstGeom prst="rect">
            <a:avLst/>
          </a:prstGeom>
          <a:noFill/>
          <a:ln>
            <a:noFill/>
          </a:ln>
        </p:spPr>
      </p:pic>
      <p:sp>
        <p:nvSpPr>
          <p:cNvPr id="235" name="Google Shape;235;p26"/>
          <p:cNvSpPr/>
          <p:nvPr/>
        </p:nvSpPr>
        <p:spPr>
          <a:xfrm rot="10800000">
            <a:off x="-1" y="26995"/>
            <a:ext cx="9144000" cy="5116500"/>
          </a:xfrm>
          <a:prstGeom prst="rect">
            <a:avLst/>
          </a:prstGeom>
          <a:gradFill>
            <a:gsLst>
              <a:gs pos="0">
                <a:srgbClr val="0C5B79">
                  <a:alpha val="48235"/>
                </a:srgbClr>
              </a:gs>
              <a:gs pos="33000">
                <a:srgbClr val="0C5B79">
                  <a:alpha val="48235"/>
                </a:srgbClr>
              </a:gs>
              <a:gs pos="58999">
                <a:srgbClr val="0C5B79">
                  <a:alpha val="70588"/>
                </a:srgbClr>
              </a:gs>
              <a:gs pos="100000">
                <a:srgbClr val="0C5B79"/>
              </a:gs>
            </a:gsLst>
            <a:lin ang="162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36" name="Google Shape;236;p26"/>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37" name="Google Shape;237;p26"/>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8" name="Google Shape;238;p26"/>
          <p:cNvSpPr/>
          <p:nvPr/>
        </p:nvSpPr>
        <p:spPr>
          <a:xfrm>
            <a:off x="3587557" y="1643609"/>
            <a:ext cx="1930500" cy="2286000"/>
          </a:xfrm>
          <a:prstGeom prst="rect">
            <a:avLst/>
          </a:prstGeom>
          <a:solidFill>
            <a:schemeClr val="lt1">
              <a:alpha val="76470"/>
            </a:schemeClr>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9" name="Google Shape;239;p26"/>
          <p:cNvSpPr/>
          <p:nvPr/>
        </p:nvSpPr>
        <p:spPr>
          <a:xfrm>
            <a:off x="3587557" y="3930242"/>
            <a:ext cx="1930500" cy="137400"/>
          </a:xfrm>
          <a:prstGeom prst="rect">
            <a:avLst/>
          </a:prstGeom>
          <a:solidFill>
            <a:schemeClr val="accent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240" name="Google Shape;240;p26"/>
          <p:cNvCxnSpPr/>
          <p:nvPr/>
        </p:nvCxnSpPr>
        <p:spPr>
          <a:xfrm>
            <a:off x="3587557" y="2091963"/>
            <a:ext cx="1930500" cy="0"/>
          </a:xfrm>
          <a:prstGeom prst="straightConnector1">
            <a:avLst/>
          </a:prstGeom>
          <a:noFill/>
          <a:ln cap="flat" cmpd="sng" w="9525">
            <a:solidFill>
              <a:srgbClr val="000001">
                <a:alpha val="49411"/>
              </a:srgbClr>
            </a:solidFill>
            <a:prstDash val="solid"/>
            <a:miter lim="800000"/>
            <a:headEnd len="sm" w="sm" type="none"/>
            <a:tailEnd len="sm" w="sm" type="none"/>
          </a:ln>
        </p:spPr>
      </p:cxnSp>
      <p:sp>
        <p:nvSpPr>
          <p:cNvPr id="241" name="Google Shape;241;p26"/>
          <p:cNvSpPr/>
          <p:nvPr/>
        </p:nvSpPr>
        <p:spPr>
          <a:xfrm>
            <a:off x="1415653" y="1643609"/>
            <a:ext cx="1930500" cy="2286000"/>
          </a:xfrm>
          <a:prstGeom prst="rect">
            <a:avLst/>
          </a:prstGeom>
          <a:solidFill>
            <a:schemeClr val="lt1">
              <a:alpha val="76470"/>
            </a:schemeClr>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42" name="Google Shape;242;p26"/>
          <p:cNvSpPr/>
          <p:nvPr/>
        </p:nvSpPr>
        <p:spPr>
          <a:xfrm>
            <a:off x="1415653" y="3930242"/>
            <a:ext cx="1930500" cy="1374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243" name="Google Shape;243;p26"/>
          <p:cNvCxnSpPr/>
          <p:nvPr/>
        </p:nvCxnSpPr>
        <p:spPr>
          <a:xfrm>
            <a:off x="1415653" y="2091963"/>
            <a:ext cx="1930500" cy="0"/>
          </a:xfrm>
          <a:prstGeom prst="straightConnector1">
            <a:avLst/>
          </a:prstGeom>
          <a:noFill/>
          <a:ln cap="flat" cmpd="sng" w="9525">
            <a:solidFill>
              <a:srgbClr val="000001">
                <a:alpha val="49411"/>
              </a:srgbClr>
            </a:solidFill>
            <a:prstDash val="solid"/>
            <a:miter lim="800000"/>
            <a:headEnd len="sm" w="sm" type="none"/>
            <a:tailEnd len="sm" w="sm" type="none"/>
          </a:ln>
        </p:spPr>
      </p:cxnSp>
      <p:sp>
        <p:nvSpPr>
          <p:cNvPr id="244" name="Google Shape;244;p26"/>
          <p:cNvSpPr txBox="1"/>
          <p:nvPr/>
        </p:nvSpPr>
        <p:spPr>
          <a:xfrm>
            <a:off x="2034671" y="1690026"/>
            <a:ext cx="692700" cy="397200"/>
          </a:xfrm>
          <a:prstGeom prst="rect">
            <a:avLst/>
          </a:prstGeom>
          <a:noFill/>
          <a:ln>
            <a:noFill/>
          </a:ln>
        </p:spPr>
        <p:txBody>
          <a:bodyPr anchorCtr="0" anchor="ctr" bIns="68575" lIns="0" spcFirstLastPara="1" rIns="0" wrap="square" tIns="68575">
            <a:spAutoFit/>
          </a:bodyPr>
          <a:lstStyle/>
          <a:p>
            <a:pPr indent="0" lvl="0" marL="0" marR="0" rtl="0" algn="ctr">
              <a:lnSpc>
                <a:spcPct val="80000"/>
              </a:lnSpc>
              <a:spcBef>
                <a:spcPts val="0"/>
              </a:spcBef>
              <a:spcAft>
                <a:spcPts val="0"/>
              </a:spcAft>
              <a:buClr>
                <a:srgbClr val="000000"/>
              </a:buClr>
              <a:buSzPts val="2100"/>
              <a:buFont typeface="Arial"/>
              <a:buNone/>
            </a:pPr>
            <a:r>
              <a:rPr b="1" i="0" lang="en-US" sz="2100" u="none" cap="none" strike="noStrike">
                <a:solidFill>
                  <a:schemeClr val="accent1"/>
                </a:solidFill>
                <a:latin typeface="Open Sans"/>
                <a:ea typeface="Open Sans"/>
                <a:cs typeface="Open Sans"/>
                <a:sym typeface="Open Sans"/>
              </a:rPr>
              <a:t>01.</a:t>
            </a:r>
            <a:endParaRPr b="0" i="0" sz="1100" u="none" cap="none" strike="noStrike">
              <a:solidFill>
                <a:srgbClr val="000000"/>
              </a:solidFill>
              <a:latin typeface="Arial"/>
              <a:ea typeface="Arial"/>
              <a:cs typeface="Arial"/>
              <a:sym typeface="Arial"/>
            </a:endParaRPr>
          </a:p>
        </p:txBody>
      </p:sp>
      <p:sp>
        <p:nvSpPr>
          <p:cNvPr id="245" name="Google Shape;245;p26"/>
          <p:cNvSpPr/>
          <p:nvPr/>
        </p:nvSpPr>
        <p:spPr>
          <a:xfrm>
            <a:off x="5759461" y="1643609"/>
            <a:ext cx="1930500" cy="2286000"/>
          </a:xfrm>
          <a:prstGeom prst="rect">
            <a:avLst/>
          </a:prstGeom>
          <a:solidFill>
            <a:schemeClr val="lt1">
              <a:alpha val="76470"/>
            </a:schemeClr>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46" name="Google Shape;246;p26"/>
          <p:cNvSpPr/>
          <p:nvPr/>
        </p:nvSpPr>
        <p:spPr>
          <a:xfrm>
            <a:off x="5759461" y="3930242"/>
            <a:ext cx="1930500" cy="1374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247" name="Google Shape;247;p26"/>
          <p:cNvCxnSpPr/>
          <p:nvPr/>
        </p:nvCxnSpPr>
        <p:spPr>
          <a:xfrm>
            <a:off x="5759461" y="2091963"/>
            <a:ext cx="1930500" cy="0"/>
          </a:xfrm>
          <a:prstGeom prst="straightConnector1">
            <a:avLst/>
          </a:prstGeom>
          <a:noFill/>
          <a:ln cap="flat" cmpd="sng" w="9525">
            <a:solidFill>
              <a:srgbClr val="000001">
                <a:alpha val="49411"/>
              </a:srgbClr>
            </a:solidFill>
            <a:prstDash val="solid"/>
            <a:miter lim="800000"/>
            <a:headEnd len="sm" w="sm" type="none"/>
            <a:tailEnd len="sm" w="sm" type="none"/>
          </a:ln>
        </p:spPr>
      </p:cxnSp>
      <p:sp>
        <p:nvSpPr>
          <p:cNvPr id="248" name="Google Shape;248;p26"/>
          <p:cNvSpPr txBox="1"/>
          <p:nvPr/>
        </p:nvSpPr>
        <p:spPr>
          <a:xfrm>
            <a:off x="6378479" y="1690026"/>
            <a:ext cx="692700" cy="397200"/>
          </a:xfrm>
          <a:prstGeom prst="rect">
            <a:avLst/>
          </a:prstGeom>
          <a:noFill/>
          <a:ln>
            <a:noFill/>
          </a:ln>
        </p:spPr>
        <p:txBody>
          <a:bodyPr anchorCtr="0" anchor="ctr" bIns="68575" lIns="0" spcFirstLastPara="1" rIns="0" wrap="square" tIns="68575">
            <a:spAutoFit/>
          </a:bodyPr>
          <a:lstStyle/>
          <a:p>
            <a:pPr indent="0" lvl="0" marL="0" marR="0" rtl="0" algn="ctr">
              <a:lnSpc>
                <a:spcPct val="80000"/>
              </a:lnSpc>
              <a:spcBef>
                <a:spcPts val="0"/>
              </a:spcBef>
              <a:spcAft>
                <a:spcPts val="0"/>
              </a:spcAft>
              <a:buClr>
                <a:srgbClr val="000000"/>
              </a:buClr>
              <a:buSzPts val="2100"/>
              <a:buFont typeface="Arial"/>
              <a:buNone/>
            </a:pPr>
            <a:r>
              <a:rPr b="1" i="0" lang="en-US" sz="2100" u="none" cap="none" strike="noStrike">
                <a:solidFill>
                  <a:schemeClr val="accent2"/>
                </a:solidFill>
                <a:latin typeface="Open Sans"/>
                <a:ea typeface="Open Sans"/>
                <a:cs typeface="Open Sans"/>
                <a:sym typeface="Open Sans"/>
              </a:rPr>
              <a:t>03.</a:t>
            </a:r>
            <a:endParaRPr b="0" i="0" sz="1100" u="none" cap="none" strike="noStrike">
              <a:solidFill>
                <a:srgbClr val="000000"/>
              </a:solidFill>
              <a:latin typeface="Arial"/>
              <a:ea typeface="Arial"/>
              <a:cs typeface="Arial"/>
              <a:sym typeface="Arial"/>
            </a:endParaRPr>
          </a:p>
        </p:txBody>
      </p:sp>
      <p:sp>
        <p:nvSpPr>
          <p:cNvPr id="249" name="Google Shape;249;p26"/>
          <p:cNvSpPr txBox="1"/>
          <p:nvPr/>
        </p:nvSpPr>
        <p:spPr>
          <a:xfrm>
            <a:off x="4206575" y="1690026"/>
            <a:ext cx="692700" cy="397200"/>
          </a:xfrm>
          <a:prstGeom prst="rect">
            <a:avLst/>
          </a:prstGeom>
          <a:noFill/>
          <a:ln>
            <a:noFill/>
          </a:ln>
        </p:spPr>
        <p:txBody>
          <a:bodyPr anchorCtr="0" anchor="ctr" bIns="68575" lIns="0" spcFirstLastPara="1" rIns="0" wrap="square" tIns="68575">
            <a:spAutoFit/>
          </a:bodyPr>
          <a:lstStyle/>
          <a:p>
            <a:pPr indent="0" lvl="0" marL="0" marR="0" rtl="0" algn="ctr">
              <a:lnSpc>
                <a:spcPct val="80000"/>
              </a:lnSpc>
              <a:spcBef>
                <a:spcPts val="0"/>
              </a:spcBef>
              <a:spcAft>
                <a:spcPts val="0"/>
              </a:spcAft>
              <a:buClr>
                <a:srgbClr val="000000"/>
              </a:buClr>
              <a:buSzPts val="2100"/>
              <a:buFont typeface="Arial"/>
              <a:buNone/>
            </a:pPr>
            <a:r>
              <a:rPr b="1" i="0" lang="en-US" sz="2100" u="none" cap="none" strike="noStrike">
                <a:solidFill>
                  <a:schemeClr val="accent3"/>
                </a:solidFill>
                <a:latin typeface="Open Sans"/>
                <a:ea typeface="Open Sans"/>
                <a:cs typeface="Open Sans"/>
                <a:sym typeface="Open Sans"/>
              </a:rPr>
              <a:t>02.</a:t>
            </a:r>
            <a:endParaRPr b="0" i="0" sz="1100" u="none" cap="none" strike="noStrike">
              <a:solidFill>
                <a:srgbClr val="000000"/>
              </a:solidFill>
              <a:latin typeface="Arial"/>
              <a:ea typeface="Arial"/>
              <a:cs typeface="Arial"/>
              <a:sym typeface="Arial"/>
            </a:endParaRPr>
          </a:p>
        </p:txBody>
      </p:sp>
      <p:sp>
        <p:nvSpPr>
          <p:cNvPr id="250" name="Google Shape;250;p26"/>
          <p:cNvSpPr txBox="1"/>
          <p:nvPr>
            <p:ph idx="1" type="body"/>
          </p:nvPr>
        </p:nvSpPr>
        <p:spPr>
          <a:xfrm>
            <a:off x="1415653" y="2226863"/>
            <a:ext cx="1930200" cy="2769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0"/>
              </a:spcBef>
              <a:spcAft>
                <a:spcPts val="0"/>
              </a:spcAft>
              <a:buSzPts val="1500"/>
              <a:buNone/>
              <a:defRPr b="1" i="0" sz="1500">
                <a:solidFill>
                  <a:schemeClr val="accent1"/>
                </a:solidFill>
                <a:latin typeface="Open Sans ExtraBold"/>
                <a:ea typeface="Open Sans ExtraBold"/>
                <a:cs typeface="Open Sans ExtraBold"/>
                <a:sym typeface="Open Sans ExtraBold"/>
              </a:defRPr>
            </a:lvl1pPr>
            <a:lvl2pPr indent="-228600" lvl="1" marL="914400" algn="l">
              <a:lnSpc>
                <a:spcPct val="100000"/>
              </a:lnSpc>
              <a:spcBef>
                <a:spcPts val="900"/>
              </a:spcBef>
              <a:spcAft>
                <a:spcPts val="0"/>
              </a:spcAft>
              <a:buSzPts val="2100"/>
              <a:buNone/>
              <a:defRPr/>
            </a:lvl2pPr>
            <a:lvl3pPr indent="-228600" lvl="2" marL="1371600" algn="l">
              <a:lnSpc>
                <a:spcPct val="100000"/>
              </a:lnSpc>
              <a:spcBef>
                <a:spcPts val="900"/>
              </a:spcBef>
              <a:spcAft>
                <a:spcPts val="0"/>
              </a:spcAft>
              <a:buSzPts val="2000"/>
              <a:buNone/>
              <a:defRPr/>
            </a:lvl3pPr>
            <a:lvl4pPr indent="-228600" lvl="3" marL="1828800" algn="l">
              <a:lnSpc>
                <a:spcPct val="100000"/>
              </a:lnSpc>
              <a:spcBef>
                <a:spcPts val="900"/>
              </a:spcBef>
              <a:spcAft>
                <a:spcPts val="0"/>
              </a:spcAft>
              <a:buSzPts val="1800"/>
              <a:buNone/>
              <a:defRPr/>
            </a:lvl4pPr>
            <a:lvl5pPr indent="-228600" lvl="4" marL="2286000" algn="l">
              <a:lnSpc>
                <a:spcPct val="100000"/>
              </a:lnSpc>
              <a:spcBef>
                <a:spcPts val="900"/>
              </a:spcBef>
              <a:spcAft>
                <a:spcPts val="0"/>
              </a:spcAft>
              <a:buSzPts val="1700"/>
              <a:buNone/>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1" name="Google Shape;251;p26"/>
          <p:cNvSpPr txBox="1"/>
          <p:nvPr>
            <p:ph idx="2" type="body"/>
          </p:nvPr>
        </p:nvSpPr>
        <p:spPr>
          <a:xfrm>
            <a:off x="3588135" y="2226863"/>
            <a:ext cx="1930200" cy="2769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0"/>
              </a:spcBef>
              <a:spcAft>
                <a:spcPts val="0"/>
              </a:spcAft>
              <a:buSzPts val="1500"/>
              <a:buNone/>
              <a:defRPr b="1" i="0" sz="1500">
                <a:solidFill>
                  <a:schemeClr val="accent3"/>
                </a:solidFill>
                <a:latin typeface="Open Sans ExtraBold"/>
                <a:ea typeface="Open Sans ExtraBold"/>
                <a:cs typeface="Open Sans ExtraBold"/>
                <a:sym typeface="Open Sans ExtraBold"/>
              </a:defRPr>
            </a:lvl1pPr>
            <a:lvl2pPr indent="-228600" lvl="1" marL="914400" algn="l">
              <a:lnSpc>
                <a:spcPct val="100000"/>
              </a:lnSpc>
              <a:spcBef>
                <a:spcPts val="900"/>
              </a:spcBef>
              <a:spcAft>
                <a:spcPts val="0"/>
              </a:spcAft>
              <a:buSzPts val="2100"/>
              <a:buNone/>
              <a:defRPr/>
            </a:lvl2pPr>
            <a:lvl3pPr indent="-228600" lvl="2" marL="1371600" algn="l">
              <a:lnSpc>
                <a:spcPct val="100000"/>
              </a:lnSpc>
              <a:spcBef>
                <a:spcPts val="900"/>
              </a:spcBef>
              <a:spcAft>
                <a:spcPts val="0"/>
              </a:spcAft>
              <a:buSzPts val="2000"/>
              <a:buNone/>
              <a:defRPr/>
            </a:lvl3pPr>
            <a:lvl4pPr indent="-228600" lvl="3" marL="1828800" algn="l">
              <a:lnSpc>
                <a:spcPct val="100000"/>
              </a:lnSpc>
              <a:spcBef>
                <a:spcPts val="900"/>
              </a:spcBef>
              <a:spcAft>
                <a:spcPts val="0"/>
              </a:spcAft>
              <a:buSzPts val="1800"/>
              <a:buNone/>
              <a:defRPr/>
            </a:lvl4pPr>
            <a:lvl5pPr indent="-228600" lvl="4" marL="2286000" algn="l">
              <a:lnSpc>
                <a:spcPct val="100000"/>
              </a:lnSpc>
              <a:spcBef>
                <a:spcPts val="900"/>
              </a:spcBef>
              <a:spcAft>
                <a:spcPts val="0"/>
              </a:spcAft>
              <a:buSzPts val="1700"/>
              <a:buNone/>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2" name="Google Shape;252;p26"/>
          <p:cNvSpPr txBox="1"/>
          <p:nvPr>
            <p:ph idx="3" type="body"/>
          </p:nvPr>
        </p:nvSpPr>
        <p:spPr>
          <a:xfrm>
            <a:off x="5766815" y="2226863"/>
            <a:ext cx="1930200" cy="2769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0"/>
              </a:spcBef>
              <a:spcAft>
                <a:spcPts val="0"/>
              </a:spcAft>
              <a:buSzPts val="1500"/>
              <a:buNone/>
              <a:defRPr b="1" i="0" sz="1500">
                <a:solidFill>
                  <a:schemeClr val="accent2"/>
                </a:solidFill>
                <a:latin typeface="Open Sans ExtraBold"/>
                <a:ea typeface="Open Sans ExtraBold"/>
                <a:cs typeface="Open Sans ExtraBold"/>
                <a:sym typeface="Open Sans ExtraBold"/>
              </a:defRPr>
            </a:lvl1pPr>
            <a:lvl2pPr indent="-228600" lvl="1" marL="914400" algn="l">
              <a:lnSpc>
                <a:spcPct val="100000"/>
              </a:lnSpc>
              <a:spcBef>
                <a:spcPts val="900"/>
              </a:spcBef>
              <a:spcAft>
                <a:spcPts val="0"/>
              </a:spcAft>
              <a:buSzPts val="2100"/>
              <a:buNone/>
              <a:defRPr/>
            </a:lvl2pPr>
            <a:lvl3pPr indent="-228600" lvl="2" marL="1371600" algn="l">
              <a:lnSpc>
                <a:spcPct val="100000"/>
              </a:lnSpc>
              <a:spcBef>
                <a:spcPts val="900"/>
              </a:spcBef>
              <a:spcAft>
                <a:spcPts val="0"/>
              </a:spcAft>
              <a:buSzPts val="2000"/>
              <a:buNone/>
              <a:defRPr/>
            </a:lvl3pPr>
            <a:lvl4pPr indent="-228600" lvl="3" marL="1828800" algn="l">
              <a:lnSpc>
                <a:spcPct val="100000"/>
              </a:lnSpc>
              <a:spcBef>
                <a:spcPts val="900"/>
              </a:spcBef>
              <a:spcAft>
                <a:spcPts val="0"/>
              </a:spcAft>
              <a:buSzPts val="1800"/>
              <a:buNone/>
              <a:defRPr/>
            </a:lvl4pPr>
            <a:lvl5pPr indent="-228600" lvl="4" marL="2286000" algn="l">
              <a:lnSpc>
                <a:spcPct val="100000"/>
              </a:lnSpc>
              <a:spcBef>
                <a:spcPts val="900"/>
              </a:spcBef>
              <a:spcAft>
                <a:spcPts val="0"/>
              </a:spcAft>
              <a:buSzPts val="1700"/>
              <a:buNone/>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descr="Text&#10;&#10;Description automatically generated" id="253" name="Google Shape;253;p26"/>
          <p:cNvPicPr preferRelativeResize="0"/>
          <p:nvPr/>
        </p:nvPicPr>
        <p:blipFill rotWithShape="1">
          <a:blip r:embed="rId3">
            <a:alphaModFix/>
          </a:blip>
          <a:srcRect b="0" l="0" r="0" t="0"/>
          <a:stretch/>
        </p:blipFill>
        <p:spPr>
          <a:xfrm>
            <a:off x="53580" y="4746918"/>
            <a:ext cx="924463" cy="392898"/>
          </a:xfrm>
          <a:prstGeom prst="rect">
            <a:avLst/>
          </a:prstGeom>
          <a:noFill/>
          <a:ln>
            <a:noFill/>
          </a:ln>
        </p:spPr>
      </p:pic>
      <p:sp>
        <p:nvSpPr>
          <p:cNvPr id="254" name="Google Shape;254;p26"/>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Title and Content">
  <p:cSld name="31_Title and Content">
    <p:spTree>
      <p:nvGrpSpPr>
        <p:cNvPr id="255" name="Shape 255"/>
        <p:cNvGrpSpPr/>
        <p:nvPr/>
      </p:nvGrpSpPr>
      <p:grpSpPr>
        <a:xfrm>
          <a:off x="0" y="0"/>
          <a:ext cx="0" cy="0"/>
          <a:chOff x="0" y="0"/>
          <a:chExt cx="0" cy="0"/>
        </a:xfrm>
      </p:grpSpPr>
      <p:pic>
        <p:nvPicPr>
          <p:cNvPr id="256" name="Google Shape;256;p27"/>
          <p:cNvPicPr preferRelativeResize="0"/>
          <p:nvPr/>
        </p:nvPicPr>
        <p:blipFill rotWithShape="1">
          <a:blip r:embed="rId2">
            <a:alphaModFix/>
          </a:blip>
          <a:srcRect b="24" l="0" r="0" t="24"/>
          <a:stretch/>
        </p:blipFill>
        <p:spPr>
          <a:xfrm>
            <a:off x="-1" y="27005"/>
            <a:ext cx="9144000" cy="5112507"/>
          </a:xfrm>
          <a:prstGeom prst="rect">
            <a:avLst/>
          </a:prstGeom>
          <a:noFill/>
          <a:ln>
            <a:noFill/>
          </a:ln>
        </p:spPr>
      </p:pic>
      <p:sp>
        <p:nvSpPr>
          <p:cNvPr id="257" name="Google Shape;257;p27"/>
          <p:cNvSpPr/>
          <p:nvPr/>
        </p:nvSpPr>
        <p:spPr>
          <a:xfrm rot="10800000">
            <a:off x="-1" y="26995"/>
            <a:ext cx="9144000" cy="5116500"/>
          </a:xfrm>
          <a:prstGeom prst="rect">
            <a:avLst/>
          </a:prstGeom>
          <a:gradFill>
            <a:gsLst>
              <a:gs pos="0">
                <a:srgbClr val="0C5B79">
                  <a:alpha val="48235"/>
                </a:srgbClr>
              </a:gs>
              <a:gs pos="33000">
                <a:srgbClr val="0C5B79">
                  <a:alpha val="48235"/>
                </a:srgbClr>
              </a:gs>
              <a:gs pos="58999">
                <a:srgbClr val="0C5B79">
                  <a:alpha val="70588"/>
                </a:srgbClr>
              </a:gs>
              <a:gs pos="100000">
                <a:srgbClr val="0C5B79"/>
              </a:gs>
            </a:gsLst>
            <a:lin ang="162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58" name="Google Shape;258;p27"/>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59" name="Google Shape;259;p27"/>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0" name="Google Shape;260;p27"/>
          <p:cNvSpPr/>
          <p:nvPr/>
        </p:nvSpPr>
        <p:spPr>
          <a:xfrm>
            <a:off x="2520757" y="1702745"/>
            <a:ext cx="1930500" cy="2286000"/>
          </a:xfrm>
          <a:prstGeom prst="rect">
            <a:avLst/>
          </a:prstGeom>
          <a:solidFill>
            <a:schemeClr val="lt1">
              <a:alpha val="76470"/>
            </a:schemeClr>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1" name="Google Shape;261;p27"/>
          <p:cNvSpPr/>
          <p:nvPr/>
        </p:nvSpPr>
        <p:spPr>
          <a:xfrm>
            <a:off x="2520757" y="3989379"/>
            <a:ext cx="1930500" cy="137400"/>
          </a:xfrm>
          <a:prstGeom prst="rect">
            <a:avLst/>
          </a:prstGeom>
          <a:solidFill>
            <a:schemeClr val="accent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262" name="Google Shape;262;p27"/>
          <p:cNvCxnSpPr/>
          <p:nvPr/>
        </p:nvCxnSpPr>
        <p:spPr>
          <a:xfrm>
            <a:off x="2520757" y="2151100"/>
            <a:ext cx="1930500" cy="0"/>
          </a:xfrm>
          <a:prstGeom prst="straightConnector1">
            <a:avLst/>
          </a:prstGeom>
          <a:noFill/>
          <a:ln cap="flat" cmpd="sng" w="9525">
            <a:solidFill>
              <a:srgbClr val="000001">
                <a:alpha val="49411"/>
              </a:srgbClr>
            </a:solidFill>
            <a:prstDash val="solid"/>
            <a:miter lim="800000"/>
            <a:headEnd len="sm" w="sm" type="none"/>
            <a:tailEnd len="sm" w="sm" type="none"/>
          </a:ln>
        </p:spPr>
      </p:cxnSp>
      <p:sp>
        <p:nvSpPr>
          <p:cNvPr id="263" name="Google Shape;263;p27"/>
          <p:cNvSpPr/>
          <p:nvPr/>
        </p:nvSpPr>
        <p:spPr>
          <a:xfrm>
            <a:off x="348854" y="1702745"/>
            <a:ext cx="1930500" cy="2286000"/>
          </a:xfrm>
          <a:prstGeom prst="rect">
            <a:avLst/>
          </a:prstGeom>
          <a:solidFill>
            <a:schemeClr val="lt1">
              <a:alpha val="76470"/>
            </a:schemeClr>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4" name="Google Shape;264;p27"/>
          <p:cNvSpPr/>
          <p:nvPr/>
        </p:nvSpPr>
        <p:spPr>
          <a:xfrm>
            <a:off x="348854" y="3989379"/>
            <a:ext cx="1930500" cy="1374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265" name="Google Shape;265;p27"/>
          <p:cNvCxnSpPr/>
          <p:nvPr/>
        </p:nvCxnSpPr>
        <p:spPr>
          <a:xfrm>
            <a:off x="348854" y="2151100"/>
            <a:ext cx="1930500" cy="0"/>
          </a:xfrm>
          <a:prstGeom prst="straightConnector1">
            <a:avLst/>
          </a:prstGeom>
          <a:noFill/>
          <a:ln cap="flat" cmpd="sng" w="9525">
            <a:solidFill>
              <a:srgbClr val="000001">
                <a:alpha val="49411"/>
              </a:srgbClr>
            </a:solidFill>
            <a:prstDash val="solid"/>
            <a:miter lim="800000"/>
            <a:headEnd len="sm" w="sm" type="none"/>
            <a:tailEnd len="sm" w="sm" type="none"/>
          </a:ln>
        </p:spPr>
      </p:cxnSp>
      <p:sp>
        <p:nvSpPr>
          <p:cNvPr id="266" name="Google Shape;266;p27"/>
          <p:cNvSpPr txBox="1"/>
          <p:nvPr/>
        </p:nvSpPr>
        <p:spPr>
          <a:xfrm>
            <a:off x="967871" y="1749163"/>
            <a:ext cx="692700" cy="397200"/>
          </a:xfrm>
          <a:prstGeom prst="rect">
            <a:avLst/>
          </a:prstGeom>
          <a:noFill/>
          <a:ln>
            <a:noFill/>
          </a:ln>
        </p:spPr>
        <p:txBody>
          <a:bodyPr anchorCtr="0" anchor="ctr" bIns="68575" lIns="0" spcFirstLastPara="1" rIns="0" wrap="square" tIns="68575">
            <a:spAutoFit/>
          </a:bodyPr>
          <a:lstStyle/>
          <a:p>
            <a:pPr indent="0" lvl="0" marL="0" marR="0" rtl="0" algn="ctr">
              <a:lnSpc>
                <a:spcPct val="80000"/>
              </a:lnSpc>
              <a:spcBef>
                <a:spcPts val="0"/>
              </a:spcBef>
              <a:spcAft>
                <a:spcPts val="0"/>
              </a:spcAft>
              <a:buClr>
                <a:srgbClr val="000000"/>
              </a:buClr>
              <a:buSzPts val="2100"/>
              <a:buFont typeface="Arial"/>
              <a:buNone/>
            </a:pPr>
            <a:r>
              <a:rPr b="1" i="0" lang="en-US" sz="2100" u="none" cap="none" strike="noStrike">
                <a:solidFill>
                  <a:schemeClr val="accent1"/>
                </a:solidFill>
                <a:latin typeface="Open Sans"/>
                <a:ea typeface="Open Sans"/>
                <a:cs typeface="Open Sans"/>
                <a:sym typeface="Open Sans"/>
              </a:rPr>
              <a:t>01.</a:t>
            </a:r>
            <a:endParaRPr b="0" i="0" sz="1100" u="none" cap="none" strike="noStrike">
              <a:solidFill>
                <a:srgbClr val="000000"/>
              </a:solidFill>
              <a:latin typeface="Arial"/>
              <a:ea typeface="Arial"/>
              <a:cs typeface="Arial"/>
              <a:sym typeface="Arial"/>
            </a:endParaRPr>
          </a:p>
        </p:txBody>
      </p:sp>
      <p:sp>
        <p:nvSpPr>
          <p:cNvPr id="267" name="Google Shape;267;p27"/>
          <p:cNvSpPr/>
          <p:nvPr/>
        </p:nvSpPr>
        <p:spPr>
          <a:xfrm>
            <a:off x="4692662" y="1702745"/>
            <a:ext cx="1930500" cy="2286000"/>
          </a:xfrm>
          <a:prstGeom prst="rect">
            <a:avLst/>
          </a:prstGeom>
          <a:solidFill>
            <a:schemeClr val="lt1">
              <a:alpha val="76470"/>
            </a:schemeClr>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8" name="Google Shape;268;p27"/>
          <p:cNvSpPr/>
          <p:nvPr/>
        </p:nvSpPr>
        <p:spPr>
          <a:xfrm>
            <a:off x="4692662" y="3989379"/>
            <a:ext cx="1930500" cy="1374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269" name="Google Shape;269;p27"/>
          <p:cNvCxnSpPr/>
          <p:nvPr/>
        </p:nvCxnSpPr>
        <p:spPr>
          <a:xfrm>
            <a:off x="4692662" y="2151100"/>
            <a:ext cx="1930500" cy="0"/>
          </a:xfrm>
          <a:prstGeom prst="straightConnector1">
            <a:avLst/>
          </a:prstGeom>
          <a:noFill/>
          <a:ln cap="flat" cmpd="sng" w="9525">
            <a:solidFill>
              <a:srgbClr val="000001">
                <a:alpha val="49411"/>
              </a:srgbClr>
            </a:solidFill>
            <a:prstDash val="solid"/>
            <a:miter lim="800000"/>
            <a:headEnd len="sm" w="sm" type="none"/>
            <a:tailEnd len="sm" w="sm" type="none"/>
          </a:ln>
        </p:spPr>
      </p:cxnSp>
      <p:sp>
        <p:nvSpPr>
          <p:cNvPr id="270" name="Google Shape;270;p27"/>
          <p:cNvSpPr txBox="1"/>
          <p:nvPr/>
        </p:nvSpPr>
        <p:spPr>
          <a:xfrm>
            <a:off x="5311679" y="1749163"/>
            <a:ext cx="692700" cy="397200"/>
          </a:xfrm>
          <a:prstGeom prst="rect">
            <a:avLst/>
          </a:prstGeom>
          <a:noFill/>
          <a:ln>
            <a:noFill/>
          </a:ln>
        </p:spPr>
        <p:txBody>
          <a:bodyPr anchorCtr="0" anchor="ctr" bIns="68575" lIns="0" spcFirstLastPara="1" rIns="0" wrap="square" tIns="68575">
            <a:spAutoFit/>
          </a:bodyPr>
          <a:lstStyle/>
          <a:p>
            <a:pPr indent="0" lvl="0" marL="0" marR="0" rtl="0" algn="ctr">
              <a:lnSpc>
                <a:spcPct val="80000"/>
              </a:lnSpc>
              <a:spcBef>
                <a:spcPts val="0"/>
              </a:spcBef>
              <a:spcAft>
                <a:spcPts val="0"/>
              </a:spcAft>
              <a:buClr>
                <a:srgbClr val="000000"/>
              </a:buClr>
              <a:buSzPts val="2100"/>
              <a:buFont typeface="Arial"/>
              <a:buNone/>
            </a:pPr>
            <a:r>
              <a:rPr b="1" i="0" lang="en-US" sz="2100" u="none" cap="none" strike="noStrike">
                <a:solidFill>
                  <a:schemeClr val="accent2"/>
                </a:solidFill>
                <a:latin typeface="Open Sans"/>
                <a:ea typeface="Open Sans"/>
                <a:cs typeface="Open Sans"/>
                <a:sym typeface="Open Sans"/>
              </a:rPr>
              <a:t>03.</a:t>
            </a:r>
            <a:endParaRPr b="0" i="0" sz="1100" u="none" cap="none" strike="noStrike">
              <a:solidFill>
                <a:srgbClr val="000000"/>
              </a:solidFill>
              <a:latin typeface="Arial"/>
              <a:ea typeface="Arial"/>
              <a:cs typeface="Arial"/>
              <a:sym typeface="Arial"/>
            </a:endParaRPr>
          </a:p>
        </p:txBody>
      </p:sp>
      <p:sp>
        <p:nvSpPr>
          <p:cNvPr id="271" name="Google Shape;271;p27"/>
          <p:cNvSpPr/>
          <p:nvPr/>
        </p:nvSpPr>
        <p:spPr>
          <a:xfrm>
            <a:off x="6864566" y="1702745"/>
            <a:ext cx="1930500" cy="2286000"/>
          </a:xfrm>
          <a:prstGeom prst="rect">
            <a:avLst/>
          </a:prstGeom>
          <a:solidFill>
            <a:schemeClr val="lt1">
              <a:alpha val="76470"/>
            </a:schemeClr>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2" name="Google Shape;272;p27"/>
          <p:cNvSpPr/>
          <p:nvPr/>
        </p:nvSpPr>
        <p:spPr>
          <a:xfrm>
            <a:off x="6864566" y="3989379"/>
            <a:ext cx="1930500" cy="1374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273" name="Google Shape;273;p27"/>
          <p:cNvCxnSpPr/>
          <p:nvPr/>
        </p:nvCxnSpPr>
        <p:spPr>
          <a:xfrm>
            <a:off x="6864566" y="2151100"/>
            <a:ext cx="1930500" cy="0"/>
          </a:xfrm>
          <a:prstGeom prst="straightConnector1">
            <a:avLst/>
          </a:prstGeom>
          <a:noFill/>
          <a:ln cap="flat" cmpd="sng" w="9525">
            <a:solidFill>
              <a:srgbClr val="000001">
                <a:alpha val="49411"/>
              </a:srgbClr>
            </a:solidFill>
            <a:prstDash val="solid"/>
            <a:miter lim="800000"/>
            <a:headEnd len="sm" w="sm" type="none"/>
            <a:tailEnd len="sm" w="sm" type="none"/>
          </a:ln>
        </p:spPr>
      </p:cxnSp>
      <p:sp>
        <p:nvSpPr>
          <p:cNvPr id="274" name="Google Shape;274;p27"/>
          <p:cNvSpPr txBox="1"/>
          <p:nvPr/>
        </p:nvSpPr>
        <p:spPr>
          <a:xfrm>
            <a:off x="7483583" y="1749163"/>
            <a:ext cx="692700" cy="397200"/>
          </a:xfrm>
          <a:prstGeom prst="rect">
            <a:avLst/>
          </a:prstGeom>
          <a:noFill/>
          <a:ln>
            <a:noFill/>
          </a:ln>
        </p:spPr>
        <p:txBody>
          <a:bodyPr anchorCtr="0" anchor="ctr" bIns="68575" lIns="0" spcFirstLastPara="1" rIns="0" wrap="square" tIns="68575">
            <a:spAutoFit/>
          </a:bodyPr>
          <a:lstStyle/>
          <a:p>
            <a:pPr indent="0" lvl="0" marL="0" marR="0" rtl="0" algn="ctr">
              <a:lnSpc>
                <a:spcPct val="80000"/>
              </a:lnSpc>
              <a:spcBef>
                <a:spcPts val="0"/>
              </a:spcBef>
              <a:spcAft>
                <a:spcPts val="0"/>
              </a:spcAft>
              <a:buClr>
                <a:srgbClr val="000000"/>
              </a:buClr>
              <a:buSzPts val="2100"/>
              <a:buFont typeface="Arial"/>
              <a:buNone/>
            </a:pPr>
            <a:r>
              <a:rPr b="1" i="0" lang="en-US" sz="2100" u="none" cap="none" strike="noStrike">
                <a:solidFill>
                  <a:schemeClr val="accent5"/>
                </a:solidFill>
                <a:latin typeface="Open Sans"/>
                <a:ea typeface="Open Sans"/>
                <a:cs typeface="Open Sans"/>
                <a:sym typeface="Open Sans"/>
              </a:rPr>
              <a:t>04.</a:t>
            </a:r>
            <a:endParaRPr b="0" i="0" sz="1100" u="none" cap="none" strike="noStrike">
              <a:solidFill>
                <a:srgbClr val="000000"/>
              </a:solidFill>
              <a:latin typeface="Arial"/>
              <a:ea typeface="Arial"/>
              <a:cs typeface="Arial"/>
              <a:sym typeface="Arial"/>
            </a:endParaRPr>
          </a:p>
        </p:txBody>
      </p:sp>
      <p:sp>
        <p:nvSpPr>
          <p:cNvPr id="275" name="Google Shape;275;p27"/>
          <p:cNvSpPr txBox="1"/>
          <p:nvPr/>
        </p:nvSpPr>
        <p:spPr>
          <a:xfrm>
            <a:off x="3139775" y="1749163"/>
            <a:ext cx="692700" cy="397200"/>
          </a:xfrm>
          <a:prstGeom prst="rect">
            <a:avLst/>
          </a:prstGeom>
          <a:noFill/>
          <a:ln>
            <a:noFill/>
          </a:ln>
        </p:spPr>
        <p:txBody>
          <a:bodyPr anchorCtr="0" anchor="ctr" bIns="68575" lIns="0" spcFirstLastPara="1" rIns="0" wrap="square" tIns="68575">
            <a:spAutoFit/>
          </a:bodyPr>
          <a:lstStyle/>
          <a:p>
            <a:pPr indent="0" lvl="0" marL="0" marR="0" rtl="0" algn="ctr">
              <a:lnSpc>
                <a:spcPct val="80000"/>
              </a:lnSpc>
              <a:spcBef>
                <a:spcPts val="0"/>
              </a:spcBef>
              <a:spcAft>
                <a:spcPts val="0"/>
              </a:spcAft>
              <a:buClr>
                <a:srgbClr val="000000"/>
              </a:buClr>
              <a:buSzPts val="2100"/>
              <a:buFont typeface="Arial"/>
              <a:buNone/>
            </a:pPr>
            <a:r>
              <a:rPr b="1" i="0" lang="en-US" sz="2100" u="none" cap="none" strike="noStrike">
                <a:solidFill>
                  <a:schemeClr val="accent6"/>
                </a:solidFill>
                <a:latin typeface="Open Sans"/>
                <a:ea typeface="Open Sans"/>
                <a:cs typeface="Open Sans"/>
                <a:sym typeface="Open Sans"/>
              </a:rPr>
              <a:t>02.</a:t>
            </a:r>
            <a:endParaRPr b="0" i="0" sz="1100" u="none" cap="none" strike="noStrike">
              <a:solidFill>
                <a:srgbClr val="000000"/>
              </a:solidFill>
              <a:latin typeface="Arial"/>
              <a:ea typeface="Arial"/>
              <a:cs typeface="Arial"/>
              <a:sym typeface="Arial"/>
            </a:endParaRPr>
          </a:p>
        </p:txBody>
      </p:sp>
      <p:sp>
        <p:nvSpPr>
          <p:cNvPr id="276" name="Google Shape;276;p27"/>
          <p:cNvSpPr txBox="1"/>
          <p:nvPr>
            <p:ph idx="1" type="body"/>
          </p:nvPr>
        </p:nvSpPr>
        <p:spPr>
          <a:xfrm>
            <a:off x="348854" y="2286000"/>
            <a:ext cx="1930200" cy="2769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0"/>
              </a:spcBef>
              <a:spcAft>
                <a:spcPts val="0"/>
              </a:spcAft>
              <a:buSzPts val="1500"/>
              <a:buNone/>
              <a:defRPr b="1" i="0" sz="1500">
                <a:solidFill>
                  <a:schemeClr val="accent1"/>
                </a:solidFill>
                <a:latin typeface="Open Sans ExtraBold"/>
                <a:ea typeface="Open Sans ExtraBold"/>
                <a:cs typeface="Open Sans ExtraBold"/>
                <a:sym typeface="Open Sans ExtraBold"/>
              </a:defRPr>
            </a:lvl1pPr>
            <a:lvl2pPr indent="-228600" lvl="1" marL="914400" algn="l">
              <a:lnSpc>
                <a:spcPct val="100000"/>
              </a:lnSpc>
              <a:spcBef>
                <a:spcPts val="900"/>
              </a:spcBef>
              <a:spcAft>
                <a:spcPts val="0"/>
              </a:spcAft>
              <a:buSzPts val="2100"/>
              <a:buNone/>
              <a:defRPr/>
            </a:lvl2pPr>
            <a:lvl3pPr indent="-228600" lvl="2" marL="1371600" algn="l">
              <a:lnSpc>
                <a:spcPct val="100000"/>
              </a:lnSpc>
              <a:spcBef>
                <a:spcPts val="900"/>
              </a:spcBef>
              <a:spcAft>
                <a:spcPts val="0"/>
              </a:spcAft>
              <a:buSzPts val="2000"/>
              <a:buNone/>
              <a:defRPr/>
            </a:lvl3pPr>
            <a:lvl4pPr indent="-228600" lvl="3" marL="1828800" algn="l">
              <a:lnSpc>
                <a:spcPct val="100000"/>
              </a:lnSpc>
              <a:spcBef>
                <a:spcPts val="900"/>
              </a:spcBef>
              <a:spcAft>
                <a:spcPts val="0"/>
              </a:spcAft>
              <a:buSzPts val="1800"/>
              <a:buNone/>
              <a:defRPr/>
            </a:lvl4pPr>
            <a:lvl5pPr indent="-228600" lvl="4" marL="2286000" algn="l">
              <a:lnSpc>
                <a:spcPct val="100000"/>
              </a:lnSpc>
              <a:spcBef>
                <a:spcPts val="900"/>
              </a:spcBef>
              <a:spcAft>
                <a:spcPts val="0"/>
              </a:spcAft>
              <a:buSzPts val="1700"/>
              <a:buNone/>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7" name="Google Shape;277;p27"/>
          <p:cNvSpPr txBox="1"/>
          <p:nvPr>
            <p:ph idx="2" type="body"/>
          </p:nvPr>
        </p:nvSpPr>
        <p:spPr>
          <a:xfrm>
            <a:off x="2521336" y="2286000"/>
            <a:ext cx="1930200" cy="3003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0"/>
              </a:spcBef>
              <a:spcAft>
                <a:spcPts val="0"/>
              </a:spcAft>
              <a:buSzPts val="1500"/>
              <a:buNone/>
              <a:defRPr b="1" i="0" sz="1500">
                <a:solidFill>
                  <a:schemeClr val="accent6"/>
                </a:solidFill>
                <a:latin typeface="Open Sans ExtraBold"/>
                <a:ea typeface="Open Sans ExtraBold"/>
                <a:cs typeface="Open Sans ExtraBold"/>
                <a:sym typeface="Open Sans ExtraBold"/>
              </a:defRPr>
            </a:lvl1pPr>
            <a:lvl2pPr indent="-228600" lvl="1" marL="914400" algn="l">
              <a:lnSpc>
                <a:spcPct val="100000"/>
              </a:lnSpc>
              <a:spcBef>
                <a:spcPts val="900"/>
              </a:spcBef>
              <a:spcAft>
                <a:spcPts val="0"/>
              </a:spcAft>
              <a:buSzPts val="2100"/>
              <a:buNone/>
              <a:defRPr/>
            </a:lvl2pPr>
            <a:lvl3pPr indent="-228600" lvl="2" marL="1371600" algn="l">
              <a:lnSpc>
                <a:spcPct val="100000"/>
              </a:lnSpc>
              <a:spcBef>
                <a:spcPts val="900"/>
              </a:spcBef>
              <a:spcAft>
                <a:spcPts val="0"/>
              </a:spcAft>
              <a:buSzPts val="2000"/>
              <a:buNone/>
              <a:defRPr/>
            </a:lvl3pPr>
            <a:lvl4pPr indent="-228600" lvl="3" marL="1828800" algn="l">
              <a:lnSpc>
                <a:spcPct val="100000"/>
              </a:lnSpc>
              <a:spcBef>
                <a:spcPts val="900"/>
              </a:spcBef>
              <a:spcAft>
                <a:spcPts val="0"/>
              </a:spcAft>
              <a:buSzPts val="1800"/>
              <a:buNone/>
              <a:defRPr/>
            </a:lvl4pPr>
            <a:lvl5pPr indent="-228600" lvl="4" marL="2286000" algn="l">
              <a:lnSpc>
                <a:spcPct val="100000"/>
              </a:lnSpc>
              <a:spcBef>
                <a:spcPts val="900"/>
              </a:spcBef>
              <a:spcAft>
                <a:spcPts val="0"/>
              </a:spcAft>
              <a:buSzPts val="1700"/>
              <a:buNone/>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8" name="Google Shape;278;p27"/>
          <p:cNvSpPr txBox="1"/>
          <p:nvPr>
            <p:ph idx="3" type="body"/>
          </p:nvPr>
        </p:nvSpPr>
        <p:spPr>
          <a:xfrm>
            <a:off x="4700016" y="2286000"/>
            <a:ext cx="1930200" cy="2769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0"/>
              </a:spcBef>
              <a:spcAft>
                <a:spcPts val="0"/>
              </a:spcAft>
              <a:buSzPts val="1500"/>
              <a:buNone/>
              <a:defRPr b="1" i="0" sz="1500">
                <a:solidFill>
                  <a:schemeClr val="accent2"/>
                </a:solidFill>
                <a:latin typeface="Open Sans ExtraBold"/>
                <a:ea typeface="Open Sans ExtraBold"/>
                <a:cs typeface="Open Sans ExtraBold"/>
                <a:sym typeface="Open Sans ExtraBold"/>
              </a:defRPr>
            </a:lvl1pPr>
            <a:lvl2pPr indent="-228600" lvl="1" marL="914400" algn="l">
              <a:lnSpc>
                <a:spcPct val="100000"/>
              </a:lnSpc>
              <a:spcBef>
                <a:spcPts val="900"/>
              </a:spcBef>
              <a:spcAft>
                <a:spcPts val="0"/>
              </a:spcAft>
              <a:buSzPts val="2100"/>
              <a:buNone/>
              <a:defRPr/>
            </a:lvl2pPr>
            <a:lvl3pPr indent="-228600" lvl="2" marL="1371600" algn="l">
              <a:lnSpc>
                <a:spcPct val="100000"/>
              </a:lnSpc>
              <a:spcBef>
                <a:spcPts val="900"/>
              </a:spcBef>
              <a:spcAft>
                <a:spcPts val="0"/>
              </a:spcAft>
              <a:buSzPts val="2000"/>
              <a:buNone/>
              <a:defRPr/>
            </a:lvl3pPr>
            <a:lvl4pPr indent="-228600" lvl="3" marL="1828800" algn="l">
              <a:lnSpc>
                <a:spcPct val="100000"/>
              </a:lnSpc>
              <a:spcBef>
                <a:spcPts val="900"/>
              </a:spcBef>
              <a:spcAft>
                <a:spcPts val="0"/>
              </a:spcAft>
              <a:buSzPts val="1800"/>
              <a:buNone/>
              <a:defRPr/>
            </a:lvl4pPr>
            <a:lvl5pPr indent="-228600" lvl="4" marL="2286000" algn="l">
              <a:lnSpc>
                <a:spcPct val="100000"/>
              </a:lnSpc>
              <a:spcBef>
                <a:spcPts val="900"/>
              </a:spcBef>
              <a:spcAft>
                <a:spcPts val="0"/>
              </a:spcAft>
              <a:buSzPts val="1700"/>
              <a:buNone/>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9" name="Google Shape;279;p27"/>
          <p:cNvSpPr txBox="1"/>
          <p:nvPr>
            <p:ph idx="4" type="body"/>
          </p:nvPr>
        </p:nvSpPr>
        <p:spPr>
          <a:xfrm>
            <a:off x="6857789" y="2286000"/>
            <a:ext cx="1930200" cy="2769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0"/>
              </a:spcBef>
              <a:spcAft>
                <a:spcPts val="0"/>
              </a:spcAft>
              <a:buSzPts val="1500"/>
              <a:buNone/>
              <a:defRPr b="1" i="0" sz="1500">
                <a:solidFill>
                  <a:schemeClr val="accent5"/>
                </a:solidFill>
                <a:latin typeface="Open Sans ExtraBold"/>
                <a:ea typeface="Open Sans ExtraBold"/>
                <a:cs typeface="Open Sans ExtraBold"/>
                <a:sym typeface="Open Sans ExtraBold"/>
              </a:defRPr>
            </a:lvl1pPr>
            <a:lvl2pPr indent="-228600" lvl="1" marL="914400" algn="l">
              <a:lnSpc>
                <a:spcPct val="100000"/>
              </a:lnSpc>
              <a:spcBef>
                <a:spcPts val="900"/>
              </a:spcBef>
              <a:spcAft>
                <a:spcPts val="0"/>
              </a:spcAft>
              <a:buSzPts val="2100"/>
              <a:buNone/>
              <a:defRPr/>
            </a:lvl2pPr>
            <a:lvl3pPr indent="-228600" lvl="2" marL="1371600" algn="l">
              <a:lnSpc>
                <a:spcPct val="100000"/>
              </a:lnSpc>
              <a:spcBef>
                <a:spcPts val="900"/>
              </a:spcBef>
              <a:spcAft>
                <a:spcPts val="0"/>
              </a:spcAft>
              <a:buSzPts val="2000"/>
              <a:buNone/>
              <a:defRPr/>
            </a:lvl3pPr>
            <a:lvl4pPr indent="-228600" lvl="3" marL="1828800" algn="l">
              <a:lnSpc>
                <a:spcPct val="100000"/>
              </a:lnSpc>
              <a:spcBef>
                <a:spcPts val="900"/>
              </a:spcBef>
              <a:spcAft>
                <a:spcPts val="0"/>
              </a:spcAft>
              <a:buSzPts val="1800"/>
              <a:buNone/>
              <a:defRPr/>
            </a:lvl4pPr>
            <a:lvl5pPr indent="-228600" lvl="4" marL="2286000" algn="l">
              <a:lnSpc>
                <a:spcPct val="100000"/>
              </a:lnSpc>
              <a:spcBef>
                <a:spcPts val="900"/>
              </a:spcBef>
              <a:spcAft>
                <a:spcPts val="0"/>
              </a:spcAft>
              <a:buSzPts val="1700"/>
              <a:buNone/>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descr="Text&#10;&#10;Description automatically generated" id="280" name="Google Shape;280;p27"/>
          <p:cNvPicPr preferRelativeResize="0"/>
          <p:nvPr/>
        </p:nvPicPr>
        <p:blipFill rotWithShape="1">
          <a:blip r:embed="rId3">
            <a:alphaModFix/>
          </a:blip>
          <a:srcRect b="0" l="0" r="0" t="0"/>
          <a:stretch/>
        </p:blipFill>
        <p:spPr>
          <a:xfrm>
            <a:off x="53580" y="4746918"/>
            <a:ext cx="924463" cy="392898"/>
          </a:xfrm>
          <a:prstGeom prst="rect">
            <a:avLst/>
          </a:prstGeom>
          <a:noFill/>
          <a:ln>
            <a:noFill/>
          </a:ln>
        </p:spPr>
      </p:pic>
      <p:sp>
        <p:nvSpPr>
          <p:cNvPr id="281" name="Google Shape;281;p27"/>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itle and Content">
  <p:cSld name="23_Title and Content">
    <p:spTree>
      <p:nvGrpSpPr>
        <p:cNvPr id="282" name="Shape 282"/>
        <p:cNvGrpSpPr/>
        <p:nvPr/>
      </p:nvGrpSpPr>
      <p:grpSpPr>
        <a:xfrm>
          <a:off x="0" y="0"/>
          <a:ext cx="0" cy="0"/>
          <a:chOff x="0" y="0"/>
          <a:chExt cx="0" cy="0"/>
        </a:xfrm>
      </p:grpSpPr>
      <p:pic>
        <p:nvPicPr>
          <p:cNvPr id="283" name="Google Shape;283;p28"/>
          <p:cNvPicPr preferRelativeResize="0"/>
          <p:nvPr/>
        </p:nvPicPr>
        <p:blipFill rotWithShape="1">
          <a:blip r:embed="rId2">
            <a:alphaModFix/>
          </a:blip>
          <a:srcRect b="24" l="0" r="0" t="24"/>
          <a:stretch/>
        </p:blipFill>
        <p:spPr>
          <a:xfrm>
            <a:off x="-1" y="27005"/>
            <a:ext cx="9144000" cy="5112507"/>
          </a:xfrm>
          <a:prstGeom prst="rect">
            <a:avLst/>
          </a:prstGeom>
          <a:noFill/>
          <a:ln>
            <a:noFill/>
          </a:ln>
        </p:spPr>
      </p:pic>
      <p:sp>
        <p:nvSpPr>
          <p:cNvPr id="284" name="Google Shape;284;p28"/>
          <p:cNvSpPr/>
          <p:nvPr/>
        </p:nvSpPr>
        <p:spPr>
          <a:xfrm rot="10800000">
            <a:off x="0" y="26995"/>
            <a:ext cx="9144000" cy="5116500"/>
          </a:xfrm>
          <a:prstGeom prst="rect">
            <a:avLst/>
          </a:prstGeom>
          <a:gradFill>
            <a:gsLst>
              <a:gs pos="0">
                <a:srgbClr val="0C5B79">
                  <a:alpha val="48235"/>
                </a:srgbClr>
              </a:gs>
              <a:gs pos="33000">
                <a:srgbClr val="0C5B79">
                  <a:alpha val="48235"/>
                </a:srgbClr>
              </a:gs>
              <a:gs pos="58999">
                <a:srgbClr val="0C5B79">
                  <a:alpha val="70588"/>
                </a:srgbClr>
              </a:gs>
              <a:gs pos="100000">
                <a:srgbClr val="0C5B79"/>
              </a:gs>
            </a:gsLst>
            <a:lin ang="162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85" name="Google Shape;285;p28"/>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86" name="Google Shape;286;p28"/>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7" name="Google Shape;287;p28"/>
          <p:cNvSpPr/>
          <p:nvPr/>
        </p:nvSpPr>
        <p:spPr>
          <a:xfrm>
            <a:off x="3645584" y="1040481"/>
            <a:ext cx="1930500" cy="1705500"/>
          </a:xfrm>
          <a:prstGeom prst="rect">
            <a:avLst/>
          </a:prstGeom>
          <a:solidFill>
            <a:schemeClr val="lt1">
              <a:alpha val="7647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8" name="Google Shape;288;p28"/>
          <p:cNvSpPr/>
          <p:nvPr/>
        </p:nvSpPr>
        <p:spPr>
          <a:xfrm>
            <a:off x="3645584" y="2666719"/>
            <a:ext cx="1930500" cy="137400"/>
          </a:xfrm>
          <a:prstGeom prst="rect">
            <a:avLst/>
          </a:prstGeom>
          <a:solidFill>
            <a:schemeClr val="accent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289" name="Google Shape;289;p28"/>
          <p:cNvCxnSpPr/>
          <p:nvPr/>
        </p:nvCxnSpPr>
        <p:spPr>
          <a:xfrm>
            <a:off x="3645584" y="1488836"/>
            <a:ext cx="1930500" cy="0"/>
          </a:xfrm>
          <a:prstGeom prst="straightConnector1">
            <a:avLst/>
          </a:prstGeom>
          <a:noFill/>
          <a:ln cap="flat" cmpd="sng" w="9525">
            <a:solidFill>
              <a:srgbClr val="000001">
                <a:alpha val="49411"/>
              </a:srgbClr>
            </a:solidFill>
            <a:prstDash val="solid"/>
            <a:miter lim="800000"/>
            <a:headEnd len="sm" w="sm" type="none"/>
            <a:tailEnd len="sm" w="sm" type="none"/>
          </a:ln>
        </p:spPr>
      </p:cxnSp>
      <p:sp>
        <p:nvSpPr>
          <p:cNvPr id="290" name="Google Shape;290;p28"/>
          <p:cNvSpPr/>
          <p:nvPr/>
        </p:nvSpPr>
        <p:spPr>
          <a:xfrm>
            <a:off x="1053204" y="1040481"/>
            <a:ext cx="1930500" cy="1705500"/>
          </a:xfrm>
          <a:prstGeom prst="rect">
            <a:avLst/>
          </a:prstGeom>
          <a:solidFill>
            <a:schemeClr val="lt1">
              <a:alpha val="7647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1" name="Google Shape;291;p28"/>
          <p:cNvSpPr/>
          <p:nvPr/>
        </p:nvSpPr>
        <p:spPr>
          <a:xfrm>
            <a:off x="1053204" y="2666719"/>
            <a:ext cx="1930500" cy="1374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292" name="Google Shape;292;p28"/>
          <p:cNvCxnSpPr/>
          <p:nvPr/>
        </p:nvCxnSpPr>
        <p:spPr>
          <a:xfrm>
            <a:off x="1053204" y="1488836"/>
            <a:ext cx="1930500" cy="0"/>
          </a:xfrm>
          <a:prstGeom prst="straightConnector1">
            <a:avLst/>
          </a:prstGeom>
          <a:noFill/>
          <a:ln cap="flat" cmpd="sng" w="9525">
            <a:solidFill>
              <a:srgbClr val="000001">
                <a:alpha val="49411"/>
              </a:srgbClr>
            </a:solidFill>
            <a:prstDash val="solid"/>
            <a:miter lim="800000"/>
            <a:headEnd len="sm" w="sm" type="none"/>
            <a:tailEnd len="sm" w="sm" type="none"/>
          </a:ln>
        </p:spPr>
      </p:cxnSp>
      <p:sp>
        <p:nvSpPr>
          <p:cNvPr id="293" name="Google Shape;293;p28"/>
          <p:cNvSpPr txBox="1"/>
          <p:nvPr/>
        </p:nvSpPr>
        <p:spPr>
          <a:xfrm>
            <a:off x="1672222" y="1086899"/>
            <a:ext cx="692700" cy="397200"/>
          </a:xfrm>
          <a:prstGeom prst="rect">
            <a:avLst/>
          </a:prstGeom>
          <a:noFill/>
          <a:ln>
            <a:noFill/>
          </a:ln>
        </p:spPr>
        <p:txBody>
          <a:bodyPr anchorCtr="0" anchor="ctr" bIns="68575" lIns="0" spcFirstLastPara="1" rIns="0" wrap="square" tIns="68575">
            <a:spAutoFit/>
          </a:bodyPr>
          <a:lstStyle/>
          <a:p>
            <a:pPr indent="0" lvl="0" marL="0" marR="0" rtl="0" algn="ctr">
              <a:lnSpc>
                <a:spcPct val="80000"/>
              </a:lnSpc>
              <a:spcBef>
                <a:spcPts val="0"/>
              </a:spcBef>
              <a:spcAft>
                <a:spcPts val="0"/>
              </a:spcAft>
              <a:buClr>
                <a:srgbClr val="000000"/>
              </a:buClr>
              <a:buSzPts val="2100"/>
              <a:buFont typeface="Arial"/>
              <a:buNone/>
            </a:pPr>
            <a:r>
              <a:rPr b="1" i="0" lang="en-US" sz="2100" u="none" cap="none" strike="noStrike">
                <a:solidFill>
                  <a:schemeClr val="accent1"/>
                </a:solidFill>
                <a:latin typeface="Open Sans"/>
                <a:ea typeface="Open Sans"/>
                <a:cs typeface="Open Sans"/>
                <a:sym typeface="Open Sans"/>
              </a:rPr>
              <a:t>01.</a:t>
            </a:r>
            <a:endParaRPr b="0" i="0" sz="1100" u="none" cap="none" strike="noStrike">
              <a:solidFill>
                <a:srgbClr val="000000"/>
              </a:solidFill>
              <a:latin typeface="Arial"/>
              <a:ea typeface="Arial"/>
              <a:cs typeface="Arial"/>
              <a:sym typeface="Arial"/>
            </a:endParaRPr>
          </a:p>
        </p:txBody>
      </p:sp>
      <p:sp>
        <p:nvSpPr>
          <p:cNvPr id="294" name="Google Shape;294;p28"/>
          <p:cNvSpPr/>
          <p:nvPr/>
        </p:nvSpPr>
        <p:spPr>
          <a:xfrm>
            <a:off x="6237964" y="1040481"/>
            <a:ext cx="1930500" cy="1705500"/>
          </a:xfrm>
          <a:prstGeom prst="rect">
            <a:avLst/>
          </a:prstGeom>
          <a:solidFill>
            <a:schemeClr val="lt1">
              <a:alpha val="7647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5" name="Google Shape;295;p28"/>
          <p:cNvSpPr/>
          <p:nvPr/>
        </p:nvSpPr>
        <p:spPr>
          <a:xfrm>
            <a:off x="6237964" y="2666719"/>
            <a:ext cx="1930500" cy="1374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296" name="Google Shape;296;p28"/>
          <p:cNvCxnSpPr/>
          <p:nvPr/>
        </p:nvCxnSpPr>
        <p:spPr>
          <a:xfrm>
            <a:off x="6237964" y="1488836"/>
            <a:ext cx="1930500" cy="0"/>
          </a:xfrm>
          <a:prstGeom prst="straightConnector1">
            <a:avLst/>
          </a:prstGeom>
          <a:noFill/>
          <a:ln cap="flat" cmpd="sng" w="9525">
            <a:solidFill>
              <a:srgbClr val="000001">
                <a:alpha val="49411"/>
              </a:srgbClr>
            </a:solidFill>
            <a:prstDash val="solid"/>
            <a:miter lim="800000"/>
            <a:headEnd len="sm" w="sm" type="none"/>
            <a:tailEnd len="sm" w="sm" type="none"/>
          </a:ln>
        </p:spPr>
      </p:cxnSp>
      <p:sp>
        <p:nvSpPr>
          <p:cNvPr id="297" name="Google Shape;297;p28"/>
          <p:cNvSpPr txBox="1"/>
          <p:nvPr/>
        </p:nvSpPr>
        <p:spPr>
          <a:xfrm>
            <a:off x="6856982" y="1086899"/>
            <a:ext cx="692700" cy="397200"/>
          </a:xfrm>
          <a:prstGeom prst="rect">
            <a:avLst/>
          </a:prstGeom>
          <a:noFill/>
          <a:ln>
            <a:noFill/>
          </a:ln>
        </p:spPr>
        <p:txBody>
          <a:bodyPr anchorCtr="0" anchor="ctr" bIns="68575" lIns="0" spcFirstLastPara="1" rIns="0" wrap="square" tIns="68575">
            <a:spAutoFit/>
          </a:bodyPr>
          <a:lstStyle/>
          <a:p>
            <a:pPr indent="0" lvl="0" marL="0" marR="0" rtl="0" algn="ctr">
              <a:lnSpc>
                <a:spcPct val="80000"/>
              </a:lnSpc>
              <a:spcBef>
                <a:spcPts val="0"/>
              </a:spcBef>
              <a:spcAft>
                <a:spcPts val="0"/>
              </a:spcAft>
              <a:buClr>
                <a:srgbClr val="000000"/>
              </a:buClr>
              <a:buSzPts val="2100"/>
              <a:buFont typeface="Arial"/>
              <a:buNone/>
            </a:pPr>
            <a:r>
              <a:rPr b="1" i="0" lang="en-US" sz="2100" u="none" cap="none" strike="noStrike">
                <a:solidFill>
                  <a:schemeClr val="accent2"/>
                </a:solidFill>
                <a:latin typeface="Open Sans"/>
                <a:ea typeface="Open Sans"/>
                <a:cs typeface="Open Sans"/>
                <a:sym typeface="Open Sans"/>
              </a:rPr>
              <a:t>03.</a:t>
            </a:r>
            <a:endParaRPr b="0" i="0" sz="1100" u="none" cap="none" strike="noStrike">
              <a:solidFill>
                <a:srgbClr val="000000"/>
              </a:solidFill>
              <a:latin typeface="Arial"/>
              <a:ea typeface="Arial"/>
              <a:cs typeface="Arial"/>
              <a:sym typeface="Arial"/>
            </a:endParaRPr>
          </a:p>
        </p:txBody>
      </p:sp>
      <p:sp>
        <p:nvSpPr>
          <p:cNvPr id="298" name="Google Shape;298;p28"/>
          <p:cNvSpPr txBox="1"/>
          <p:nvPr/>
        </p:nvSpPr>
        <p:spPr>
          <a:xfrm>
            <a:off x="4264601" y="1086899"/>
            <a:ext cx="692700" cy="397200"/>
          </a:xfrm>
          <a:prstGeom prst="rect">
            <a:avLst/>
          </a:prstGeom>
          <a:noFill/>
          <a:ln>
            <a:noFill/>
          </a:ln>
        </p:spPr>
        <p:txBody>
          <a:bodyPr anchorCtr="0" anchor="ctr" bIns="68575" lIns="0" spcFirstLastPara="1" rIns="0" wrap="square" tIns="68575">
            <a:spAutoFit/>
          </a:bodyPr>
          <a:lstStyle/>
          <a:p>
            <a:pPr indent="0" lvl="0" marL="0" marR="0" rtl="0" algn="ctr">
              <a:lnSpc>
                <a:spcPct val="80000"/>
              </a:lnSpc>
              <a:spcBef>
                <a:spcPts val="0"/>
              </a:spcBef>
              <a:spcAft>
                <a:spcPts val="0"/>
              </a:spcAft>
              <a:buClr>
                <a:srgbClr val="000000"/>
              </a:buClr>
              <a:buSzPts val="2100"/>
              <a:buFont typeface="Arial"/>
              <a:buNone/>
            </a:pPr>
            <a:r>
              <a:rPr b="1" i="0" lang="en-US" sz="2100" u="none" cap="none" strike="noStrike">
                <a:solidFill>
                  <a:schemeClr val="accent6"/>
                </a:solidFill>
                <a:latin typeface="Open Sans"/>
                <a:ea typeface="Open Sans"/>
                <a:cs typeface="Open Sans"/>
                <a:sym typeface="Open Sans"/>
              </a:rPr>
              <a:t>02.</a:t>
            </a:r>
            <a:endParaRPr b="0" i="0" sz="1100" u="none" cap="none" strike="noStrike">
              <a:solidFill>
                <a:srgbClr val="000000"/>
              </a:solidFill>
              <a:latin typeface="Arial"/>
              <a:ea typeface="Arial"/>
              <a:cs typeface="Arial"/>
              <a:sym typeface="Arial"/>
            </a:endParaRPr>
          </a:p>
        </p:txBody>
      </p:sp>
      <p:sp>
        <p:nvSpPr>
          <p:cNvPr id="299" name="Google Shape;299;p28"/>
          <p:cNvSpPr txBox="1"/>
          <p:nvPr>
            <p:ph idx="1" type="body"/>
          </p:nvPr>
        </p:nvSpPr>
        <p:spPr>
          <a:xfrm>
            <a:off x="1053204" y="1623736"/>
            <a:ext cx="1930200" cy="2769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0"/>
              </a:spcBef>
              <a:spcAft>
                <a:spcPts val="0"/>
              </a:spcAft>
              <a:buSzPts val="1500"/>
              <a:buNone/>
              <a:defRPr b="1" i="0" sz="1500">
                <a:solidFill>
                  <a:schemeClr val="accent1"/>
                </a:solidFill>
                <a:latin typeface="Open Sans ExtraBold"/>
                <a:ea typeface="Open Sans ExtraBold"/>
                <a:cs typeface="Open Sans ExtraBold"/>
                <a:sym typeface="Open Sans ExtraBold"/>
              </a:defRPr>
            </a:lvl1pPr>
            <a:lvl2pPr indent="-228600" lvl="1" marL="914400" algn="l">
              <a:lnSpc>
                <a:spcPct val="100000"/>
              </a:lnSpc>
              <a:spcBef>
                <a:spcPts val="900"/>
              </a:spcBef>
              <a:spcAft>
                <a:spcPts val="0"/>
              </a:spcAft>
              <a:buSzPts val="2100"/>
              <a:buNone/>
              <a:defRPr/>
            </a:lvl2pPr>
            <a:lvl3pPr indent="-228600" lvl="2" marL="1371600" algn="l">
              <a:lnSpc>
                <a:spcPct val="100000"/>
              </a:lnSpc>
              <a:spcBef>
                <a:spcPts val="900"/>
              </a:spcBef>
              <a:spcAft>
                <a:spcPts val="0"/>
              </a:spcAft>
              <a:buSzPts val="2000"/>
              <a:buNone/>
              <a:defRPr/>
            </a:lvl3pPr>
            <a:lvl4pPr indent="-228600" lvl="3" marL="1828800" algn="l">
              <a:lnSpc>
                <a:spcPct val="100000"/>
              </a:lnSpc>
              <a:spcBef>
                <a:spcPts val="900"/>
              </a:spcBef>
              <a:spcAft>
                <a:spcPts val="0"/>
              </a:spcAft>
              <a:buSzPts val="1800"/>
              <a:buNone/>
              <a:defRPr/>
            </a:lvl4pPr>
            <a:lvl5pPr indent="-228600" lvl="4" marL="2286000" algn="l">
              <a:lnSpc>
                <a:spcPct val="100000"/>
              </a:lnSpc>
              <a:spcBef>
                <a:spcPts val="900"/>
              </a:spcBef>
              <a:spcAft>
                <a:spcPts val="0"/>
              </a:spcAft>
              <a:buSzPts val="1700"/>
              <a:buNone/>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0" name="Google Shape;300;p28"/>
          <p:cNvSpPr txBox="1"/>
          <p:nvPr>
            <p:ph idx="2" type="body"/>
          </p:nvPr>
        </p:nvSpPr>
        <p:spPr>
          <a:xfrm>
            <a:off x="3646162" y="1623736"/>
            <a:ext cx="1930200" cy="3003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0"/>
              </a:spcBef>
              <a:spcAft>
                <a:spcPts val="0"/>
              </a:spcAft>
              <a:buSzPts val="1500"/>
              <a:buNone/>
              <a:defRPr b="1" i="0" sz="1500">
                <a:solidFill>
                  <a:schemeClr val="accent6"/>
                </a:solidFill>
                <a:latin typeface="Open Sans ExtraBold"/>
                <a:ea typeface="Open Sans ExtraBold"/>
                <a:cs typeface="Open Sans ExtraBold"/>
                <a:sym typeface="Open Sans ExtraBold"/>
              </a:defRPr>
            </a:lvl1pPr>
            <a:lvl2pPr indent="-228600" lvl="1" marL="914400" algn="l">
              <a:lnSpc>
                <a:spcPct val="100000"/>
              </a:lnSpc>
              <a:spcBef>
                <a:spcPts val="900"/>
              </a:spcBef>
              <a:spcAft>
                <a:spcPts val="0"/>
              </a:spcAft>
              <a:buSzPts val="2100"/>
              <a:buNone/>
              <a:defRPr/>
            </a:lvl2pPr>
            <a:lvl3pPr indent="-228600" lvl="2" marL="1371600" algn="l">
              <a:lnSpc>
                <a:spcPct val="100000"/>
              </a:lnSpc>
              <a:spcBef>
                <a:spcPts val="900"/>
              </a:spcBef>
              <a:spcAft>
                <a:spcPts val="0"/>
              </a:spcAft>
              <a:buSzPts val="2000"/>
              <a:buNone/>
              <a:defRPr/>
            </a:lvl3pPr>
            <a:lvl4pPr indent="-228600" lvl="3" marL="1828800" algn="l">
              <a:lnSpc>
                <a:spcPct val="100000"/>
              </a:lnSpc>
              <a:spcBef>
                <a:spcPts val="900"/>
              </a:spcBef>
              <a:spcAft>
                <a:spcPts val="0"/>
              </a:spcAft>
              <a:buSzPts val="1800"/>
              <a:buNone/>
              <a:defRPr/>
            </a:lvl4pPr>
            <a:lvl5pPr indent="-228600" lvl="4" marL="2286000" algn="l">
              <a:lnSpc>
                <a:spcPct val="100000"/>
              </a:lnSpc>
              <a:spcBef>
                <a:spcPts val="900"/>
              </a:spcBef>
              <a:spcAft>
                <a:spcPts val="0"/>
              </a:spcAft>
              <a:buSzPts val="1700"/>
              <a:buNone/>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1" name="Google Shape;301;p28"/>
          <p:cNvSpPr txBox="1"/>
          <p:nvPr>
            <p:ph idx="3" type="body"/>
          </p:nvPr>
        </p:nvSpPr>
        <p:spPr>
          <a:xfrm>
            <a:off x="6245318" y="1623736"/>
            <a:ext cx="1930200" cy="2769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0"/>
              </a:spcBef>
              <a:spcAft>
                <a:spcPts val="0"/>
              </a:spcAft>
              <a:buSzPts val="1500"/>
              <a:buNone/>
              <a:defRPr b="1" i="0" sz="1500">
                <a:solidFill>
                  <a:schemeClr val="accent2"/>
                </a:solidFill>
                <a:latin typeface="Open Sans ExtraBold"/>
                <a:ea typeface="Open Sans ExtraBold"/>
                <a:cs typeface="Open Sans ExtraBold"/>
                <a:sym typeface="Open Sans ExtraBold"/>
              </a:defRPr>
            </a:lvl1pPr>
            <a:lvl2pPr indent="-228600" lvl="1" marL="914400" algn="l">
              <a:lnSpc>
                <a:spcPct val="100000"/>
              </a:lnSpc>
              <a:spcBef>
                <a:spcPts val="900"/>
              </a:spcBef>
              <a:spcAft>
                <a:spcPts val="0"/>
              </a:spcAft>
              <a:buSzPts val="2100"/>
              <a:buNone/>
              <a:defRPr/>
            </a:lvl2pPr>
            <a:lvl3pPr indent="-228600" lvl="2" marL="1371600" algn="l">
              <a:lnSpc>
                <a:spcPct val="100000"/>
              </a:lnSpc>
              <a:spcBef>
                <a:spcPts val="900"/>
              </a:spcBef>
              <a:spcAft>
                <a:spcPts val="0"/>
              </a:spcAft>
              <a:buSzPts val="2000"/>
              <a:buNone/>
              <a:defRPr/>
            </a:lvl3pPr>
            <a:lvl4pPr indent="-228600" lvl="3" marL="1828800" algn="l">
              <a:lnSpc>
                <a:spcPct val="100000"/>
              </a:lnSpc>
              <a:spcBef>
                <a:spcPts val="900"/>
              </a:spcBef>
              <a:spcAft>
                <a:spcPts val="0"/>
              </a:spcAft>
              <a:buSzPts val="1800"/>
              <a:buNone/>
              <a:defRPr/>
            </a:lvl4pPr>
            <a:lvl5pPr indent="-228600" lvl="4" marL="2286000" algn="l">
              <a:lnSpc>
                <a:spcPct val="100000"/>
              </a:lnSpc>
              <a:spcBef>
                <a:spcPts val="900"/>
              </a:spcBef>
              <a:spcAft>
                <a:spcPts val="0"/>
              </a:spcAft>
              <a:buSzPts val="1700"/>
              <a:buNone/>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2" name="Google Shape;302;p28"/>
          <p:cNvSpPr/>
          <p:nvPr/>
        </p:nvSpPr>
        <p:spPr>
          <a:xfrm>
            <a:off x="4951800" y="3052912"/>
            <a:ext cx="1930500" cy="1705500"/>
          </a:xfrm>
          <a:prstGeom prst="rect">
            <a:avLst/>
          </a:prstGeom>
          <a:solidFill>
            <a:schemeClr val="lt1">
              <a:alpha val="7647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3" name="Google Shape;303;p28"/>
          <p:cNvSpPr/>
          <p:nvPr/>
        </p:nvSpPr>
        <p:spPr>
          <a:xfrm>
            <a:off x="4951800" y="4679150"/>
            <a:ext cx="1930500" cy="1374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304" name="Google Shape;304;p28"/>
          <p:cNvCxnSpPr/>
          <p:nvPr/>
        </p:nvCxnSpPr>
        <p:spPr>
          <a:xfrm>
            <a:off x="4951800" y="3501266"/>
            <a:ext cx="1930500" cy="0"/>
          </a:xfrm>
          <a:prstGeom prst="straightConnector1">
            <a:avLst/>
          </a:prstGeom>
          <a:noFill/>
          <a:ln cap="flat" cmpd="sng" w="9525">
            <a:solidFill>
              <a:srgbClr val="000001">
                <a:alpha val="49411"/>
              </a:srgbClr>
            </a:solidFill>
            <a:prstDash val="solid"/>
            <a:miter lim="800000"/>
            <a:headEnd len="sm" w="sm" type="none"/>
            <a:tailEnd len="sm" w="sm" type="none"/>
          </a:ln>
        </p:spPr>
      </p:cxnSp>
      <p:sp>
        <p:nvSpPr>
          <p:cNvPr id="305" name="Google Shape;305;p28"/>
          <p:cNvSpPr/>
          <p:nvPr/>
        </p:nvSpPr>
        <p:spPr>
          <a:xfrm>
            <a:off x="2334020" y="3052912"/>
            <a:ext cx="1930500" cy="1705500"/>
          </a:xfrm>
          <a:prstGeom prst="rect">
            <a:avLst/>
          </a:prstGeom>
          <a:solidFill>
            <a:schemeClr val="lt1">
              <a:alpha val="7647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6" name="Google Shape;306;p28"/>
          <p:cNvSpPr/>
          <p:nvPr/>
        </p:nvSpPr>
        <p:spPr>
          <a:xfrm>
            <a:off x="2334020" y="4679150"/>
            <a:ext cx="1930500" cy="1374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307" name="Google Shape;307;p28"/>
          <p:cNvCxnSpPr/>
          <p:nvPr/>
        </p:nvCxnSpPr>
        <p:spPr>
          <a:xfrm>
            <a:off x="2334020" y="3501266"/>
            <a:ext cx="1930500" cy="0"/>
          </a:xfrm>
          <a:prstGeom prst="straightConnector1">
            <a:avLst/>
          </a:prstGeom>
          <a:noFill/>
          <a:ln cap="flat" cmpd="sng" w="9525">
            <a:solidFill>
              <a:srgbClr val="000001">
                <a:alpha val="49411"/>
              </a:srgbClr>
            </a:solidFill>
            <a:prstDash val="solid"/>
            <a:miter lim="800000"/>
            <a:headEnd len="sm" w="sm" type="none"/>
            <a:tailEnd len="sm" w="sm" type="none"/>
          </a:ln>
        </p:spPr>
      </p:cxnSp>
      <p:sp>
        <p:nvSpPr>
          <p:cNvPr id="308" name="Google Shape;308;p28"/>
          <p:cNvSpPr txBox="1"/>
          <p:nvPr/>
        </p:nvSpPr>
        <p:spPr>
          <a:xfrm>
            <a:off x="2953038" y="3099329"/>
            <a:ext cx="692700" cy="397200"/>
          </a:xfrm>
          <a:prstGeom prst="rect">
            <a:avLst/>
          </a:prstGeom>
          <a:noFill/>
          <a:ln>
            <a:noFill/>
          </a:ln>
        </p:spPr>
        <p:txBody>
          <a:bodyPr anchorCtr="0" anchor="ctr" bIns="68575" lIns="0" spcFirstLastPara="1" rIns="0" wrap="square" tIns="68575">
            <a:spAutoFit/>
          </a:bodyPr>
          <a:lstStyle/>
          <a:p>
            <a:pPr indent="0" lvl="0" marL="0" marR="0" rtl="0" algn="ctr">
              <a:lnSpc>
                <a:spcPct val="80000"/>
              </a:lnSpc>
              <a:spcBef>
                <a:spcPts val="0"/>
              </a:spcBef>
              <a:spcAft>
                <a:spcPts val="0"/>
              </a:spcAft>
              <a:buClr>
                <a:srgbClr val="000000"/>
              </a:buClr>
              <a:buSzPts val="2100"/>
              <a:buFont typeface="Arial"/>
              <a:buNone/>
            </a:pPr>
            <a:r>
              <a:rPr b="1" i="0" lang="en-US" sz="2100" u="none" cap="none" strike="noStrike">
                <a:solidFill>
                  <a:schemeClr val="accent5"/>
                </a:solidFill>
                <a:latin typeface="Open Sans"/>
                <a:ea typeface="Open Sans"/>
                <a:cs typeface="Open Sans"/>
                <a:sym typeface="Open Sans"/>
              </a:rPr>
              <a:t>04.</a:t>
            </a:r>
            <a:endParaRPr b="0" i="0" sz="1100" u="none" cap="none" strike="noStrike">
              <a:solidFill>
                <a:srgbClr val="000000"/>
              </a:solidFill>
              <a:latin typeface="Arial"/>
              <a:ea typeface="Arial"/>
              <a:cs typeface="Arial"/>
              <a:sym typeface="Arial"/>
            </a:endParaRPr>
          </a:p>
        </p:txBody>
      </p:sp>
      <p:sp>
        <p:nvSpPr>
          <p:cNvPr id="309" name="Google Shape;309;p28"/>
          <p:cNvSpPr txBox="1"/>
          <p:nvPr/>
        </p:nvSpPr>
        <p:spPr>
          <a:xfrm>
            <a:off x="5570818" y="3099329"/>
            <a:ext cx="692700" cy="397200"/>
          </a:xfrm>
          <a:prstGeom prst="rect">
            <a:avLst/>
          </a:prstGeom>
          <a:noFill/>
          <a:ln>
            <a:noFill/>
          </a:ln>
        </p:spPr>
        <p:txBody>
          <a:bodyPr anchorCtr="0" anchor="ctr" bIns="68575" lIns="0" spcFirstLastPara="1" rIns="0" wrap="square" tIns="68575">
            <a:spAutoFit/>
          </a:bodyPr>
          <a:lstStyle/>
          <a:p>
            <a:pPr indent="0" lvl="0" marL="0" marR="0" rtl="0" algn="ctr">
              <a:lnSpc>
                <a:spcPct val="80000"/>
              </a:lnSpc>
              <a:spcBef>
                <a:spcPts val="0"/>
              </a:spcBef>
              <a:spcAft>
                <a:spcPts val="0"/>
              </a:spcAft>
              <a:buClr>
                <a:srgbClr val="000000"/>
              </a:buClr>
              <a:buSzPts val="2100"/>
              <a:buFont typeface="Arial"/>
              <a:buNone/>
            </a:pPr>
            <a:r>
              <a:rPr b="1" i="0" lang="en-US" sz="2100" u="none" cap="none" strike="noStrike">
                <a:solidFill>
                  <a:schemeClr val="accent1"/>
                </a:solidFill>
                <a:latin typeface="Open Sans"/>
                <a:ea typeface="Open Sans"/>
                <a:cs typeface="Open Sans"/>
                <a:sym typeface="Open Sans"/>
              </a:rPr>
              <a:t>05.</a:t>
            </a:r>
            <a:endParaRPr b="0" i="0" sz="1100" u="none" cap="none" strike="noStrike">
              <a:solidFill>
                <a:srgbClr val="000000"/>
              </a:solidFill>
              <a:latin typeface="Arial"/>
              <a:ea typeface="Arial"/>
              <a:cs typeface="Arial"/>
              <a:sym typeface="Arial"/>
            </a:endParaRPr>
          </a:p>
        </p:txBody>
      </p:sp>
      <p:sp>
        <p:nvSpPr>
          <p:cNvPr id="310" name="Google Shape;310;p28"/>
          <p:cNvSpPr txBox="1"/>
          <p:nvPr>
            <p:ph idx="4" type="body"/>
          </p:nvPr>
        </p:nvSpPr>
        <p:spPr>
          <a:xfrm>
            <a:off x="2334020" y="3636167"/>
            <a:ext cx="1930200" cy="2769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0"/>
              </a:spcBef>
              <a:spcAft>
                <a:spcPts val="0"/>
              </a:spcAft>
              <a:buSzPts val="1500"/>
              <a:buNone/>
              <a:defRPr b="1" i="0" sz="1500">
                <a:solidFill>
                  <a:schemeClr val="accent5"/>
                </a:solidFill>
                <a:latin typeface="Open Sans ExtraBold"/>
                <a:ea typeface="Open Sans ExtraBold"/>
                <a:cs typeface="Open Sans ExtraBold"/>
                <a:sym typeface="Open Sans ExtraBold"/>
              </a:defRPr>
            </a:lvl1pPr>
            <a:lvl2pPr indent="-228600" lvl="1" marL="914400" algn="l">
              <a:lnSpc>
                <a:spcPct val="100000"/>
              </a:lnSpc>
              <a:spcBef>
                <a:spcPts val="900"/>
              </a:spcBef>
              <a:spcAft>
                <a:spcPts val="0"/>
              </a:spcAft>
              <a:buSzPts val="2100"/>
              <a:buNone/>
              <a:defRPr/>
            </a:lvl2pPr>
            <a:lvl3pPr indent="-228600" lvl="2" marL="1371600" algn="l">
              <a:lnSpc>
                <a:spcPct val="100000"/>
              </a:lnSpc>
              <a:spcBef>
                <a:spcPts val="900"/>
              </a:spcBef>
              <a:spcAft>
                <a:spcPts val="0"/>
              </a:spcAft>
              <a:buSzPts val="2000"/>
              <a:buNone/>
              <a:defRPr/>
            </a:lvl3pPr>
            <a:lvl4pPr indent="-228600" lvl="3" marL="1828800" algn="l">
              <a:lnSpc>
                <a:spcPct val="100000"/>
              </a:lnSpc>
              <a:spcBef>
                <a:spcPts val="900"/>
              </a:spcBef>
              <a:spcAft>
                <a:spcPts val="0"/>
              </a:spcAft>
              <a:buSzPts val="1800"/>
              <a:buNone/>
              <a:defRPr/>
            </a:lvl4pPr>
            <a:lvl5pPr indent="-228600" lvl="4" marL="2286000" algn="l">
              <a:lnSpc>
                <a:spcPct val="100000"/>
              </a:lnSpc>
              <a:spcBef>
                <a:spcPts val="900"/>
              </a:spcBef>
              <a:spcAft>
                <a:spcPts val="0"/>
              </a:spcAft>
              <a:buSzPts val="1700"/>
              <a:buNone/>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1" name="Google Shape;311;p28"/>
          <p:cNvSpPr txBox="1"/>
          <p:nvPr>
            <p:ph idx="5" type="body"/>
          </p:nvPr>
        </p:nvSpPr>
        <p:spPr>
          <a:xfrm>
            <a:off x="4952378" y="3636167"/>
            <a:ext cx="1930200" cy="2769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0"/>
              </a:spcBef>
              <a:spcAft>
                <a:spcPts val="0"/>
              </a:spcAft>
              <a:buSzPts val="1500"/>
              <a:buNone/>
              <a:defRPr b="1" i="0" sz="1500">
                <a:solidFill>
                  <a:schemeClr val="accent1"/>
                </a:solidFill>
                <a:latin typeface="Open Sans ExtraBold"/>
                <a:ea typeface="Open Sans ExtraBold"/>
                <a:cs typeface="Open Sans ExtraBold"/>
                <a:sym typeface="Open Sans ExtraBold"/>
              </a:defRPr>
            </a:lvl1pPr>
            <a:lvl2pPr indent="-228600" lvl="1" marL="914400" algn="l">
              <a:lnSpc>
                <a:spcPct val="100000"/>
              </a:lnSpc>
              <a:spcBef>
                <a:spcPts val="900"/>
              </a:spcBef>
              <a:spcAft>
                <a:spcPts val="0"/>
              </a:spcAft>
              <a:buSzPts val="2100"/>
              <a:buNone/>
              <a:defRPr/>
            </a:lvl2pPr>
            <a:lvl3pPr indent="-228600" lvl="2" marL="1371600" algn="l">
              <a:lnSpc>
                <a:spcPct val="100000"/>
              </a:lnSpc>
              <a:spcBef>
                <a:spcPts val="900"/>
              </a:spcBef>
              <a:spcAft>
                <a:spcPts val="0"/>
              </a:spcAft>
              <a:buSzPts val="2000"/>
              <a:buNone/>
              <a:defRPr/>
            </a:lvl3pPr>
            <a:lvl4pPr indent="-228600" lvl="3" marL="1828800" algn="l">
              <a:lnSpc>
                <a:spcPct val="100000"/>
              </a:lnSpc>
              <a:spcBef>
                <a:spcPts val="900"/>
              </a:spcBef>
              <a:spcAft>
                <a:spcPts val="0"/>
              </a:spcAft>
              <a:buSzPts val="1800"/>
              <a:buNone/>
              <a:defRPr/>
            </a:lvl4pPr>
            <a:lvl5pPr indent="-228600" lvl="4" marL="2286000" algn="l">
              <a:lnSpc>
                <a:spcPct val="100000"/>
              </a:lnSpc>
              <a:spcBef>
                <a:spcPts val="900"/>
              </a:spcBef>
              <a:spcAft>
                <a:spcPts val="0"/>
              </a:spcAft>
              <a:buSzPts val="1700"/>
              <a:buNone/>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descr="Text&#10;&#10;Description automatically generated" id="312" name="Google Shape;312;p28"/>
          <p:cNvPicPr preferRelativeResize="0"/>
          <p:nvPr/>
        </p:nvPicPr>
        <p:blipFill rotWithShape="1">
          <a:blip r:embed="rId3">
            <a:alphaModFix/>
          </a:blip>
          <a:srcRect b="0" l="0" r="0" t="0"/>
          <a:stretch/>
        </p:blipFill>
        <p:spPr>
          <a:xfrm>
            <a:off x="53580" y="4746918"/>
            <a:ext cx="924463" cy="392898"/>
          </a:xfrm>
          <a:prstGeom prst="rect">
            <a:avLst/>
          </a:prstGeom>
          <a:noFill/>
          <a:ln>
            <a:noFill/>
          </a:ln>
        </p:spPr>
      </p:pic>
      <p:sp>
        <p:nvSpPr>
          <p:cNvPr id="313" name="Google Shape;313;p28"/>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spTree>
      <p:nvGrpSpPr>
        <p:cNvPr id="314" name="Shape 314"/>
        <p:cNvGrpSpPr/>
        <p:nvPr/>
      </p:nvGrpSpPr>
      <p:grpSpPr>
        <a:xfrm>
          <a:off x="0" y="0"/>
          <a:ext cx="0" cy="0"/>
          <a:chOff x="0" y="0"/>
          <a:chExt cx="0" cy="0"/>
        </a:xfrm>
      </p:grpSpPr>
      <p:pic>
        <p:nvPicPr>
          <p:cNvPr id="315" name="Google Shape;315;p29"/>
          <p:cNvPicPr preferRelativeResize="0"/>
          <p:nvPr/>
        </p:nvPicPr>
        <p:blipFill rotWithShape="1">
          <a:blip r:embed="rId2">
            <a:alphaModFix/>
          </a:blip>
          <a:srcRect b="24" l="0" r="0" t="24"/>
          <a:stretch/>
        </p:blipFill>
        <p:spPr>
          <a:xfrm>
            <a:off x="0" y="30992"/>
            <a:ext cx="9144000" cy="5112509"/>
          </a:xfrm>
          <a:prstGeom prst="rect">
            <a:avLst/>
          </a:prstGeom>
          <a:noFill/>
          <a:ln>
            <a:noFill/>
          </a:ln>
        </p:spPr>
      </p:pic>
      <p:sp>
        <p:nvSpPr>
          <p:cNvPr id="316" name="Google Shape;316;p29"/>
          <p:cNvSpPr/>
          <p:nvPr/>
        </p:nvSpPr>
        <p:spPr>
          <a:xfrm rot="10800000">
            <a:off x="-6" y="30900"/>
            <a:ext cx="9144000" cy="5112600"/>
          </a:xfrm>
          <a:prstGeom prst="rect">
            <a:avLst/>
          </a:prstGeom>
          <a:gradFill>
            <a:gsLst>
              <a:gs pos="0">
                <a:srgbClr val="0C5B79">
                  <a:alpha val="84313"/>
                </a:srgbClr>
              </a:gs>
              <a:gs pos="30000">
                <a:srgbClr val="0C5B79">
                  <a:alpha val="84313"/>
                </a:srgbClr>
              </a:gs>
              <a:gs pos="52999">
                <a:srgbClr val="1389B6">
                  <a:alpha val="22352"/>
                </a:srgbClr>
              </a:gs>
              <a:gs pos="78000">
                <a:srgbClr val="1389B6">
                  <a:alpha val="86274"/>
                </a:srgbClr>
              </a:gs>
              <a:gs pos="100000">
                <a:srgbClr val="1389B6">
                  <a:alpha val="86274"/>
                </a:srgbClr>
              </a:gs>
            </a:gsLst>
            <a:lin ang="54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17" name="Google Shape;317;p29"/>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18" name="Google Shape;318;p29"/>
          <p:cNvSpPr txBox="1"/>
          <p:nvPr>
            <p:ph idx="1" type="body"/>
          </p:nvPr>
        </p:nvSpPr>
        <p:spPr>
          <a:xfrm>
            <a:off x="2672603" y="1188720"/>
            <a:ext cx="6066600" cy="34929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0"/>
              </a:spcBef>
              <a:spcAft>
                <a:spcPts val="0"/>
              </a:spcAft>
              <a:buSzPts val="2400"/>
              <a:buNone/>
              <a:defRPr>
                <a:solidFill>
                  <a:schemeClr val="lt1"/>
                </a:solidFill>
              </a:defRPr>
            </a:lvl1pPr>
            <a:lvl2pPr indent="-361950" lvl="1" marL="914400" algn="l">
              <a:lnSpc>
                <a:spcPct val="100000"/>
              </a:lnSpc>
              <a:spcBef>
                <a:spcPts val="900"/>
              </a:spcBef>
              <a:spcAft>
                <a:spcPts val="0"/>
              </a:spcAft>
              <a:buSzPts val="2100"/>
              <a:buChar char="•"/>
              <a:defRPr>
                <a:solidFill>
                  <a:schemeClr val="lt1"/>
                </a:solidFill>
              </a:defRPr>
            </a:lvl2pPr>
            <a:lvl3pPr indent="-355600" lvl="2" marL="1371600" algn="l">
              <a:lnSpc>
                <a:spcPct val="100000"/>
              </a:lnSpc>
              <a:spcBef>
                <a:spcPts val="900"/>
              </a:spcBef>
              <a:spcAft>
                <a:spcPts val="0"/>
              </a:spcAft>
              <a:buSzPts val="2000"/>
              <a:buChar char="•"/>
              <a:defRPr>
                <a:solidFill>
                  <a:schemeClr val="lt1"/>
                </a:solidFill>
              </a:defRPr>
            </a:lvl3pPr>
            <a:lvl4pPr indent="-342900" lvl="3" marL="1828800" algn="l">
              <a:lnSpc>
                <a:spcPct val="100000"/>
              </a:lnSpc>
              <a:spcBef>
                <a:spcPts val="900"/>
              </a:spcBef>
              <a:spcAft>
                <a:spcPts val="0"/>
              </a:spcAft>
              <a:buSzPts val="1800"/>
              <a:buChar char="•"/>
              <a:defRPr>
                <a:solidFill>
                  <a:schemeClr val="lt1"/>
                </a:solidFill>
              </a:defRPr>
            </a:lvl4pPr>
            <a:lvl5pPr indent="-336550" lvl="4" marL="2286000" algn="l">
              <a:lnSpc>
                <a:spcPct val="100000"/>
              </a:lnSpc>
              <a:spcBef>
                <a:spcPts val="900"/>
              </a:spcBef>
              <a:spcAft>
                <a:spcPts val="0"/>
              </a:spcAft>
              <a:buSzPts val="1700"/>
              <a:buChar char="•"/>
              <a:defRPr>
                <a:solidFill>
                  <a:schemeClr val="lt1"/>
                </a:solidFill>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9" name="Google Shape;319;p29"/>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20" name="Google Shape;320;p29"/>
          <p:cNvSpPr/>
          <p:nvPr>
            <p:ph idx="2" type="pic"/>
          </p:nvPr>
        </p:nvSpPr>
        <p:spPr>
          <a:xfrm>
            <a:off x="539607" y="2078428"/>
            <a:ext cx="1338900" cy="1100100"/>
          </a:xfrm>
          <a:prstGeom prst="rect">
            <a:avLst/>
          </a:prstGeom>
          <a:noFill/>
          <a:ln>
            <a:noFill/>
          </a:ln>
        </p:spPr>
      </p:sp>
      <p:pic>
        <p:nvPicPr>
          <p:cNvPr descr="Text&#10;&#10;Description automatically generated" id="321" name="Google Shape;321;p29"/>
          <p:cNvPicPr preferRelativeResize="0"/>
          <p:nvPr/>
        </p:nvPicPr>
        <p:blipFill rotWithShape="1">
          <a:blip r:embed="rId3">
            <a:alphaModFix/>
          </a:blip>
          <a:srcRect b="0" l="0" r="0" t="0"/>
          <a:stretch/>
        </p:blipFill>
        <p:spPr>
          <a:xfrm>
            <a:off x="53580" y="4746918"/>
            <a:ext cx="924463" cy="392898"/>
          </a:xfrm>
          <a:prstGeom prst="rect">
            <a:avLst/>
          </a:prstGeom>
          <a:noFill/>
          <a:ln>
            <a:noFill/>
          </a:ln>
        </p:spPr>
      </p:pic>
      <p:sp>
        <p:nvSpPr>
          <p:cNvPr id="322" name="Google Shape;322;p29"/>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itle and Content">
  <p:cSld name="20_Title and Content">
    <p:spTree>
      <p:nvGrpSpPr>
        <p:cNvPr id="323" name="Shape 323"/>
        <p:cNvGrpSpPr/>
        <p:nvPr/>
      </p:nvGrpSpPr>
      <p:grpSpPr>
        <a:xfrm>
          <a:off x="0" y="0"/>
          <a:ext cx="0" cy="0"/>
          <a:chOff x="0" y="0"/>
          <a:chExt cx="0" cy="0"/>
        </a:xfrm>
      </p:grpSpPr>
      <p:pic>
        <p:nvPicPr>
          <p:cNvPr id="324" name="Google Shape;324;p30"/>
          <p:cNvPicPr preferRelativeResize="0"/>
          <p:nvPr/>
        </p:nvPicPr>
        <p:blipFill rotWithShape="1">
          <a:blip r:embed="rId2">
            <a:alphaModFix/>
          </a:blip>
          <a:srcRect b="24" l="0" r="0" t="24"/>
          <a:stretch/>
        </p:blipFill>
        <p:spPr>
          <a:xfrm>
            <a:off x="0" y="30992"/>
            <a:ext cx="9144000" cy="5112509"/>
          </a:xfrm>
          <a:prstGeom prst="rect">
            <a:avLst/>
          </a:prstGeom>
          <a:noFill/>
          <a:ln>
            <a:noFill/>
          </a:ln>
        </p:spPr>
      </p:pic>
      <p:sp>
        <p:nvSpPr>
          <p:cNvPr id="325" name="Google Shape;325;p30"/>
          <p:cNvSpPr/>
          <p:nvPr/>
        </p:nvSpPr>
        <p:spPr>
          <a:xfrm rot="10800000">
            <a:off x="-6" y="30900"/>
            <a:ext cx="9144000" cy="5112600"/>
          </a:xfrm>
          <a:prstGeom prst="rect">
            <a:avLst/>
          </a:prstGeom>
          <a:gradFill>
            <a:gsLst>
              <a:gs pos="0">
                <a:srgbClr val="0C5B79">
                  <a:alpha val="84313"/>
                </a:srgbClr>
              </a:gs>
              <a:gs pos="30000">
                <a:srgbClr val="0C5B79">
                  <a:alpha val="84313"/>
                </a:srgbClr>
              </a:gs>
              <a:gs pos="56000">
                <a:srgbClr val="1389B6">
                  <a:alpha val="22352"/>
                </a:srgbClr>
              </a:gs>
              <a:gs pos="84000">
                <a:srgbClr val="1389B6">
                  <a:alpha val="86274"/>
                </a:srgbClr>
              </a:gs>
              <a:gs pos="100000">
                <a:srgbClr val="1389B6">
                  <a:alpha val="86274"/>
                </a:srgbClr>
              </a:gs>
            </a:gsLst>
            <a:lin ang="27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26" name="Google Shape;326;p30"/>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27" name="Google Shape;327;p30"/>
          <p:cNvSpPr txBox="1"/>
          <p:nvPr>
            <p:ph idx="1" type="body"/>
          </p:nvPr>
        </p:nvSpPr>
        <p:spPr>
          <a:xfrm>
            <a:off x="2672603" y="1188720"/>
            <a:ext cx="6066600" cy="34929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0"/>
              </a:spcBef>
              <a:spcAft>
                <a:spcPts val="0"/>
              </a:spcAft>
              <a:buSzPts val="2400"/>
              <a:buNone/>
              <a:defRPr>
                <a:solidFill>
                  <a:schemeClr val="lt1"/>
                </a:solidFill>
              </a:defRPr>
            </a:lvl1pPr>
            <a:lvl2pPr indent="-361950" lvl="1" marL="914400" algn="l">
              <a:lnSpc>
                <a:spcPct val="100000"/>
              </a:lnSpc>
              <a:spcBef>
                <a:spcPts val="900"/>
              </a:spcBef>
              <a:spcAft>
                <a:spcPts val="0"/>
              </a:spcAft>
              <a:buSzPts val="2100"/>
              <a:buChar char="•"/>
              <a:defRPr>
                <a:solidFill>
                  <a:schemeClr val="lt1"/>
                </a:solidFill>
              </a:defRPr>
            </a:lvl2pPr>
            <a:lvl3pPr indent="-355600" lvl="2" marL="1371600" algn="l">
              <a:lnSpc>
                <a:spcPct val="100000"/>
              </a:lnSpc>
              <a:spcBef>
                <a:spcPts val="900"/>
              </a:spcBef>
              <a:spcAft>
                <a:spcPts val="0"/>
              </a:spcAft>
              <a:buSzPts val="2000"/>
              <a:buChar char="•"/>
              <a:defRPr>
                <a:solidFill>
                  <a:schemeClr val="lt1"/>
                </a:solidFill>
              </a:defRPr>
            </a:lvl3pPr>
            <a:lvl4pPr indent="-342900" lvl="3" marL="1828800" algn="l">
              <a:lnSpc>
                <a:spcPct val="100000"/>
              </a:lnSpc>
              <a:spcBef>
                <a:spcPts val="900"/>
              </a:spcBef>
              <a:spcAft>
                <a:spcPts val="0"/>
              </a:spcAft>
              <a:buSzPts val="1800"/>
              <a:buChar char="•"/>
              <a:defRPr>
                <a:solidFill>
                  <a:schemeClr val="lt1"/>
                </a:solidFill>
              </a:defRPr>
            </a:lvl4pPr>
            <a:lvl5pPr indent="-336550" lvl="4" marL="2286000" algn="l">
              <a:lnSpc>
                <a:spcPct val="100000"/>
              </a:lnSpc>
              <a:spcBef>
                <a:spcPts val="900"/>
              </a:spcBef>
              <a:spcAft>
                <a:spcPts val="0"/>
              </a:spcAft>
              <a:buSzPts val="1700"/>
              <a:buChar char="•"/>
              <a:defRPr>
                <a:solidFill>
                  <a:schemeClr val="lt1"/>
                </a:solidFill>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8" name="Google Shape;328;p30"/>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29" name="Google Shape;329;p30"/>
          <p:cNvSpPr/>
          <p:nvPr/>
        </p:nvSpPr>
        <p:spPr>
          <a:xfrm>
            <a:off x="256032" y="1665899"/>
            <a:ext cx="1894800" cy="1894800"/>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30" name="Google Shape;330;p30"/>
          <p:cNvSpPr/>
          <p:nvPr>
            <p:ph idx="2" type="pic"/>
          </p:nvPr>
        </p:nvSpPr>
        <p:spPr>
          <a:xfrm>
            <a:off x="539607" y="2078428"/>
            <a:ext cx="1338900" cy="1100100"/>
          </a:xfrm>
          <a:prstGeom prst="rect">
            <a:avLst/>
          </a:prstGeom>
          <a:noFill/>
          <a:ln>
            <a:noFill/>
          </a:ln>
        </p:spPr>
      </p:sp>
      <p:pic>
        <p:nvPicPr>
          <p:cNvPr descr="Text&#10;&#10;Description automatically generated" id="331" name="Google Shape;331;p30"/>
          <p:cNvPicPr preferRelativeResize="0"/>
          <p:nvPr/>
        </p:nvPicPr>
        <p:blipFill rotWithShape="1">
          <a:blip r:embed="rId3">
            <a:alphaModFix/>
          </a:blip>
          <a:srcRect b="0" l="0" r="0" t="0"/>
          <a:stretch/>
        </p:blipFill>
        <p:spPr>
          <a:xfrm>
            <a:off x="53580" y="4746918"/>
            <a:ext cx="924463" cy="392898"/>
          </a:xfrm>
          <a:prstGeom prst="rect">
            <a:avLst/>
          </a:prstGeom>
          <a:noFill/>
          <a:ln>
            <a:noFill/>
          </a:ln>
        </p:spPr>
      </p:pic>
      <p:sp>
        <p:nvSpPr>
          <p:cNvPr id="332" name="Google Shape;332;p30"/>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Vertical Title and Text">
  <p:cSld name="10_Vertical Title and Text">
    <p:spTree>
      <p:nvGrpSpPr>
        <p:cNvPr id="19" name="Shape 19"/>
        <p:cNvGrpSpPr/>
        <p:nvPr/>
      </p:nvGrpSpPr>
      <p:grpSpPr>
        <a:xfrm>
          <a:off x="0" y="0"/>
          <a:ext cx="0" cy="0"/>
          <a:chOff x="0" y="0"/>
          <a:chExt cx="0" cy="0"/>
        </a:xfrm>
      </p:grpSpPr>
      <p:sp>
        <p:nvSpPr>
          <p:cNvPr id="20" name="Google Shape;20;p4"/>
          <p:cNvSpPr/>
          <p:nvPr/>
        </p:nvSpPr>
        <p:spPr>
          <a:xfrm>
            <a:off x="6233576" y="1118152"/>
            <a:ext cx="2713200" cy="3294900"/>
          </a:xfrm>
          <a:prstGeom prst="roundRect">
            <a:avLst>
              <a:gd fmla="val 12676" name="adj"/>
            </a:avLst>
          </a:prstGeom>
          <a:solidFill>
            <a:schemeClr val="lt1"/>
          </a:solidFill>
          <a:ln cap="flat" cmpd="sng" w="28575">
            <a:solidFill>
              <a:schemeClr val="accent4"/>
            </a:solidFill>
            <a:prstDash val="solid"/>
            <a:miter lim="800000"/>
            <a:headEnd len="sm" w="sm" type="none"/>
            <a:tailEnd len="sm" w="sm" type="none"/>
          </a:ln>
          <a:effectLst>
            <a:outerShdw blurRad="50800" rotWithShape="0" algn="tl" dir="2700000" dist="38100">
              <a:srgbClr val="5F5F5F">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1" name="Google Shape;21;p4"/>
          <p:cNvSpPr/>
          <p:nvPr/>
        </p:nvSpPr>
        <p:spPr>
          <a:xfrm>
            <a:off x="197042" y="1118152"/>
            <a:ext cx="2713200" cy="3294900"/>
          </a:xfrm>
          <a:prstGeom prst="roundRect">
            <a:avLst>
              <a:gd fmla="val 11789" name="adj"/>
            </a:avLst>
          </a:prstGeom>
          <a:solidFill>
            <a:schemeClr val="lt1"/>
          </a:solidFill>
          <a:ln cap="flat" cmpd="sng" w="28575">
            <a:solidFill>
              <a:schemeClr val="accent1"/>
            </a:solidFill>
            <a:prstDash val="solid"/>
            <a:miter lim="800000"/>
            <a:headEnd len="sm" w="sm" type="none"/>
            <a:tailEnd len="sm" w="sm" type="none"/>
          </a:ln>
          <a:effectLst>
            <a:outerShdw blurRad="50800" rotWithShape="0" algn="tl" dir="2700000" dist="38100">
              <a:srgbClr val="5F5F5F">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2" name="Google Shape;22;p4"/>
          <p:cNvSpPr/>
          <p:nvPr/>
        </p:nvSpPr>
        <p:spPr>
          <a:xfrm>
            <a:off x="3215309" y="1118152"/>
            <a:ext cx="2713200" cy="3294900"/>
          </a:xfrm>
          <a:prstGeom prst="roundRect">
            <a:avLst>
              <a:gd fmla="val 12233" name="adj"/>
            </a:avLst>
          </a:prstGeom>
          <a:solidFill>
            <a:schemeClr val="lt1"/>
          </a:solidFill>
          <a:ln cap="flat" cmpd="sng" w="28575">
            <a:solidFill>
              <a:schemeClr val="accent2"/>
            </a:solidFill>
            <a:prstDash val="solid"/>
            <a:miter lim="800000"/>
            <a:headEnd len="sm" w="sm" type="none"/>
            <a:tailEnd len="sm" w="sm" type="none"/>
          </a:ln>
          <a:effectLst>
            <a:outerShdw blurRad="50800" rotWithShape="0" algn="tl" dir="2700000" dist="38100">
              <a:srgbClr val="5F5F5F">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3" name="Google Shape;23;p4"/>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Title and Content">
  <p:cSld name="34_Title and Content">
    <p:spTree>
      <p:nvGrpSpPr>
        <p:cNvPr id="333" name="Shape 333"/>
        <p:cNvGrpSpPr/>
        <p:nvPr/>
      </p:nvGrpSpPr>
      <p:grpSpPr>
        <a:xfrm>
          <a:off x="0" y="0"/>
          <a:ext cx="0" cy="0"/>
          <a:chOff x="0" y="0"/>
          <a:chExt cx="0" cy="0"/>
        </a:xfrm>
      </p:grpSpPr>
      <p:pic>
        <p:nvPicPr>
          <p:cNvPr id="334" name="Google Shape;334;p31"/>
          <p:cNvPicPr preferRelativeResize="0"/>
          <p:nvPr/>
        </p:nvPicPr>
        <p:blipFill rotWithShape="1">
          <a:blip r:embed="rId2">
            <a:alphaModFix/>
          </a:blip>
          <a:srcRect b="24" l="0" r="0" t="24"/>
          <a:stretch/>
        </p:blipFill>
        <p:spPr>
          <a:xfrm>
            <a:off x="0" y="30992"/>
            <a:ext cx="9144000" cy="5112509"/>
          </a:xfrm>
          <a:prstGeom prst="rect">
            <a:avLst/>
          </a:prstGeom>
          <a:noFill/>
          <a:ln>
            <a:noFill/>
          </a:ln>
        </p:spPr>
      </p:pic>
      <p:sp>
        <p:nvSpPr>
          <p:cNvPr id="335" name="Google Shape;335;p31"/>
          <p:cNvSpPr/>
          <p:nvPr/>
        </p:nvSpPr>
        <p:spPr>
          <a:xfrm rot="10800000">
            <a:off x="-6" y="30900"/>
            <a:ext cx="9144000" cy="5112600"/>
          </a:xfrm>
          <a:prstGeom prst="rect">
            <a:avLst/>
          </a:prstGeom>
          <a:gradFill>
            <a:gsLst>
              <a:gs pos="0">
                <a:srgbClr val="0C5B79">
                  <a:alpha val="84313"/>
                </a:srgbClr>
              </a:gs>
              <a:gs pos="30000">
                <a:srgbClr val="0C5B79">
                  <a:alpha val="84313"/>
                </a:srgbClr>
              </a:gs>
              <a:gs pos="56000">
                <a:srgbClr val="1389B6">
                  <a:alpha val="22352"/>
                </a:srgbClr>
              </a:gs>
              <a:gs pos="84000">
                <a:srgbClr val="1389B6">
                  <a:alpha val="86274"/>
                </a:srgbClr>
              </a:gs>
              <a:gs pos="100000">
                <a:srgbClr val="1389B6">
                  <a:alpha val="86274"/>
                </a:srgbClr>
              </a:gs>
            </a:gsLst>
            <a:lin ang="27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36" name="Google Shape;336;p31"/>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37" name="Google Shape;337;p31"/>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Text&#10;&#10;Description automatically generated" id="338" name="Google Shape;338;p31"/>
          <p:cNvPicPr preferRelativeResize="0"/>
          <p:nvPr/>
        </p:nvPicPr>
        <p:blipFill rotWithShape="1">
          <a:blip r:embed="rId3">
            <a:alphaModFix/>
          </a:blip>
          <a:srcRect b="0" l="0" r="0" t="0"/>
          <a:stretch/>
        </p:blipFill>
        <p:spPr>
          <a:xfrm>
            <a:off x="53580" y="4746918"/>
            <a:ext cx="924463" cy="392898"/>
          </a:xfrm>
          <a:prstGeom prst="rect">
            <a:avLst/>
          </a:prstGeom>
          <a:noFill/>
          <a:ln>
            <a:noFill/>
          </a:ln>
        </p:spPr>
      </p:pic>
      <p:sp>
        <p:nvSpPr>
          <p:cNvPr id="339" name="Google Shape;339;p31"/>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p:cSld name="9_Title and Content">
    <p:spTree>
      <p:nvGrpSpPr>
        <p:cNvPr id="340" name="Shape 340"/>
        <p:cNvGrpSpPr/>
        <p:nvPr/>
      </p:nvGrpSpPr>
      <p:grpSpPr>
        <a:xfrm>
          <a:off x="0" y="0"/>
          <a:ext cx="0" cy="0"/>
          <a:chOff x="0" y="0"/>
          <a:chExt cx="0" cy="0"/>
        </a:xfrm>
      </p:grpSpPr>
      <p:pic>
        <p:nvPicPr>
          <p:cNvPr id="341" name="Google Shape;341;p32"/>
          <p:cNvPicPr preferRelativeResize="0"/>
          <p:nvPr/>
        </p:nvPicPr>
        <p:blipFill rotWithShape="1">
          <a:blip r:embed="rId2">
            <a:alphaModFix/>
          </a:blip>
          <a:srcRect b="24" l="0" r="0" t="24"/>
          <a:stretch/>
        </p:blipFill>
        <p:spPr>
          <a:xfrm>
            <a:off x="0" y="30992"/>
            <a:ext cx="9144000" cy="5112507"/>
          </a:xfrm>
          <a:prstGeom prst="rect">
            <a:avLst/>
          </a:prstGeom>
          <a:noFill/>
          <a:ln>
            <a:noFill/>
          </a:ln>
        </p:spPr>
      </p:pic>
      <p:sp>
        <p:nvSpPr>
          <p:cNvPr id="342" name="Google Shape;342;p32"/>
          <p:cNvSpPr/>
          <p:nvPr/>
        </p:nvSpPr>
        <p:spPr>
          <a:xfrm rot="10800000">
            <a:off x="0" y="30900"/>
            <a:ext cx="9144000" cy="5112600"/>
          </a:xfrm>
          <a:prstGeom prst="rect">
            <a:avLst/>
          </a:prstGeom>
          <a:gradFill>
            <a:gsLst>
              <a:gs pos="0">
                <a:srgbClr val="000001">
                  <a:alpha val="21568"/>
                </a:srgbClr>
              </a:gs>
              <a:gs pos="24000">
                <a:srgbClr val="000001">
                  <a:alpha val="21568"/>
                </a:srgbClr>
              </a:gs>
              <a:gs pos="51000">
                <a:srgbClr val="0C5B79">
                  <a:alpha val="83529"/>
                </a:srgbClr>
              </a:gs>
              <a:gs pos="79000">
                <a:srgbClr val="0C5B79">
                  <a:alpha val="87450"/>
                </a:srgbClr>
              </a:gs>
              <a:gs pos="100000">
                <a:srgbClr val="0C5B79">
                  <a:alpha val="87450"/>
                </a:srgbClr>
              </a:gs>
            </a:gsLst>
            <a:lin ang="108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43" name="Google Shape;343;p32"/>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44" name="Google Shape;344;p32"/>
          <p:cNvSpPr txBox="1"/>
          <p:nvPr>
            <p:ph idx="1" type="body"/>
          </p:nvPr>
        </p:nvSpPr>
        <p:spPr>
          <a:xfrm>
            <a:off x="3300984" y="1188720"/>
            <a:ext cx="5438400" cy="34929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0"/>
              </a:spcBef>
              <a:spcAft>
                <a:spcPts val="0"/>
              </a:spcAft>
              <a:buSzPts val="2400"/>
              <a:buNone/>
              <a:defRPr>
                <a:solidFill>
                  <a:schemeClr val="lt1"/>
                </a:solidFill>
              </a:defRPr>
            </a:lvl1pPr>
            <a:lvl2pPr indent="-361950" lvl="1" marL="914400" algn="l">
              <a:lnSpc>
                <a:spcPct val="100000"/>
              </a:lnSpc>
              <a:spcBef>
                <a:spcPts val="900"/>
              </a:spcBef>
              <a:spcAft>
                <a:spcPts val="0"/>
              </a:spcAft>
              <a:buSzPts val="2100"/>
              <a:buChar char="•"/>
              <a:defRPr>
                <a:solidFill>
                  <a:schemeClr val="lt1"/>
                </a:solidFill>
              </a:defRPr>
            </a:lvl2pPr>
            <a:lvl3pPr indent="-355600" lvl="2" marL="1371600" algn="l">
              <a:lnSpc>
                <a:spcPct val="100000"/>
              </a:lnSpc>
              <a:spcBef>
                <a:spcPts val="900"/>
              </a:spcBef>
              <a:spcAft>
                <a:spcPts val="0"/>
              </a:spcAft>
              <a:buSzPts val="2000"/>
              <a:buChar char="•"/>
              <a:defRPr>
                <a:solidFill>
                  <a:schemeClr val="lt1"/>
                </a:solidFill>
              </a:defRPr>
            </a:lvl3pPr>
            <a:lvl4pPr indent="-342900" lvl="3" marL="1828800" algn="l">
              <a:lnSpc>
                <a:spcPct val="100000"/>
              </a:lnSpc>
              <a:spcBef>
                <a:spcPts val="900"/>
              </a:spcBef>
              <a:spcAft>
                <a:spcPts val="0"/>
              </a:spcAft>
              <a:buSzPts val="1800"/>
              <a:buChar char="•"/>
              <a:defRPr>
                <a:solidFill>
                  <a:schemeClr val="lt1"/>
                </a:solidFill>
              </a:defRPr>
            </a:lvl4pPr>
            <a:lvl5pPr indent="-336550" lvl="4" marL="2286000" algn="l">
              <a:lnSpc>
                <a:spcPct val="100000"/>
              </a:lnSpc>
              <a:spcBef>
                <a:spcPts val="900"/>
              </a:spcBef>
              <a:spcAft>
                <a:spcPts val="0"/>
              </a:spcAft>
              <a:buSzPts val="1700"/>
              <a:buChar char="•"/>
              <a:defRPr>
                <a:solidFill>
                  <a:schemeClr val="lt1"/>
                </a:solidFill>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45" name="Google Shape;345;p32"/>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Text&#10;&#10;Description automatically generated" id="346" name="Google Shape;346;p32"/>
          <p:cNvPicPr preferRelativeResize="0"/>
          <p:nvPr/>
        </p:nvPicPr>
        <p:blipFill rotWithShape="1">
          <a:blip r:embed="rId3">
            <a:alphaModFix/>
          </a:blip>
          <a:srcRect b="0" l="0" r="0" t="0"/>
          <a:stretch/>
        </p:blipFill>
        <p:spPr>
          <a:xfrm>
            <a:off x="53580" y="4746918"/>
            <a:ext cx="924463" cy="392898"/>
          </a:xfrm>
          <a:prstGeom prst="rect">
            <a:avLst/>
          </a:prstGeom>
          <a:noFill/>
          <a:ln>
            <a:noFill/>
          </a:ln>
        </p:spPr>
      </p:pic>
      <p:sp>
        <p:nvSpPr>
          <p:cNvPr id="347" name="Google Shape;347;p32"/>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and Content">
  <p:cSld name="10_Title and Content">
    <p:spTree>
      <p:nvGrpSpPr>
        <p:cNvPr id="348" name="Shape 348"/>
        <p:cNvGrpSpPr/>
        <p:nvPr/>
      </p:nvGrpSpPr>
      <p:grpSpPr>
        <a:xfrm>
          <a:off x="0" y="0"/>
          <a:ext cx="0" cy="0"/>
          <a:chOff x="0" y="0"/>
          <a:chExt cx="0" cy="0"/>
        </a:xfrm>
      </p:grpSpPr>
      <p:pic>
        <p:nvPicPr>
          <p:cNvPr id="349" name="Google Shape;349;p33"/>
          <p:cNvPicPr preferRelativeResize="0"/>
          <p:nvPr/>
        </p:nvPicPr>
        <p:blipFill rotWithShape="1">
          <a:blip r:embed="rId2">
            <a:alphaModFix/>
          </a:blip>
          <a:srcRect b="24" l="0" r="0" t="24"/>
          <a:stretch/>
        </p:blipFill>
        <p:spPr>
          <a:xfrm>
            <a:off x="0" y="30992"/>
            <a:ext cx="9144000" cy="5112507"/>
          </a:xfrm>
          <a:prstGeom prst="rect">
            <a:avLst/>
          </a:prstGeom>
          <a:noFill/>
          <a:ln>
            <a:noFill/>
          </a:ln>
        </p:spPr>
      </p:pic>
      <p:sp>
        <p:nvSpPr>
          <p:cNvPr id="350" name="Google Shape;350;p33"/>
          <p:cNvSpPr/>
          <p:nvPr/>
        </p:nvSpPr>
        <p:spPr>
          <a:xfrm rot="10800000">
            <a:off x="-3" y="30899"/>
            <a:ext cx="9144000" cy="5112600"/>
          </a:xfrm>
          <a:prstGeom prst="rect">
            <a:avLst/>
          </a:prstGeom>
          <a:gradFill>
            <a:gsLst>
              <a:gs pos="0">
                <a:srgbClr val="0C5B79">
                  <a:alpha val="25490"/>
                </a:srgbClr>
              </a:gs>
              <a:gs pos="13000">
                <a:srgbClr val="0C5B79">
                  <a:alpha val="25490"/>
                </a:srgbClr>
              </a:gs>
              <a:gs pos="42000">
                <a:srgbClr val="0C5B79">
                  <a:alpha val="20000"/>
                </a:srgbClr>
              </a:gs>
              <a:gs pos="61000">
                <a:srgbClr val="0C5B79">
                  <a:alpha val="63529"/>
                </a:srgbClr>
              </a:gs>
              <a:gs pos="81000">
                <a:srgbClr val="0C5B79">
                  <a:alpha val="84313"/>
                </a:srgbClr>
              </a:gs>
              <a:gs pos="100000">
                <a:srgbClr val="0C5B79">
                  <a:alpha val="84313"/>
                </a:srgbClr>
              </a:gs>
            </a:gsLst>
            <a:lin ang="162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51" name="Google Shape;351;p33"/>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52" name="Google Shape;352;p33"/>
          <p:cNvSpPr txBox="1"/>
          <p:nvPr>
            <p:ph type="title"/>
          </p:nvPr>
        </p:nvSpPr>
        <p:spPr>
          <a:xfrm>
            <a:off x="128016" y="3764577"/>
            <a:ext cx="8888100" cy="484800"/>
          </a:xfrm>
          <a:prstGeom prst="rect">
            <a:avLst/>
          </a:prstGeom>
          <a:noFill/>
          <a:ln>
            <a:noFill/>
          </a:ln>
        </p:spPr>
        <p:txBody>
          <a:bodyPr anchorCtr="0" anchor="t" bIns="34275" lIns="68575" spcFirstLastPara="1" rIns="68575" wrap="square" tIns="34275">
            <a:spAutoFit/>
          </a:bodyPr>
          <a:lstStyle>
            <a:lvl1pPr lvl="0" algn="ctr">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Text&#10;&#10;Description automatically generated" id="353" name="Google Shape;353;p33"/>
          <p:cNvPicPr preferRelativeResize="0"/>
          <p:nvPr/>
        </p:nvPicPr>
        <p:blipFill rotWithShape="1">
          <a:blip r:embed="rId3">
            <a:alphaModFix/>
          </a:blip>
          <a:srcRect b="0" l="0" r="0" t="0"/>
          <a:stretch/>
        </p:blipFill>
        <p:spPr>
          <a:xfrm>
            <a:off x="53580" y="4746918"/>
            <a:ext cx="924463" cy="392898"/>
          </a:xfrm>
          <a:prstGeom prst="rect">
            <a:avLst/>
          </a:prstGeom>
          <a:noFill/>
          <a:ln>
            <a:noFill/>
          </a:ln>
        </p:spPr>
      </p:pic>
      <p:sp>
        <p:nvSpPr>
          <p:cNvPr id="354" name="Google Shape;354;p33"/>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Title and Content">
  <p:cSld name="38_Title and Content">
    <p:spTree>
      <p:nvGrpSpPr>
        <p:cNvPr id="355" name="Shape 355"/>
        <p:cNvGrpSpPr/>
        <p:nvPr/>
      </p:nvGrpSpPr>
      <p:grpSpPr>
        <a:xfrm>
          <a:off x="0" y="0"/>
          <a:ext cx="0" cy="0"/>
          <a:chOff x="0" y="0"/>
          <a:chExt cx="0" cy="0"/>
        </a:xfrm>
      </p:grpSpPr>
      <p:pic>
        <p:nvPicPr>
          <p:cNvPr id="356" name="Google Shape;356;p34"/>
          <p:cNvPicPr preferRelativeResize="0"/>
          <p:nvPr/>
        </p:nvPicPr>
        <p:blipFill rotWithShape="1">
          <a:blip r:embed="rId2">
            <a:alphaModFix/>
          </a:blip>
          <a:srcRect b="24" l="0" r="0" t="24"/>
          <a:stretch/>
        </p:blipFill>
        <p:spPr>
          <a:xfrm>
            <a:off x="0" y="30992"/>
            <a:ext cx="9144000" cy="5112507"/>
          </a:xfrm>
          <a:prstGeom prst="rect">
            <a:avLst/>
          </a:prstGeom>
          <a:noFill/>
          <a:ln>
            <a:noFill/>
          </a:ln>
        </p:spPr>
      </p:pic>
      <p:sp>
        <p:nvSpPr>
          <p:cNvPr id="357" name="Google Shape;357;p34"/>
          <p:cNvSpPr/>
          <p:nvPr/>
        </p:nvSpPr>
        <p:spPr>
          <a:xfrm rot="10800000">
            <a:off x="-2" y="30899"/>
            <a:ext cx="9144000" cy="5112600"/>
          </a:xfrm>
          <a:prstGeom prst="rect">
            <a:avLst/>
          </a:prstGeom>
          <a:gradFill>
            <a:gsLst>
              <a:gs pos="0">
                <a:srgbClr val="0C5B79">
                  <a:alpha val="72549"/>
                </a:srgbClr>
              </a:gs>
              <a:gs pos="13000">
                <a:srgbClr val="0C5B79">
                  <a:alpha val="72549"/>
                </a:srgbClr>
              </a:gs>
              <a:gs pos="33000">
                <a:srgbClr val="0C5B79">
                  <a:alpha val="40392"/>
                </a:srgbClr>
              </a:gs>
              <a:gs pos="45992">
                <a:srgbClr val="1F201F">
                  <a:alpha val="27450"/>
                </a:srgbClr>
              </a:gs>
              <a:gs pos="69000">
                <a:srgbClr val="0C5B79">
                  <a:alpha val="63529"/>
                </a:srgbClr>
              </a:gs>
              <a:gs pos="88000">
                <a:srgbClr val="0C5B79">
                  <a:alpha val="84313"/>
                </a:srgbClr>
              </a:gs>
              <a:gs pos="100000">
                <a:srgbClr val="0C5B79">
                  <a:alpha val="84313"/>
                </a:srgbClr>
              </a:gs>
            </a:gsLst>
            <a:lin ang="162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58" name="Google Shape;358;p34"/>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descr="Text&#10;&#10;Description automatically generated" id="359" name="Google Shape;359;p34"/>
          <p:cNvPicPr preferRelativeResize="0"/>
          <p:nvPr/>
        </p:nvPicPr>
        <p:blipFill rotWithShape="1">
          <a:blip r:embed="rId3">
            <a:alphaModFix/>
          </a:blip>
          <a:srcRect b="0" l="0" r="0" t="0"/>
          <a:stretch/>
        </p:blipFill>
        <p:spPr>
          <a:xfrm>
            <a:off x="53580" y="4746918"/>
            <a:ext cx="924463" cy="392898"/>
          </a:xfrm>
          <a:prstGeom prst="rect">
            <a:avLst/>
          </a:prstGeom>
          <a:noFill/>
          <a:ln>
            <a:noFill/>
          </a:ln>
        </p:spPr>
      </p:pic>
      <p:sp>
        <p:nvSpPr>
          <p:cNvPr id="360" name="Google Shape;360;p34"/>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itle and Content">
  <p:cSld name="29_Title and Content">
    <p:spTree>
      <p:nvGrpSpPr>
        <p:cNvPr id="361" name="Shape 361"/>
        <p:cNvGrpSpPr/>
        <p:nvPr/>
      </p:nvGrpSpPr>
      <p:grpSpPr>
        <a:xfrm>
          <a:off x="0" y="0"/>
          <a:ext cx="0" cy="0"/>
          <a:chOff x="0" y="0"/>
          <a:chExt cx="0" cy="0"/>
        </a:xfrm>
      </p:grpSpPr>
      <p:pic>
        <p:nvPicPr>
          <p:cNvPr id="362" name="Google Shape;362;p35"/>
          <p:cNvPicPr preferRelativeResize="0"/>
          <p:nvPr/>
        </p:nvPicPr>
        <p:blipFill rotWithShape="1">
          <a:blip r:embed="rId2">
            <a:alphaModFix/>
          </a:blip>
          <a:srcRect b="0" l="239" r="239" t="0"/>
          <a:stretch/>
        </p:blipFill>
        <p:spPr>
          <a:xfrm>
            <a:off x="0" y="0"/>
            <a:ext cx="9144000" cy="5177788"/>
          </a:xfrm>
          <a:prstGeom prst="rect">
            <a:avLst/>
          </a:prstGeom>
          <a:noFill/>
          <a:ln>
            <a:noFill/>
          </a:ln>
        </p:spPr>
      </p:pic>
      <p:sp>
        <p:nvSpPr>
          <p:cNvPr id="363" name="Google Shape;363;p35"/>
          <p:cNvSpPr/>
          <p:nvPr/>
        </p:nvSpPr>
        <p:spPr>
          <a:xfrm rot="10800000">
            <a:off x="-1" y="-3334"/>
            <a:ext cx="9144000" cy="5202900"/>
          </a:xfrm>
          <a:prstGeom prst="rect">
            <a:avLst/>
          </a:prstGeom>
          <a:gradFill>
            <a:gsLst>
              <a:gs pos="0">
                <a:srgbClr val="0C5B79">
                  <a:alpha val="25490"/>
                </a:srgbClr>
              </a:gs>
              <a:gs pos="13000">
                <a:srgbClr val="0C5B79">
                  <a:alpha val="25490"/>
                </a:srgbClr>
              </a:gs>
              <a:gs pos="42000">
                <a:srgbClr val="0C5B79">
                  <a:alpha val="20000"/>
                </a:srgbClr>
              </a:gs>
              <a:gs pos="61000">
                <a:srgbClr val="0C5B79">
                  <a:alpha val="63529"/>
                </a:srgbClr>
              </a:gs>
              <a:gs pos="81000">
                <a:srgbClr val="0C5B79">
                  <a:alpha val="84313"/>
                </a:srgbClr>
              </a:gs>
              <a:gs pos="100000">
                <a:srgbClr val="0C5B79">
                  <a:alpha val="84313"/>
                </a:srgbClr>
              </a:gs>
            </a:gsLst>
            <a:lin ang="162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64" name="Google Shape;364;p35"/>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descr="Text&#10;&#10;Description automatically generated" id="365" name="Google Shape;365;p35"/>
          <p:cNvPicPr preferRelativeResize="0"/>
          <p:nvPr/>
        </p:nvPicPr>
        <p:blipFill rotWithShape="1">
          <a:blip r:embed="rId3">
            <a:alphaModFix/>
          </a:blip>
          <a:srcRect b="0" l="0" r="0" t="0"/>
          <a:stretch/>
        </p:blipFill>
        <p:spPr>
          <a:xfrm>
            <a:off x="53580" y="4746918"/>
            <a:ext cx="924463" cy="392898"/>
          </a:xfrm>
          <a:prstGeom prst="rect">
            <a:avLst/>
          </a:prstGeom>
          <a:noFill/>
          <a:ln>
            <a:noFill/>
          </a:ln>
        </p:spPr>
      </p:pic>
      <p:sp>
        <p:nvSpPr>
          <p:cNvPr id="366" name="Google Shape;366;p35"/>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
        <p:nvSpPr>
          <p:cNvPr id="367" name="Google Shape;367;p35"/>
          <p:cNvSpPr txBox="1"/>
          <p:nvPr>
            <p:ph type="title"/>
          </p:nvPr>
        </p:nvSpPr>
        <p:spPr>
          <a:xfrm>
            <a:off x="256032" y="3748625"/>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showMasterSp="0">
  <p:cSld name="2_Title Slide">
    <p:bg>
      <p:bgPr>
        <a:solidFill>
          <a:srgbClr val="000001"/>
        </a:solidFill>
      </p:bgPr>
    </p:bg>
    <p:spTree>
      <p:nvGrpSpPr>
        <p:cNvPr id="368" name="Shape 368"/>
        <p:cNvGrpSpPr/>
        <p:nvPr/>
      </p:nvGrpSpPr>
      <p:grpSpPr>
        <a:xfrm>
          <a:off x="0" y="0"/>
          <a:ext cx="0" cy="0"/>
          <a:chOff x="0" y="0"/>
          <a:chExt cx="0" cy="0"/>
        </a:xfrm>
      </p:grpSpPr>
      <p:sp>
        <p:nvSpPr>
          <p:cNvPr id="369" name="Google Shape;369;p36"/>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70" name="Google Shape;370;p36"/>
          <p:cNvSpPr txBox="1"/>
          <p:nvPr>
            <p:ph idx="1" type="body"/>
          </p:nvPr>
        </p:nvSpPr>
        <p:spPr>
          <a:xfrm>
            <a:off x="256033" y="913483"/>
            <a:ext cx="8679600" cy="38064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0"/>
              </a:spcBef>
              <a:spcAft>
                <a:spcPts val="0"/>
              </a:spcAft>
              <a:buSzPts val="2400"/>
              <a:buNone/>
              <a:defRPr>
                <a:solidFill>
                  <a:schemeClr val="lt1"/>
                </a:solidFill>
              </a:defRPr>
            </a:lvl1pPr>
            <a:lvl2pPr indent="-361950" lvl="1" marL="914400" algn="l">
              <a:lnSpc>
                <a:spcPct val="100000"/>
              </a:lnSpc>
              <a:spcBef>
                <a:spcPts val="900"/>
              </a:spcBef>
              <a:spcAft>
                <a:spcPts val="0"/>
              </a:spcAft>
              <a:buSzPts val="2100"/>
              <a:buChar char="•"/>
              <a:defRPr>
                <a:solidFill>
                  <a:schemeClr val="lt1"/>
                </a:solidFill>
              </a:defRPr>
            </a:lvl2pPr>
            <a:lvl3pPr indent="-355600" lvl="2" marL="1371600" algn="l">
              <a:lnSpc>
                <a:spcPct val="100000"/>
              </a:lnSpc>
              <a:spcBef>
                <a:spcPts val="900"/>
              </a:spcBef>
              <a:spcAft>
                <a:spcPts val="0"/>
              </a:spcAft>
              <a:buSzPts val="2000"/>
              <a:buChar char="•"/>
              <a:defRPr>
                <a:solidFill>
                  <a:schemeClr val="lt1"/>
                </a:solidFill>
              </a:defRPr>
            </a:lvl3pPr>
            <a:lvl4pPr indent="-342900" lvl="3" marL="1828800" algn="l">
              <a:lnSpc>
                <a:spcPct val="100000"/>
              </a:lnSpc>
              <a:spcBef>
                <a:spcPts val="900"/>
              </a:spcBef>
              <a:spcAft>
                <a:spcPts val="0"/>
              </a:spcAft>
              <a:buSzPts val="1800"/>
              <a:buChar char="•"/>
              <a:defRPr>
                <a:solidFill>
                  <a:schemeClr val="lt1"/>
                </a:solidFill>
              </a:defRPr>
            </a:lvl4pPr>
            <a:lvl5pPr indent="-336550" lvl="4" marL="2286000" algn="l">
              <a:lnSpc>
                <a:spcPct val="100000"/>
              </a:lnSpc>
              <a:spcBef>
                <a:spcPts val="900"/>
              </a:spcBef>
              <a:spcAft>
                <a:spcPts val="0"/>
              </a:spcAft>
              <a:buSzPts val="1700"/>
              <a:buChar char="•"/>
              <a:defRPr>
                <a:solidFill>
                  <a:schemeClr val="lt1"/>
                </a:solidFill>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1" name="Google Shape;371;p36"/>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Text&#10;&#10;Description automatically generated" id="372" name="Google Shape;372;p36"/>
          <p:cNvPicPr preferRelativeResize="0"/>
          <p:nvPr/>
        </p:nvPicPr>
        <p:blipFill rotWithShape="1">
          <a:blip r:embed="rId2">
            <a:alphaModFix/>
          </a:blip>
          <a:srcRect b="0" l="0" r="0" t="0"/>
          <a:stretch/>
        </p:blipFill>
        <p:spPr>
          <a:xfrm>
            <a:off x="53580" y="4746918"/>
            <a:ext cx="924463" cy="392898"/>
          </a:xfrm>
          <a:prstGeom prst="rect">
            <a:avLst/>
          </a:prstGeom>
          <a:noFill/>
          <a:ln>
            <a:noFill/>
          </a:ln>
        </p:spPr>
      </p:pic>
      <p:sp>
        <p:nvSpPr>
          <p:cNvPr id="373" name="Google Shape;373;p36"/>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and Content">
  <p:cSld name="12_Title and Content">
    <p:bg>
      <p:bgPr>
        <a:solidFill>
          <a:srgbClr val="000001"/>
        </a:solidFill>
      </p:bgPr>
    </p:bg>
    <p:spTree>
      <p:nvGrpSpPr>
        <p:cNvPr id="374" name="Shape 374"/>
        <p:cNvGrpSpPr/>
        <p:nvPr/>
      </p:nvGrpSpPr>
      <p:grpSpPr>
        <a:xfrm>
          <a:off x="0" y="0"/>
          <a:ext cx="0" cy="0"/>
          <a:chOff x="0" y="0"/>
          <a:chExt cx="0" cy="0"/>
        </a:xfrm>
      </p:grpSpPr>
      <p:pic>
        <p:nvPicPr>
          <p:cNvPr id="375" name="Google Shape;375;p37"/>
          <p:cNvPicPr preferRelativeResize="0"/>
          <p:nvPr/>
        </p:nvPicPr>
        <p:blipFill rotWithShape="1">
          <a:blip r:embed="rId2">
            <a:alphaModFix/>
          </a:blip>
          <a:srcRect b="24" l="0" r="0" t="24"/>
          <a:stretch/>
        </p:blipFill>
        <p:spPr>
          <a:xfrm>
            <a:off x="0" y="30992"/>
            <a:ext cx="9144000" cy="5112507"/>
          </a:xfrm>
          <a:prstGeom prst="rect">
            <a:avLst/>
          </a:prstGeom>
          <a:noFill/>
          <a:ln>
            <a:noFill/>
          </a:ln>
        </p:spPr>
      </p:pic>
      <p:sp>
        <p:nvSpPr>
          <p:cNvPr id="376" name="Google Shape;376;p37"/>
          <p:cNvSpPr/>
          <p:nvPr/>
        </p:nvSpPr>
        <p:spPr>
          <a:xfrm rot="10800000">
            <a:off x="-4" y="30899"/>
            <a:ext cx="9144000" cy="5112600"/>
          </a:xfrm>
          <a:prstGeom prst="rect">
            <a:avLst/>
          </a:prstGeom>
          <a:gradFill>
            <a:gsLst>
              <a:gs pos="0">
                <a:srgbClr val="000001">
                  <a:alpha val="20000"/>
                </a:srgbClr>
              </a:gs>
              <a:gs pos="24000">
                <a:srgbClr val="000001">
                  <a:alpha val="20000"/>
                </a:srgbClr>
              </a:gs>
              <a:gs pos="46000">
                <a:srgbClr val="000001">
                  <a:alpha val="71372"/>
                </a:srgbClr>
              </a:gs>
              <a:gs pos="80000">
                <a:srgbClr val="000001">
                  <a:alpha val="85490"/>
                </a:srgbClr>
              </a:gs>
              <a:gs pos="100000">
                <a:srgbClr val="000001">
                  <a:alpha val="85490"/>
                </a:srgbClr>
              </a:gs>
            </a:gsLst>
            <a:lin ang="108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377" name="Google Shape;377;p37"/>
          <p:cNvPicPr preferRelativeResize="0"/>
          <p:nvPr/>
        </p:nvPicPr>
        <p:blipFill rotWithShape="1">
          <a:blip r:embed="rId3">
            <a:alphaModFix/>
          </a:blip>
          <a:srcRect b="0" l="2649" r="5406" t="0"/>
          <a:stretch/>
        </p:blipFill>
        <p:spPr>
          <a:xfrm>
            <a:off x="2503644" y="553382"/>
            <a:ext cx="7507130" cy="4737363"/>
          </a:xfrm>
          <a:prstGeom prst="rect">
            <a:avLst/>
          </a:prstGeom>
          <a:noFill/>
          <a:ln>
            <a:noFill/>
          </a:ln>
        </p:spPr>
      </p:pic>
      <p:sp>
        <p:nvSpPr>
          <p:cNvPr id="378" name="Google Shape;378;p37"/>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79" name="Google Shape;379;p37"/>
          <p:cNvSpPr/>
          <p:nvPr>
            <p:ph idx="2" type="pic"/>
          </p:nvPr>
        </p:nvSpPr>
        <p:spPr>
          <a:xfrm>
            <a:off x="3493008" y="1070372"/>
            <a:ext cx="5467800" cy="3456600"/>
          </a:xfrm>
          <a:prstGeom prst="rect">
            <a:avLst/>
          </a:prstGeom>
          <a:solidFill>
            <a:schemeClr val="lt1"/>
          </a:solidFill>
          <a:ln>
            <a:noFill/>
          </a:ln>
        </p:spPr>
      </p:sp>
      <p:sp>
        <p:nvSpPr>
          <p:cNvPr id="380" name="Google Shape;380;p37"/>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Text&#10;&#10;Description automatically generated" id="381" name="Google Shape;381;p37"/>
          <p:cNvPicPr preferRelativeResize="0"/>
          <p:nvPr/>
        </p:nvPicPr>
        <p:blipFill rotWithShape="1">
          <a:blip r:embed="rId4">
            <a:alphaModFix/>
          </a:blip>
          <a:srcRect b="0" l="0" r="0" t="0"/>
          <a:stretch/>
        </p:blipFill>
        <p:spPr>
          <a:xfrm>
            <a:off x="53580" y="4746918"/>
            <a:ext cx="924463" cy="392898"/>
          </a:xfrm>
          <a:prstGeom prst="rect">
            <a:avLst/>
          </a:prstGeom>
          <a:noFill/>
          <a:ln>
            <a:noFill/>
          </a:ln>
        </p:spPr>
      </p:pic>
      <p:sp>
        <p:nvSpPr>
          <p:cNvPr id="382" name="Google Shape;382;p37"/>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and Content">
  <p:cSld name="13_Title and Content">
    <p:bg>
      <p:bgPr>
        <a:solidFill>
          <a:srgbClr val="000001"/>
        </a:solidFill>
      </p:bgPr>
    </p:bg>
    <p:spTree>
      <p:nvGrpSpPr>
        <p:cNvPr id="383" name="Shape 383"/>
        <p:cNvGrpSpPr/>
        <p:nvPr/>
      </p:nvGrpSpPr>
      <p:grpSpPr>
        <a:xfrm>
          <a:off x="0" y="0"/>
          <a:ext cx="0" cy="0"/>
          <a:chOff x="0" y="0"/>
          <a:chExt cx="0" cy="0"/>
        </a:xfrm>
      </p:grpSpPr>
      <p:pic>
        <p:nvPicPr>
          <p:cNvPr id="384" name="Google Shape;384;p38"/>
          <p:cNvPicPr preferRelativeResize="0"/>
          <p:nvPr/>
        </p:nvPicPr>
        <p:blipFill rotWithShape="1">
          <a:blip r:embed="rId2">
            <a:alphaModFix/>
          </a:blip>
          <a:srcRect b="0" l="32" r="30" t="0"/>
          <a:stretch/>
        </p:blipFill>
        <p:spPr>
          <a:xfrm>
            <a:off x="-1" y="-3297"/>
            <a:ext cx="9144002" cy="5146797"/>
          </a:xfrm>
          <a:prstGeom prst="rect">
            <a:avLst/>
          </a:prstGeom>
          <a:noFill/>
          <a:ln>
            <a:noFill/>
          </a:ln>
        </p:spPr>
      </p:pic>
      <p:sp>
        <p:nvSpPr>
          <p:cNvPr id="385" name="Google Shape;385;p38"/>
          <p:cNvSpPr/>
          <p:nvPr/>
        </p:nvSpPr>
        <p:spPr>
          <a:xfrm rot="10800000">
            <a:off x="-7" y="30896"/>
            <a:ext cx="9144000" cy="5112600"/>
          </a:xfrm>
          <a:prstGeom prst="rect">
            <a:avLst/>
          </a:prstGeom>
          <a:gradFill>
            <a:gsLst>
              <a:gs pos="0">
                <a:srgbClr val="000001">
                  <a:alpha val="20000"/>
                </a:srgbClr>
              </a:gs>
              <a:gs pos="24000">
                <a:srgbClr val="000001">
                  <a:alpha val="20000"/>
                </a:srgbClr>
              </a:gs>
              <a:gs pos="46000">
                <a:srgbClr val="000001">
                  <a:alpha val="58431"/>
                </a:srgbClr>
              </a:gs>
              <a:gs pos="80000">
                <a:srgbClr val="000001">
                  <a:alpha val="66274"/>
                </a:srgbClr>
              </a:gs>
              <a:gs pos="100000">
                <a:srgbClr val="000001">
                  <a:alpha val="66274"/>
                </a:srgbClr>
              </a:gs>
            </a:gsLst>
            <a:lin ang="108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386" name="Google Shape;386;p38"/>
          <p:cNvPicPr preferRelativeResize="0"/>
          <p:nvPr/>
        </p:nvPicPr>
        <p:blipFill rotWithShape="1">
          <a:blip r:embed="rId3">
            <a:alphaModFix/>
          </a:blip>
          <a:srcRect b="0" l="2649" r="5406" t="0"/>
          <a:stretch/>
        </p:blipFill>
        <p:spPr>
          <a:xfrm>
            <a:off x="2503644" y="553382"/>
            <a:ext cx="7507130" cy="4737363"/>
          </a:xfrm>
          <a:prstGeom prst="rect">
            <a:avLst/>
          </a:prstGeom>
          <a:noFill/>
          <a:ln>
            <a:noFill/>
          </a:ln>
        </p:spPr>
      </p:pic>
      <p:sp>
        <p:nvSpPr>
          <p:cNvPr id="387" name="Google Shape;387;p38"/>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88" name="Google Shape;388;p38"/>
          <p:cNvSpPr/>
          <p:nvPr>
            <p:ph idx="2" type="pic"/>
          </p:nvPr>
        </p:nvSpPr>
        <p:spPr>
          <a:xfrm>
            <a:off x="3493008" y="1070372"/>
            <a:ext cx="5467800" cy="3456600"/>
          </a:xfrm>
          <a:prstGeom prst="rect">
            <a:avLst/>
          </a:prstGeom>
          <a:solidFill>
            <a:schemeClr val="lt1"/>
          </a:solidFill>
          <a:ln>
            <a:noFill/>
          </a:ln>
        </p:spPr>
      </p:sp>
      <p:sp>
        <p:nvSpPr>
          <p:cNvPr id="389" name="Google Shape;389;p38"/>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Text&#10;&#10;Description automatically generated" id="390" name="Google Shape;390;p38"/>
          <p:cNvPicPr preferRelativeResize="0"/>
          <p:nvPr/>
        </p:nvPicPr>
        <p:blipFill rotWithShape="1">
          <a:blip r:embed="rId4">
            <a:alphaModFix/>
          </a:blip>
          <a:srcRect b="0" l="0" r="0" t="0"/>
          <a:stretch/>
        </p:blipFill>
        <p:spPr>
          <a:xfrm>
            <a:off x="53580" y="4746918"/>
            <a:ext cx="924463" cy="392898"/>
          </a:xfrm>
          <a:prstGeom prst="rect">
            <a:avLst/>
          </a:prstGeom>
          <a:noFill/>
          <a:ln>
            <a:noFill/>
          </a:ln>
        </p:spPr>
      </p:pic>
      <p:sp>
        <p:nvSpPr>
          <p:cNvPr id="391" name="Google Shape;391;p38"/>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and Content">
  <p:cSld name="14_Title and Content">
    <p:bg>
      <p:bgPr>
        <a:solidFill>
          <a:srgbClr val="000001"/>
        </a:solidFill>
      </p:bgPr>
    </p:bg>
    <p:spTree>
      <p:nvGrpSpPr>
        <p:cNvPr id="392" name="Shape 392"/>
        <p:cNvGrpSpPr/>
        <p:nvPr/>
      </p:nvGrpSpPr>
      <p:grpSpPr>
        <a:xfrm>
          <a:off x="0" y="0"/>
          <a:ext cx="0" cy="0"/>
          <a:chOff x="0" y="0"/>
          <a:chExt cx="0" cy="0"/>
        </a:xfrm>
      </p:grpSpPr>
      <p:pic>
        <p:nvPicPr>
          <p:cNvPr id="393" name="Google Shape;393;p39"/>
          <p:cNvPicPr preferRelativeResize="0"/>
          <p:nvPr/>
        </p:nvPicPr>
        <p:blipFill rotWithShape="1">
          <a:blip r:embed="rId2">
            <a:alphaModFix/>
          </a:blip>
          <a:srcRect b="0" l="0" r="0" t="0"/>
          <a:stretch/>
        </p:blipFill>
        <p:spPr>
          <a:xfrm>
            <a:off x="-1" y="30992"/>
            <a:ext cx="9144001" cy="5112509"/>
          </a:xfrm>
          <a:prstGeom prst="rect">
            <a:avLst/>
          </a:prstGeom>
          <a:noFill/>
          <a:ln>
            <a:noFill/>
          </a:ln>
        </p:spPr>
      </p:pic>
      <p:sp>
        <p:nvSpPr>
          <p:cNvPr id="394" name="Google Shape;394;p39"/>
          <p:cNvSpPr/>
          <p:nvPr/>
        </p:nvSpPr>
        <p:spPr>
          <a:xfrm rot="10800000">
            <a:off x="-1" y="30900"/>
            <a:ext cx="9144000" cy="5112600"/>
          </a:xfrm>
          <a:prstGeom prst="rect">
            <a:avLst/>
          </a:prstGeom>
          <a:gradFill>
            <a:gsLst>
              <a:gs pos="0">
                <a:srgbClr val="0C5B79">
                  <a:alpha val="62352"/>
                </a:srgbClr>
              </a:gs>
              <a:gs pos="17000">
                <a:srgbClr val="0C5B79">
                  <a:alpha val="62352"/>
                </a:srgbClr>
              </a:gs>
              <a:gs pos="58999">
                <a:srgbClr val="0C5B79">
                  <a:alpha val="8235"/>
                </a:srgbClr>
              </a:gs>
              <a:gs pos="94000">
                <a:srgbClr val="0C5B79">
                  <a:alpha val="82352"/>
                </a:srgbClr>
              </a:gs>
              <a:gs pos="100000">
                <a:srgbClr val="0C5B79">
                  <a:alpha val="82352"/>
                </a:srgbClr>
              </a:gs>
            </a:gsLst>
            <a:lin ang="54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395" name="Google Shape;395;p39"/>
          <p:cNvPicPr preferRelativeResize="0"/>
          <p:nvPr/>
        </p:nvPicPr>
        <p:blipFill rotWithShape="1">
          <a:blip r:embed="rId3">
            <a:alphaModFix/>
          </a:blip>
          <a:srcRect b="0" l="2649" r="5406" t="0"/>
          <a:stretch/>
        </p:blipFill>
        <p:spPr>
          <a:xfrm>
            <a:off x="2661089" y="788505"/>
            <a:ext cx="6751643" cy="4260614"/>
          </a:xfrm>
          <a:prstGeom prst="rect">
            <a:avLst/>
          </a:prstGeom>
          <a:noFill/>
          <a:ln>
            <a:noFill/>
          </a:ln>
        </p:spPr>
      </p:pic>
      <p:sp>
        <p:nvSpPr>
          <p:cNvPr id="396" name="Google Shape;396;p39"/>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97" name="Google Shape;397;p39"/>
          <p:cNvSpPr/>
          <p:nvPr>
            <p:ph idx="2" type="pic"/>
          </p:nvPr>
        </p:nvSpPr>
        <p:spPr>
          <a:xfrm>
            <a:off x="3546060" y="1237093"/>
            <a:ext cx="4917300" cy="3108600"/>
          </a:xfrm>
          <a:prstGeom prst="rect">
            <a:avLst/>
          </a:prstGeom>
          <a:solidFill>
            <a:schemeClr val="lt1"/>
          </a:solidFill>
          <a:ln>
            <a:noFill/>
          </a:ln>
        </p:spPr>
      </p:sp>
      <p:sp>
        <p:nvSpPr>
          <p:cNvPr id="398" name="Google Shape;398;p39"/>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Text&#10;&#10;Description automatically generated" id="399" name="Google Shape;399;p39"/>
          <p:cNvPicPr preferRelativeResize="0"/>
          <p:nvPr/>
        </p:nvPicPr>
        <p:blipFill rotWithShape="1">
          <a:blip r:embed="rId4">
            <a:alphaModFix/>
          </a:blip>
          <a:srcRect b="0" l="0" r="0" t="0"/>
          <a:stretch/>
        </p:blipFill>
        <p:spPr>
          <a:xfrm>
            <a:off x="53580" y="4746918"/>
            <a:ext cx="924463" cy="392898"/>
          </a:xfrm>
          <a:prstGeom prst="rect">
            <a:avLst/>
          </a:prstGeom>
          <a:noFill/>
          <a:ln>
            <a:noFill/>
          </a:ln>
        </p:spPr>
      </p:pic>
      <p:sp>
        <p:nvSpPr>
          <p:cNvPr id="400" name="Google Shape;400;p39"/>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itle and Content">
  <p:cSld name="28_Title and Content">
    <p:spTree>
      <p:nvGrpSpPr>
        <p:cNvPr id="401" name="Shape 401"/>
        <p:cNvGrpSpPr/>
        <p:nvPr/>
      </p:nvGrpSpPr>
      <p:grpSpPr>
        <a:xfrm>
          <a:off x="0" y="0"/>
          <a:ext cx="0" cy="0"/>
          <a:chOff x="0" y="0"/>
          <a:chExt cx="0" cy="0"/>
        </a:xfrm>
      </p:grpSpPr>
      <p:pic>
        <p:nvPicPr>
          <p:cNvPr id="402" name="Google Shape;402;p40"/>
          <p:cNvPicPr preferRelativeResize="0"/>
          <p:nvPr/>
        </p:nvPicPr>
        <p:blipFill rotWithShape="1">
          <a:blip r:embed="rId2">
            <a:alphaModFix/>
          </a:blip>
          <a:srcRect b="0" l="0" r="0" t="0"/>
          <a:stretch/>
        </p:blipFill>
        <p:spPr>
          <a:xfrm flipH="1">
            <a:off x="2157" y="30992"/>
            <a:ext cx="9141843" cy="5146800"/>
          </a:xfrm>
          <a:prstGeom prst="rect">
            <a:avLst/>
          </a:prstGeom>
          <a:noFill/>
          <a:ln>
            <a:noFill/>
          </a:ln>
        </p:spPr>
      </p:pic>
      <p:sp>
        <p:nvSpPr>
          <p:cNvPr id="403" name="Google Shape;403;p40"/>
          <p:cNvSpPr/>
          <p:nvPr/>
        </p:nvSpPr>
        <p:spPr>
          <a:xfrm rot="10800000">
            <a:off x="-141" y="30992"/>
            <a:ext cx="9218100" cy="5146800"/>
          </a:xfrm>
          <a:prstGeom prst="rect">
            <a:avLst/>
          </a:prstGeom>
          <a:gradFill>
            <a:gsLst>
              <a:gs pos="0">
                <a:srgbClr val="000001"/>
              </a:gs>
              <a:gs pos="5000">
                <a:srgbClr val="000001"/>
              </a:gs>
              <a:gs pos="43000">
                <a:srgbClr val="000001">
                  <a:alpha val="49411"/>
                </a:srgbClr>
              </a:gs>
              <a:gs pos="85000">
                <a:srgbClr val="000001">
                  <a:alpha val="0"/>
                </a:srgbClr>
              </a:gs>
              <a:gs pos="100000">
                <a:srgbClr val="000001">
                  <a:alpha val="0"/>
                </a:srgbClr>
              </a:gs>
            </a:gsLst>
            <a:lin ang="108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04" name="Google Shape;404;p40"/>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05" name="Google Shape;405;p40"/>
          <p:cNvSpPr txBox="1"/>
          <p:nvPr>
            <p:ph idx="1" type="body"/>
          </p:nvPr>
        </p:nvSpPr>
        <p:spPr>
          <a:xfrm>
            <a:off x="576072" y="1203722"/>
            <a:ext cx="4850100" cy="3344400"/>
          </a:xfrm>
          <a:prstGeom prst="rect">
            <a:avLst/>
          </a:prstGeom>
          <a:noFill/>
          <a:ln>
            <a:noFill/>
          </a:ln>
        </p:spPr>
        <p:txBody>
          <a:bodyPr anchorCtr="0" anchor="t" bIns="34275" lIns="68575" spcFirstLastPara="1" rIns="68575" wrap="square" tIns="34275">
            <a:normAutofit/>
          </a:bodyPr>
          <a:lstStyle>
            <a:lvl1pPr indent="-361950" lvl="0" marL="457200" algn="l">
              <a:lnSpc>
                <a:spcPct val="100000"/>
              </a:lnSpc>
              <a:spcBef>
                <a:spcPts val="0"/>
              </a:spcBef>
              <a:spcAft>
                <a:spcPts val="0"/>
              </a:spcAft>
              <a:buSzPts val="2100"/>
              <a:buChar char="•"/>
              <a:defRPr b="1" i="0" sz="2100">
                <a:solidFill>
                  <a:schemeClr val="lt1"/>
                </a:solidFill>
                <a:latin typeface="Open Sans"/>
                <a:ea typeface="Open Sans"/>
                <a:cs typeface="Open Sans"/>
                <a:sym typeface="Open Sans"/>
              </a:defRPr>
            </a:lvl1pPr>
            <a:lvl2pPr indent="-361950" lvl="1" marL="914400" algn="l">
              <a:lnSpc>
                <a:spcPct val="100000"/>
              </a:lnSpc>
              <a:spcBef>
                <a:spcPts val="1800"/>
              </a:spcBef>
              <a:spcAft>
                <a:spcPts val="0"/>
              </a:spcAft>
              <a:buSzPts val="2100"/>
              <a:buChar char="•"/>
              <a:defRPr b="1" i="0" sz="2100">
                <a:solidFill>
                  <a:schemeClr val="lt1"/>
                </a:solidFill>
                <a:latin typeface="Open Sans"/>
                <a:ea typeface="Open Sans"/>
                <a:cs typeface="Open Sans"/>
                <a:sym typeface="Open Sans"/>
              </a:defRPr>
            </a:lvl2pPr>
            <a:lvl3pPr indent="-361950" lvl="2" marL="1371600" algn="l">
              <a:lnSpc>
                <a:spcPct val="100000"/>
              </a:lnSpc>
              <a:spcBef>
                <a:spcPts val="900"/>
              </a:spcBef>
              <a:spcAft>
                <a:spcPts val="0"/>
              </a:spcAft>
              <a:buSzPts val="2100"/>
              <a:buChar char="•"/>
              <a:defRPr b="1" i="0" sz="2100">
                <a:solidFill>
                  <a:schemeClr val="lt1"/>
                </a:solidFill>
                <a:latin typeface="Open Sans"/>
                <a:ea typeface="Open Sans"/>
                <a:cs typeface="Open Sans"/>
                <a:sym typeface="Open Sans"/>
              </a:defRPr>
            </a:lvl3pPr>
            <a:lvl4pPr indent="-361950" lvl="3" marL="1828800" algn="l">
              <a:lnSpc>
                <a:spcPct val="100000"/>
              </a:lnSpc>
              <a:spcBef>
                <a:spcPts val="900"/>
              </a:spcBef>
              <a:spcAft>
                <a:spcPts val="0"/>
              </a:spcAft>
              <a:buSzPts val="2100"/>
              <a:buChar char="•"/>
              <a:defRPr b="1" i="0" sz="2100">
                <a:solidFill>
                  <a:schemeClr val="lt1"/>
                </a:solidFill>
                <a:latin typeface="Open Sans"/>
                <a:ea typeface="Open Sans"/>
                <a:cs typeface="Open Sans"/>
                <a:sym typeface="Open Sans"/>
              </a:defRPr>
            </a:lvl4pPr>
            <a:lvl5pPr indent="-361950" lvl="4" marL="2286000" algn="l">
              <a:lnSpc>
                <a:spcPct val="100000"/>
              </a:lnSpc>
              <a:spcBef>
                <a:spcPts val="900"/>
              </a:spcBef>
              <a:spcAft>
                <a:spcPts val="0"/>
              </a:spcAft>
              <a:buSzPts val="2100"/>
              <a:buChar char="•"/>
              <a:defRPr b="1" i="0" sz="2100">
                <a:solidFill>
                  <a:schemeClr val="lt1"/>
                </a:solidFill>
                <a:latin typeface="Open Sans"/>
                <a:ea typeface="Open Sans"/>
                <a:cs typeface="Open Sans"/>
                <a:sym typeface="Open Sans"/>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06" name="Google Shape;406;p40"/>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Text&#10;&#10;Description automatically generated" id="407" name="Google Shape;407;p40"/>
          <p:cNvPicPr preferRelativeResize="0"/>
          <p:nvPr/>
        </p:nvPicPr>
        <p:blipFill rotWithShape="1">
          <a:blip r:embed="rId3">
            <a:alphaModFix/>
          </a:blip>
          <a:srcRect b="0" l="0" r="0" t="0"/>
          <a:stretch/>
        </p:blipFill>
        <p:spPr>
          <a:xfrm>
            <a:off x="53580" y="4746918"/>
            <a:ext cx="924463" cy="392898"/>
          </a:xfrm>
          <a:prstGeom prst="rect">
            <a:avLst/>
          </a:prstGeom>
          <a:noFill/>
          <a:ln>
            <a:noFill/>
          </a:ln>
        </p:spPr>
      </p:pic>
      <p:sp>
        <p:nvSpPr>
          <p:cNvPr id="408" name="Google Shape;408;p40"/>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Content">
  <p:cSld name="11_Title and Content">
    <p:spTree>
      <p:nvGrpSpPr>
        <p:cNvPr id="24" name="Shape 24"/>
        <p:cNvGrpSpPr/>
        <p:nvPr/>
      </p:nvGrpSpPr>
      <p:grpSpPr>
        <a:xfrm>
          <a:off x="0" y="0"/>
          <a:ext cx="0" cy="0"/>
          <a:chOff x="0" y="0"/>
          <a:chExt cx="0" cy="0"/>
        </a:xfrm>
      </p:grpSpPr>
      <p:pic>
        <p:nvPicPr>
          <p:cNvPr id="25" name="Google Shape;25;p5"/>
          <p:cNvPicPr preferRelativeResize="0"/>
          <p:nvPr/>
        </p:nvPicPr>
        <p:blipFill rotWithShape="1">
          <a:blip r:embed="rId2">
            <a:alphaModFix/>
          </a:blip>
          <a:srcRect b="24" l="0" r="0" t="24"/>
          <a:stretch/>
        </p:blipFill>
        <p:spPr>
          <a:xfrm>
            <a:off x="0" y="30992"/>
            <a:ext cx="9144000" cy="5112507"/>
          </a:xfrm>
          <a:prstGeom prst="rect">
            <a:avLst/>
          </a:prstGeom>
          <a:noFill/>
          <a:ln>
            <a:noFill/>
          </a:ln>
        </p:spPr>
      </p:pic>
      <p:sp>
        <p:nvSpPr>
          <p:cNvPr id="26" name="Google Shape;26;p5"/>
          <p:cNvSpPr/>
          <p:nvPr/>
        </p:nvSpPr>
        <p:spPr>
          <a:xfrm>
            <a:off x="-1" y="30993"/>
            <a:ext cx="9144000" cy="5112600"/>
          </a:xfrm>
          <a:prstGeom prst="rect">
            <a:avLst/>
          </a:prstGeom>
          <a:gradFill>
            <a:gsLst>
              <a:gs pos="0">
                <a:srgbClr val="862996">
                  <a:alpha val="71372"/>
                </a:srgbClr>
              </a:gs>
              <a:gs pos="100000">
                <a:srgbClr val="25B2E8">
                  <a:alpha val="74509"/>
                </a:srgbClr>
              </a:gs>
            </a:gsLst>
            <a:lin ang="54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7" name="Google Shape;27;p5"/>
          <p:cNvSpPr/>
          <p:nvPr/>
        </p:nvSpPr>
        <p:spPr>
          <a:xfrm>
            <a:off x="0" y="-3298"/>
            <a:ext cx="9144000" cy="861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8" name="Google Shape;28;p5"/>
          <p:cNvSpPr txBox="1"/>
          <p:nvPr>
            <p:ph idx="1" type="body"/>
          </p:nvPr>
        </p:nvSpPr>
        <p:spPr>
          <a:xfrm>
            <a:off x="678725" y="1188720"/>
            <a:ext cx="8060700" cy="31416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0"/>
              </a:spcBef>
              <a:spcAft>
                <a:spcPts val="0"/>
              </a:spcAft>
              <a:buSzPts val="2400"/>
              <a:buNone/>
              <a:defRPr>
                <a:solidFill>
                  <a:schemeClr val="lt1"/>
                </a:solidFill>
              </a:defRPr>
            </a:lvl1pPr>
            <a:lvl2pPr indent="-361950" lvl="1" marL="914400" algn="l">
              <a:lnSpc>
                <a:spcPct val="100000"/>
              </a:lnSpc>
              <a:spcBef>
                <a:spcPts val="900"/>
              </a:spcBef>
              <a:spcAft>
                <a:spcPts val="0"/>
              </a:spcAft>
              <a:buSzPts val="2100"/>
              <a:buChar char="•"/>
              <a:defRPr>
                <a:solidFill>
                  <a:schemeClr val="lt1"/>
                </a:solidFill>
              </a:defRPr>
            </a:lvl2pPr>
            <a:lvl3pPr indent="-355600" lvl="2" marL="1371600" algn="l">
              <a:lnSpc>
                <a:spcPct val="100000"/>
              </a:lnSpc>
              <a:spcBef>
                <a:spcPts val="900"/>
              </a:spcBef>
              <a:spcAft>
                <a:spcPts val="0"/>
              </a:spcAft>
              <a:buSzPts val="2000"/>
              <a:buChar char="•"/>
              <a:defRPr>
                <a:solidFill>
                  <a:schemeClr val="lt1"/>
                </a:solidFill>
              </a:defRPr>
            </a:lvl3pPr>
            <a:lvl4pPr indent="-342900" lvl="3" marL="1828800" algn="l">
              <a:lnSpc>
                <a:spcPct val="100000"/>
              </a:lnSpc>
              <a:spcBef>
                <a:spcPts val="900"/>
              </a:spcBef>
              <a:spcAft>
                <a:spcPts val="0"/>
              </a:spcAft>
              <a:buSzPts val="1800"/>
              <a:buChar char="•"/>
              <a:defRPr>
                <a:solidFill>
                  <a:schemeClr val="lt1"/>
                </a:solidFill>
              </a:defRPr>
            </a:lvl4pPr>
            <a:lvl5pPr indent="-336550" lvl="4" marL="2286000" algn="l">
              <a:lnSpc>
                <a:spcPct val="100000"/>
              </a:lnSpc>
              <a:spcBef>
                <a:spcPts val="900"/>
              </a:spcBef>
              <a:spcAft>
                <a:spcPts val="0"/>
              </a:spcAft>
              <a:buSzPts val="1700"/>
              <a:buChar char="•"/>
              <a:defRPr>
                <a:solidFill>
                  <a:schemeClr val="lt1"/>
                </a:solidFill>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 name="Google Shape;29;p5"/>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Text&#10;&#10;Description automatically generated" id="30" name="Google Shape;30;p5"/>
          <p:cNvPicPr preferRelativeResize="0"/>
          <p:nvPr/>
        </p:nvPicPr>
        <p:blipFill rotWithShape="1">
          <a:blip r:embed="rId3">
            <a:alphaModFix/>
          </a:blip>
          <a:srcRect b="0" l="0" r="0" t="0"/>
          <a:stretch/>
        </p:blipFill>
        <p:spPr>
          <a:xfrm>
            <a:off x="53580" y="4746918"/>
            <a:ext cx="924463" cy="392898"/>
          </a:xfrm>
          <a:prstGeom prst="rect">
            <a:avLst/>
          </a:prstGeom>
          <a:noFill/>
          <a:ln>
            <a:noFill/>
          </a:ln>
        </p:spPr>
      </p:pic>
      <p:sp>
        <p:nvSpPr>
          <p:cNvPr id="31" name="Google Shape;31;p5"/>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Title and Content">
  <p:cSld name="16_Title and Content">
    <p:spTree>
      <p:nvGrpSpPr>
        <p:cNvPr id="409" name="Shape 409"/>
        <p:cNvGrpSpPr/>
        <p:nvPr/>
      </p:nvGrpSpPr>
      <p:grpSpPr>
        <a:xfrm>
          <a:off x="0" y="0"/>
          <a:ext cx="0" cy="0"/>
          <a:chOff x="0" y="0"/>
          <a:chExt cx="0" cy="0"/>
        </a:xfrm>
      </p:grpSpPr>
      <p:pic>
        <p:nvPicPr>
          <p:cNvPr id="410" name="Google Shape;410;p41"/>
          <p:cNvPicPr preferRelativeResize="0"/>
          <p:nvPr/>
        </p:nvPicPr>
        <p:blipFill rotWithShape="1">
          <a:blip r:embed="rId2">
            <a:alphaModFix/>
          </a:blip>
          <a:srcRect b="24" l="0" r="0" t="24"/>
          <a:stretch/>
        </p:blipFill>
        <p:spPr>
          <a:xfrm>
            <a:off x="0" y="30992"/>
            <a:ext cx="9144000" cy="5112507"/>
          </a:xfrm>
          <a:prstGeom prst="rect">
            <a:avLst/>
          </a:prstGeom>
          <a:noFill/>
          <a:ln>
            <a:noFill/>
          </a:ln>
        </p:spPr>
      </p:pic>
      <p:sp>
        <p:nvSpPr>
          <p:cNvPr id="411" name="Google Shape;411;p41"/>
          <p:cNvSpPr/>
          <p:nvPr/>
        </p:nvSpPr>
        <p:spPr>
          <a:xfrm rot="10800000">
            <a:off x="0" y="30899"/>
            <a:ext cx="9144000" cy="5112600"/>
          </a:xfrm>
          <a:prstGeom prst="rect">
            <a:avLst/>
          </a:prstGeom>
          <a:gradFill>
            <a:gsLst>
              <a:gs pos="0">
                <a:srgbClr val="0C5B79">
                  <a:alpha val="78431"/>
                </a:srgbClr>
              </a:gs>
              <a:gs pos="10000">
                <a:srgbClr val="0C5B79">
                  <a:alpha val="78431"/>
                </a:srgbClr>
              </a:gs>
              <a:gs pos="24995">
                <a:srgbClr val="0C5B79">
                  <a:alpha val="32549"/>
                </a:srgbClr>
              </a:gs>
              <a:gs pos="47000">
                <a:srgbClr val="0C5B79">
                  <a:alpha val="8235"/>
                </a:srgbClr>
              </a:gs>
              <a:gs pos="64982">
                <a:srgbClr val="0C5B79">
                  <a:alpha val="35294"/>
                </a:srgbClr>
              </a:gs>
              <a:gs pos="84000">
                <a:srgbClr val="0C5B79">
                  <a:alpha val="66274"/>
                </a:srgbClr>
              </a:gs>
              <a:gs pos="100000">
                <a:srgbClr val="0C5B79">
                  <a:alpha val="66274"/>
                </a:srgbClr>
              </a:gs>
            </a:gsLst>
            <a:lin ang="162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12" name="Google Shape;412;p41"/>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13" name="Google Shape;413;p41"/>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4" name="Google Shape;414;p41"/>
          <p:cNvSpPr/>
          <p:nvPr>
            <p:ph idx="2" type="pic"/>
          </p:nvPr>
        </p:nvSpPr>
        <p:spPr>
          <a:xfrm>
            <a:off x="423863" y="1387205"/>
            <a:ext cx="1663800" cy="867300"/>
          </a:xfrm>
          <a:prstGeom prst="rect">
            <a:avLst/>
          </a:prstGeom>
          <a:noFill/>
          <a:ln>
            <a:noFill/>
          </a:ln>
        </p:spPr>
      </p:sp>
      <p:sp>
        <p:nvSpPr>
          <p:cNvPr id="415" name="Google Shape;415;p41"/>
          <p:cNvSpPr/>
          <p:nvPr>
            <p:ph idx="3" type="pic"/>
          </p:nvPr>
        </p:nvSpPr>
        <p:spPr>
          <a:xfrm>
            <a:off x="2578699" y="1387205"/>
            <a:ext cx="1663800" cy="867300"/>
          </a:xfrm>
          <a:prstGeom prst="rect">
            <a:avLst/>
          </a:prstGeom>
          <a:noFill/>
          <a:ln>
            <a:noFill/>
          </a:ln>
        </p:spPr>
      </p:sp>
      <p:sp>
        <p:nvSpPr>
          <p:cNvPr id="416" name="Google Shape;416;p41"/>
          <p:cNvSpPr/>
          <p:nvPr>
            <p:ph idx="4" type="pic"/>
          </p:nvPr>
        </p:nvSpPr>
        <p:spPr>
          <a:xfrm>
            <a:off x="4733536" y="1387205"/>
            <a:ext cx="1663800" cy="867300"/>
          </a:xfrm>
          <a:prstGeom prst="rect">
            <a:avLst/>
          </a:prstGeom>
          <a:noFill/>
          <a:ln>
            <a:noFill/>
          </a:ln>
        </p:spPr>
      </p:sp>
      <p:sp>
        <p:nvSpPr>
          <p:cNvPr id="417" name="Google Shape;417;p41"/>
          <p:cNvSpPr/>
          <p:nvPr>
            <p:ph idx="5" type="pic"/>
          </p:nvPr>
        </p:nvSpPr>
        <p:spPr>
          <a:xfrm>
            <a:off x="6888372" y="1387205"/>
            <a:ext cx="1663800" cy="867300"/>
          </a:xfrm>
          <a:prstGeom prst="rect">
            <a:avLst/>
          </a:prstGeom>
          <a:noFill/>
          <a:ln>
            <a:noFill/>
          </a:ln>
        </p:spPr>
      </p:sp>
      <p:sp>
        <p:nvSpPr>
          <p:cNvPr id="418" name="Google Shape;418;p41"/>
          <p:cNvSpPr/>
          <p:nvPr>
            <p:ph idx="6" type="pic"/>
          </p:nvPr>
        </p:nvSpPr>
        <p:spPr>
          <a:xfrm>
            <a:off x="423863" y="2579552"/>
            <a:ext cx="1663800" cy="867300"/>
          </a:xfrm>
          <a:prstGeom prst="rect">
            <a:avLst/>
          </a:prstGeom>
          <a:noFill/>
          <a:ln>
            <a:noFill/>
          </a:ln>
        </p:spPr>
      </p:sp>
      <p:sp>
        <p:nvSpPr>
          <p:cNvPr id="419" name="Google Shape;419;p41"/>
          <p:cNvSpPr/>
          <p:nvPr>
            <p:ph idx="7" type="pic"/>
          </p:nvPr>
        </p:nvSpPr>
        <p:spPr>
          <a:xfrm>
            <a:off x="2578699" y="2579552"/>
            <a:ext cx="1663800" cy="867300"/>
          </a:xfrm>
          <a:prstGeom prst="rect">
            <a:avLst/>
          </a:prstGeom>
          <a:noFill/>
          <a:ln>
            <a:noFill/>
          </a:ln>
        </p:spPr>
      </p:sp>
      <p:sp>
        <p:nvSpPr>
          <p:cNvPr id="420" name="Google Shape;420;p41"/>
          <p:cNvSpPr/>
          <p:nvPr>
            <p:ph idx="8" type="pic"/>
          </p:nvPr>
        </p:nvSpPr>
        <p:spPr>
          <a:xfrm>
            <a:off x="4733536" y="2579552"/>
            <a:ext cx="1663800" cy="867300"/>
          </a:xfrm>
          <a:prstGeom prst="rect">
            <a:avLst/>
          </a:prstGeom>
          <a:noFill/>
          <a:ln>
            <a:noFill/>
          </a:ln>
        </p:spPr>
      </p:sp>
      <p:sp>
        <p:nvSpPr>
          <p:cNvPr id="421" name="Google Shape;421;p41"/>
          <p:cNvSpPr/>
          <p:nvPr>
            <p:ph idx="9" type="pic"/>
          </p:nvPr>
        </p:nvSpPr>
        <p:spPr>
          <a:xfrm>
            <a:off x="6888372" y="2579552"/>
            <a:ext cx="1663800" cy="867300"/>
          </a:xfrm>
          <a:prstGeom prst="rect">
            <a:avLst/>
          </a:prstGeom>
          <a:noFill/>
          <a:ln>
            <a:noFill/>
          </a:ln>
        </p:spPr>
      </p:sp>
      <p:sp>
        <p:nvSpPr>
          <p:cNvPr id="422" name="Google Shape;422;p41"/>
          <p:cNvSpPr/>
          <p:nvPr>
            <p:ph idx="13" type="pic"/>
          </p:nvPr>
        </p:nvSpPr>
        <p:spPr>
          <a:xfrm>
            <a:off x="423863" y="3773576"/>
            <a:ext cx="1663800" cy="867300"/>
          </a:xfrm>
          <a:prstGeom prst="rect">
            <a:avLst/>
          </a:prstGeom>
          <a:noFill/>
          <a:ln>
            <a:noFill/>
          </a:ln>
        </p:spPr>
      </p:sp>
      <p:sp>
        <p:nvSpPr>
          <p:cNvPr id="423" name="Google Shape;423;p41"/>
          <p:cNvSpPr/>
          <p:nvPr>
            <p:ph idx="14" type="pic"/>
          </p:nvPr>
        </p:nvSpPr>
        <p:spPr>
          <a:xfrm>
            <a:off x="2578699" y="3773576"/>
            <a:ext cx="1663800" cy="867300"/>
          </a:xfrm>
          <a:prstGeom prst="rect">
            <a:avLst/>
          </a:prstGeom>
          <a:noFill/>
          <a:ln>
            <a:noFill/>
          </a:ln>
        </p:spPr>
      </p:sp>
      <p:sp>
        <p:nvSpPr>
          <p:cNvPr id="424" name="Google Shape;424;p41"/>
          <p:cNvSpPr/>
          <p:nvPr>
            <p:ph idx="15" type="pic"/>
          </p:nvPr>
        </p:nvSpPr>
        <p:spPr>
          <a:xfrm>
            <a:off x="4733536" y="3773576"/>
            <a:ext cx="1663800" cy="867300"/>
          </a:xfrm>
          <a:prstGeom prst="rect">
            <a:avLst/>
          </a:prstGeom>
          <a:noFill/>
          <a:ln>
            <a:noFill/>
          </a:ln>
        </p:spPr>
      </p:sp>
      <p:sp>
        <p:nvSpPr>
          <p:cNvPr id="425" name="Google Shape;425;p41"/>
          <p:cNvSpPr/>
          <p:nvPr>
            <p:ph idx="16" type="pic"/>
          </p:nvPr>
        </p:nvSpPr>
        <p:spPr>
          <a:xfrm>
            <a:off x="6888372" y="3773576"/>
            <a:ext cx="1663800" cy="867300"/>
          </a:xfrm>
          <a:prstGeom prst="rect">
            <a:avLst/>
          </a:prstGeom>
          <a:noFill/>
          <a:ln>
            <a:noFill/>
          </a:ln>
        </p:spPr>
      </p:sp>
      <p:pic>
        <p:nvPicPr>
          <p:cNvPr descr="Text&#10;&#10;Description automatically generated" id="426" name="Google Shape;426;p41"/>
          <p:cNvPicPr preferRelativeResize="0"/>
          <p:nvPr/>
        </p:nvPicPr>
        <p:blipFill rotWithShape="1">
          <a:blip r:embed="rId3">
            <a:alphaModFix/>
          </a:blip>
          <a:srcRect b="0" l="0" r="0" t="0"/>
          <a:stretch/>
        </p:blipFill>
        <p:spPr>
          <a:xfrm>
            <a:off x="53580" y="4746918"/>
            <a:ext cx="924463" cy="392898"/>
          </a:xfrm>
          <a:prstGeom prst="rect">
            <a:avLst/>
          </a:prstGeom>
          <a:noFill/>
          <a:ln>
            <a:noFill/>
          </a:ln>
        </p:spPr>
      </p:pic>
      <p:sp>
        <p:nvSpPr>
          <p:cNvPr id="427" name="Google Shape;427;p41"/>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itle and Content">
  <p:cSld name="21_Title and Content">
    <p:spTree>
      <p:nvGrpSpPr>
        <p:cNvPr id="428" name="Shape 428"/>
        <p:cNvGrpSpPr/>
        <p:nvPr/>
      </p:nvGrpSpPr>
      <p:grpSpPr>
        <a:xfrm>
          <a:off x="0" y="0"/>
          <a:ext cx="0" cy="0"/>
          <a:chOff x="0" y="0"/>
          <a:chExt cx="0" cy="0"/>
        </a:xfrm>
      </p:grpSpPr>
      <p:pic>
        <p:nvPicPr>
          <p:cNvPr id="429" name="Google Shape;429;p42"/>
          <p:cNvPicPr preferRelativeResize="0"/>
          <p:nvPr/>
        </p:nvPicPr>
        <p:blipFill rotWithShape="1">
          <a:blip r:embed="rId2">
            <a:alphaModFix/>
          </a:blip>
          <a:srcRect b="24" l="0" r="0" t="24"/>
          <a:stretch/>
        </p:blipFill>
        <p:spPr>
          <a:xfrm>
            <a:off x="0" y="30992"/>
            <a:ext cx="9144000" cy="5112507"/>
          </a:xfrm>
          <a:prstGeom prst="rect">
            <a:avLst/>
          </a:prstGeom>
          <a:noFill/>
          <a:ln>
            <a:noFill/>
          </a:ln>
        </p:spPr>
      </p:pic>
      <p:sp>
        <p:nvSpPr>
          <p:cNvPr id="430" name="Google Shape;430;p42"/>
          <p:cNvSpPr/>
          <p:nvPr/>
        </p:nvSpPr>
        <p:spPr>
          <a:xfrm rot="10800000">
            <a:off x="0" y="30899"/>
            <a:ext cx="9144000" cy="5112600"/>
          </a:xfrm>
          <a:prstGeom prst="rect">
            <a:avLst/>
          </a:prstGeom>
          <a:gradFill>
            <a:gsLst>
              <a:gs pos="0">
                <a:srgbClr val="0C5B79">
                  <a:alpha val="78431"/>
                </a:srgbClr>
              </a:gs>
              <a:gs pos="10000">
                <a:srgbClr val="0C5B79">
                  <a:alpha val="78431"/>
                </a:srgbClr>
              </a:gs>
              <a:gs pos="24995">
                <a:srgbClr val="0C5B79">
                  <a:alpha val="32549"/>
                </a:srgbClr>
              </a:gs>
              <a:gs pos="47000">
                <a:srgbClr val="0C5B79">
                  <a:alpha val="8235"/>
                </a:srgbClr>
              </a:gs>
              <a:gs pos="64982">
                <a:srgbClr val="0C5B79">
                  <a:alpha val="35294"/>
                </a:srgbClr>
              </a:gs>
              <a:gs pos="84000">
                <a:srgbClr val="0C5B79">
                  <a:alpha val="66274"/>
                </a:srgbClr>
              </a:gs>
              <a:gs pos="100000">
                <a:srgbClr val="0C5B79">
                  <a:alpha val="66274"/>
                </a:srgbClr>
              </a:gs>
            </a:gsLst>
            <a:lin ang="162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31" name="Google Shape;431;p42"/>
          <p:cNvSpPr/>
          <p:nvPr/>
        </p:nvSpPr>
        <p:spPr>
          <a:xfrm>
            <a:off x="-4" y="3529853"/>
            <a:ext cx="9144000" cy="1220400"/>
          </a:xfrm>
          <a:prstGeom prst="rect">
            <a:avLst/>
          </a:prstGeom>
          <a:solidFill>
            <a:schemeClr val="lt1">
              <a:alpha val="82352"/>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32" name="Google Shape;432;p42"/>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33" name="Google Shape;433;p42"/>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34" name="Google Shape;434;p42"/>
          <p:cNvSpPr/>
          <p:nvPr>
            <p:ph idx="2" type="pic"/>
          </p:nvPr>
        </p:nvSpPr>
        <p:spPr>
          <a:xfrm>
            <a:off x="423863" y="3706276"/>
            <a:ext cx="1663800" cy="867300"/>
          </a:xfrm>
          <a:prstGeom prst="rect">
            <a:avLst/>
          </a:prstGeom>
          <a:noFill/>
          <a:ln>
            <a:noFill/>
          </a:ln>
        </p:spPr>
      </p:sp>
      <p:sp>
        <p:nvSpPr>
          <p:cNvPr id="435" name="Google Shape;435;p42"/>
          <p:cNvSpPr/>
          <p:nvPr>
            <p:ph idx="3" type="pic"/>
          </p:nvPr>
        </p:nvSpPr>
        <p:spPr>
          <a:xfrm>
            <a:off x="2578699" y="3706276"/>
            <a:ext cx="1663800" cy="867300"/>
          </a:xfrm>
          <a:prstGeom prst="rect">
            <a:avLst/>
          </a:prstGeom>
          <a:noFill/>
          <a:ln>
            <a:noFill/>
          </a:ln>
        </p:spPr>
      </p:sp>
      <p:sp>
        <p:nvSpPr>
          <p:cNvPr id="436" name="Google Shape;436;p42"/>
          <p:cNvSpPr/>
          <p:nvPr>
            <p:ph idx="4" type="pic"/>
          </p:nvPr>
        </p:nvSpPr>
        <p:spPr>
          <a:xfrm>
            <a:off x="4733536" y="3706276"/>
            <a:ext cx="1663800" cy="867300"/>
          </a:xfrm>
          <a:prstGeom prst="rect">
            <a:avLst/>
          </a:prstGeom>
          <a:noFill/>
          <a:ln>
            <a:noFill/>
          </a:ln>
        </p:spPr>
      </p:sp>
      <p:sp>
        <p:nvSpPr>
          <p:cNvPr id="437" name="Google Shape;437;p42"/>
          <p:cNvSpPr/>
          <p:nvPr>
            <p:ph idx="5" type="pic"/>
          </p:nvPr>
        </p:nvSpPr>
        <p:spPr>
          <a:xfrm>
            <a:off x="6888372" y="3706276"/>
            <a:ext cx="1663800" cy="867300"/>
          </a:xfrm>
          <a:prstGeom prst="rect">
            <a:avLst/>
          </a:prstGeom>
          <a:noFill/>
          <a:ln>
            <a:noFill/>
          </a:ln>
        </p:spPr>
      </p:sp>
      <p:pic>
        <p:nvPicPr>
          <p:cNvPr descr="Text&#10;&#10;Description automatically generated" id="438" name="Google Shape;438;p42"/>
          <p:cNvPicPr preferRelativeResize="0"/>
          <p:nvPr/>
        </p:nvPicPr>
        <p:blipFill rotWithShape="1">
          <a:blip r:embed="rId3">
            <a:alphaModFix/>
          </a:blip>
          <a:srcRect b="0" l="0" r="0" t="0"/>
          <a:stretch/>
        </p:blipFill>
        <p:spPr>
          <a:xfrm>
            <a:off x="53580" y="4746918"/>
            <a:ext cx="924463" cy="392898"/>
          </a:xfrm>
          <a:prstGeom prst="rect">
            <a:avLst/>
          </a:prstGeom>
          <a:noFill/>
          <a:ln>
            <a:noFill/>
          </a:ln>
        </p:spPr>
      </p:pic>
      <p:sp>
        <p:nvSpPr>
          <p:cNvPr id="439" name="Google Shape;439;p42"/>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Title and Content">
  <p:cSld name="40_Title and Content">
    <p:spTree>
      <p:nvGrpSpPr>
        <p:cNvPr id="440" name="Shape 440"/>
        <p:cNvGrpSpPr/>
        <p:nvPr/>
      </p:nvGrpSpPr>
      <p:grpSpPr>
        <a:xfrm>
          <a:off x="0" y="0"/>
          <a:ext cx="0" cy="0"/>
          <a:chOff x="0" y="0"/>
          <a:chExt cx="0" cy="0"/>
        </a:xfrm>
      </p:grpSpPr>
      <p:pic>
        <p:nvPicPr>
          <p:cNvPr id="441" name="Google Shape;441;p43"/>
          <p:cNvPicPr preferRelativeResize="0"/>
          <p:nvPr/>
        </p:nvPicPr>
        <p:blipFill rotWithShape="1">
          <a:blip r:embed="rId2">
            <a:alphaModFix/>
          </a:blip>
          <a:srcRect b="24" l="0" r="0" t="24"/>
          <a:stretch/>
        </p:blipFill>
        <p:spPr>
          <a:xfrm>
            <a:off x="0" y="30992"/>
            <a:ext cx="9144000" cy="5112507"/>
          </a:xfrm>
          <a:prstGeom prst="rect">
            <a:avLst/>
          </a:prstGeom>
          <a:noFill/>
          <a:ln>
            <a:noFill/>
          </a:ln>
        </p:spPr>
      </p:pic>
      <p:sp>
        <p:nvSpPr>
          <p:cNvPr id="442" name="Google Shape;442;p43"/>
          <p:cNvSpPr/>
          <p:nvPr/>
        </p:nvSpPr>
        <p:spPr>
          <a:xfrm rot="10800000">
            <a:off x="0" y="30899"/>
            <a:ext cx="9144000" cy="5112600"/>
          </a:xfrm>
          <a:prstGeom prst="rect">
            <a:avLst/>
          </a:prstGeom>
          <a:gradFill>
            <a:gsLst>
              <a:gs pos="0">
                <a:srgbClr val="0C5B79">
                  <a:alpha val="78431"/>
                </a:srgbClr>
              </a:gs>
              <a:gs pos="10000">
                <a:srgbClr val="0C5B79">
                  <a:alpha val="78431"/>
                </a:srgbClr>
              </a:gs>
              <a:gs pos="24995">
                <a:srgbClr val="0C5B79">
                  <a:alpha val="32549"/>
                </a:srgbClr>
              </a:gs>
              <a:gs pos="47000">
                <a:srgbClr val="0C5B79">
                  <a:alpha val="8235"/>
                </a:srgbClr>
              </a:gs>
              <a:gs pos="64982">
                <a:srgbClr val="0C5B79">
                  <a:alpha val="35294"/>
                </a:srgbClr>
              </a:gs>
              <a:gs pos="84000">
                <a:srgbClr val="0C5B79">
                  <a:alpha val="66274"/>
                </a:srgbClr>
              </a:gs>
              <a:gs pos="100000">
                <a:srgbClr val="0C5B79">
                  <a:alpha val="66274"/>
                </a:srgbClr>
              </a:gs>
            </a:gsLst>
            <a:lin ang="162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43" name="Google Shape;443;p43"/>
          <p:cNvSpPr/>
          <p:nvPr/>
        </p:nvSpPr>
        <p:spPr>
          <a:xfrm>
            <a:off x="-4" y="3529853"/>
            <a:ext cx="9144000" cy="12204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44" name="Google Shape;444;p43"/>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45" name="Google Shape;445;p43"/>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6" name="Google Shape;446;p43"/>
          <p:cNvSpPr/>
          <p:nvPr>
            <p:ph idx="2" type="pic"/>
          </p:nvPr>
        </p:nvSpPr>
        <p:spPr>
          <a:xfrm>
            <a:off x="423863" y="3706276"/>
            <a:ext cx="1663800" cy="867300"/>
          </a:xfrm>
          <a:prstGeom prst="rect">
            <a:avLst/>
          </a:prstGeom>
          <a:noFill/>
          <a:ln>
            <a:noFill/>
          </a:ln>
        </p:spPr>
      </p:sp>
      <p:sp>
        <p:nvSpPr>
          <p:cNvPr id="447" name="Google Shape;447;p43"/>
          <p:cNvSpPr/>
          <p:nvPr>
            <p:ph idx="3" type="pic"/>
          </p:nvPr>
        </p:nvSpPr>
        <p:spPr>
          <a:xfrm>
            <a:off x="2578699" y="3706276"/>
            <a:ext cx="1663800" cy="867300"/>
          </a:xfrm>
          <a:prstGeom prst="rect">
            <a:avLst/>
          </a:prstGeom>
          <a:noFill/>
          <a:ln>
            <a:noFill/>
          </a:ln>
        </p:spPr>
      </p:sp>
      <p:sp>
        <p:nvSpPr>
          <p:cNvPr id="448" name="Google Shape;448;p43"/>
          <p:cNvSpPr/>
          <p:nvPr>
            <p:ph idx="4" type="pic"/>
          </p:nvPr>
        </p:nvSpPr>
        <p:spPr>
          <a:xfrm>
            <a:off x="4733536" y="3706276"/>
            <a:ext cx="1663800" cy="867300"/>
          </a:xfrm>
          <a:prstGeom prst="rect">
            <a:avLst/>
          </a:prstGeom>
          <a:noFill/>
          <a:ln>
            <a:noFill/>
          </a:ln>
        </p:spPr>
      </p:sp>
      <p:sp>
        <p:nvSpPr>
          <p:cNvPr id="449" name="Google Shape;449;p43"/>
          <p:cNvSpPr/>
          <p:nvPr>
            <p:ph idx="5" type="pic"/>
          </p:nvPr>
        </p:nvSpPr>
        <p:spPr>
          <a:xfrm>
            <a:off x="6888372" y="3706276"/>
            <a:ext cx="1663800" cy="867300"/>
          </a:xfrm>
          <a:prstGeom prst="rect">
            <a:avLst/>
          </a:prstGeom>
          <a:noFill/>
          <a:ln>
            <a:noFill/>
          </a:ln>
        </p:spPr>
      </p:sp>
      <p:pic>
        <p:nvPicPr>
          <p:cNvPr descr="Text&#10;&#10;Description automatically generated" id="450" name="Google Shape;450;p43"/>
          <p:cNvPicPr preferRelativeResize="0"/>
          <p:nvPr/>
        </p:nvPicPr>
        <p:blipFill rotWithShape="1">
          <a:blip r:embed="rId3">
            <a:alphaModFix/>
          </a:blip>
          <a:srcRect b="0" l="0" r="0" t="0"/>
          <a:stretch/>
        </p:blipFill>
        <p:spPr>
          <a:xfrm>
            <a:off x="53580" y="4746918"/>
            <a:ext cx="924463" cy="392898"/>
          </a:xfrm>
          <a:prstGeom prst="rect">
            <a:avLst/>
          </a:prstGeom>
          <a:noFill/>
          <a:ln>
            <a:noFill/>
          </a:ln>
        </p:spPr>
      </p:pic>
      <p:sp>
        <p:nvSpPr>
          <p:cNvPr id="451" name="Google Shape;451;p43"/>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itle and Content">
  <p:cSld name="26_Title and Content">
    <p:spTree>
      <p:nvGrpSpPr>
        <p:cNvPr id="452" name="Shape 452"/>
        <p:cNvGrpSpPr/>
        <p:nvPr/>
      </p:nvGrpSpPr>
      <p:grpSpPr>
        <a:xfrm>
          <a:off x="0" y="0"/>
          <a:ext cx="0" cy="0"/>
          <a:chOff x="0" y="0"/>
          <a:chExt cx="0" cy="0"/>
        </a:xfrm>
      </p:grpSpPr>
      <p:pic>
        <p:nvPicPr>
          <p:cNvPr id="453" name="Google Shape;453;p44"/>
          <p:cNvPicPr preferRelativeResize="0"/>
          <p:nvPr/>
        </p:nvPicPr>
        <p:blipFill rotWithShape="1">
          <a:blip r:embed="rId2">
            <a:alphaModFix/>
          </a:blip>
          <a:srcRect b="24" l="0" r="0" t="24"/>
          <a:stretch/>
        </p:blipFill>
        <p:spPr>
          <a:xfrm flipH="1">
            <a:off x="0" y="30992"/>
            <a:ext cx="9144000" cy="5112507"/>
          </a:xfrm>
          <a:prstGeom prst="rect">
            <a:avLst/>
          </a:prstGeom>
          <a:noFill/>
          <a:ln>
            <a:noFill/>
          </a:ln>
        </p:spPr>
      </p:pic>
      <p:sp>
        <p:nvSpPr>
          <p:cNvPr id="454" name="Google Shape;454;p44"/>
          <p:cNvSpPr/>
          <p:nvPr/>
        </p:nvSpPr>
        <p:spPr>
          <a:xfrm rot="10800000">
            <a:off x="0" y="39725"/>
            <a:ext cx="9144000" cy="5112600"/>
          </a:xfrm>
          <a:prstGeom prst="rect">
            <a:avLst/>
          </a:prstGeom>
          <a:gradFill>
            <a:gsLst>
              <a:gs pos="0">
                <a:srgbClr val="0C5B79">
                  <a:alpha val="77254"/>
                </a:srgbClr>
              </a:gs>
              <a:gs pos="9000">
                <a:srgbClr val="0C5B79">
                  <a:alpha val="77254"/>
                </a:srgbClr>
              </a:gs>
              <a:gs pos="30000">
                <a:srgbClr val="0C5B79">
                  <a:alpha val="31372"/>
                </a:srgbClr>
              </a:gs>
              <a:gs pos="46000">
                <a:srgbClr val="0C5B79">
                  <a:alpha val="44313"/>
                </a:srgbClr>
              </a:gs>
              <a:gs pos="82000">
                <a:srgbClr val="0C5B79">
                  <a:alpha val="80000"/>
                </a:srgbClr>
              </a:gs>
              <a:gs pos="100000">
                <a:srgbClr val="0C5B79">
                  <a:alpha val="80000"/>
                </a:srgbClr>
              </a:gs>
            </a:gsLst>
            <a:lin ang="162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55" name="Google Shape;455;p44"/>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56" name="Google Shape;456;p44"/>
          <p:cNvSpPr txBox="1"/>
          <p:nvPr>
            <p:ph idx="1" type="body"/>
          </p:nvPr>
        </p:nvSpPr>
        <p:spPr>
          <a:xfrm>
            <a:off x="685800" y="1190625"/>
            <a:ext cx="7748700" cy="3285000"/>
          </a:xfrm>
          <a:prstGeom prst="rect">
            <a:avLst/>
          </a:prstGeom>
          <a:noFill/>
          <a:ln>
            <a:noFill/>
          </a:ln>
        </p:spPr>
        <p:txBody>
          <a:bodyPr anchorCtr="0" anchor="t" bIns="34275" lIns="68575" spcFirstLastPara="1" rIns="68575" wrap="square" tIns="34275">
            <a:normAutofit/>
          </a:bodyPr>
          <a:lstStyle>
            <a:lvl1pPr indent="-381000" lvl="0" marL="457200" algn="l">
              <a:lnSpc>
                <a:spcPct val="100000"/>
              </a:lnSpc>
              <a:spcBef>
                <a:spcPts val="0"/>
              </a:spcBef>
              <a:spcAft>
                <a:spcPts val="0"/>
              </a:spcAft>
              <a:buSzPts val="2400"/>
              <a:buChar char="•"/>
              <a:defRPr b="1" i="0">
                <a:solidFill>
                  <a:schemeClr val="lt1"/>
                </a:solidFill>
                <a:latin typeface="Open Sans SemiBold"/>
                <a:ea typeface="Open Sans SemiBold"/>
                <a:cs typeface="Open Sans SemiBold"/>
                <a:sym typeface="Open Sans SemiBold"/>
              </a:defRPr>
            </a:lvl1pPr>
            <a:lvl2pPr indent="-361950" lvl="1" marL="914400" algn="l">
              <a:lnSpc>
                <a:spcPct val="100000"/>
              </a:lnSpc>
              <a:spcBef>
                <a:spcPts val="900"/>
              </a:spcBef>
              <a:spcAft>
                <a:spcPts val="0"/>
              </a:spcAft>
              <a:buSzPts val="2100"/>
              <a:buChar char="•"/>
              <a:defRPr b="1" i="0">
                <a:solidFill>
                  <a:schemeClr val="lt1"/>
                </a:solidFill>
                <a:latin typeface="Open Sans SemiBold"/>
                <a:ea typeface="Open Sans SemiBold"/>
                <a:cs typeface="Open Sans SemiBold"/>
                <a:sym typeface="Open Sans SemiBold"/>
              </a:defRPr>
            </a:lvl2pPr>
            <a:lvl3pPr indent="-355600" lvl="2" marL="1371600" algn="l">
              <a:lnSpc>
                <a:spcPct val="100000"/>
              </a:lnSpc>
              <a:spcBef>
                <a:spcPts val="900"/>
              </a:spcBef>
              <a:spcAft>
                <a:spcPts val="0"/>
              </a:spcAft>
              <a:buSzPts val="2000"/>
              <a:buChar char="•"/>
              <a:defRPr b="1" i="0">
                <a:solidFill>
                  <a:schemeClr val="lt1"/>
                </a:solidFill>
                <a:latin typeface="Open Sans SemiBold"/>
                <a:ea typeface="Open Sans SemiBold"/>
                <a:cs typeface="Open Sans SemiBold"/>
                <a:sym typeface="Open Sans SemiBold"/>
              </a:defRPr>
            </a:lvl3pPr>
            <a:lvl4pPr indent="-342900" lvl="3" marL="1828800" algn="l">
              <a:lnSpc>
                <a:spcPct val="100000"/>
              </a:lnSpc>
              <a:spcBef>
                <a:spcPts val="900"/>
              </a:spcBef>
              <a:spcAft>
                <a:spcPts val="0"/>
              </a:spcAft>
              <a:buSzPts val="1800"/>
              <a:buChar char="•"/>
              <a:defRPr b="1" i="0">
                <a:solidFill>
                  <a:schemeClr val="lt1"/>
                </a:solidFill>
                <a:latin typeface="Open Sans SemiBold"/>
                <a:ea typeface="Open Sans SemiBold"/>
                <a:cs typeface="Open Sans SemiBold"/>
                <a:sym typeface="Open Sans SemiBold"/>
              </a:defRPr>
            </a:lvl4pPr>
            <a:lvl5pPr indent="-336550" lvl="4" marL="2286000" algn="l">
              <a:lnSpc>
                <a:spcPct val="100000"/>
              </a:lnSpc>
              <a:spcBef>
                <a:spcPts val="900"/>
              </a:spcBef>
              <a:spcAft>
                <a:spcPts val="0"/>
              </a:spcAft>
              <a:buSzPts val="1700"/>
              <a:buChar char="•"/>
              <a:defRPr b="1" i="0">
                <a:solidFill>
                  <a:schemeClr val="lt1"/>
                </a:solidFill>
                <a:latin typeface="Open Sans SemiBold"/>
                <a:ea typeface="Open Sans SemiBold"/>
                <a:cs typeface="Open Sans SemiBold"/>
                <a:sym typeface="Open Sans SemiBold"/>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57" name="Google Shape;457;p44"/>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Text&#10;&#10;Description automatically generated" id="458" name="Google Shape;458;p44"/>
          <p:cNvPicPr preferRelativeResize="0"/>
          <p:nvPr/>
        </p:nvPicPr>
        <p:blipFill rotWithShape="1">
          <a:blip r:embed="rId3">
            <a:alphaModFix/>
          </a:blip>
          <a:srcRect b="0" l="0" r="0" t="0"/>
          <a:stretch/>
        </p:blipFill>
        <p:spPr>
          <a:xfrm>
            <a:off x="53580" y="4746918"/>
            <a:ext cx="924463" cy="392898"/>
          </a:xfrm>
          <a:prstGeom prst="rect">
            <a:avLst/>
          </a:prstGeom>
          <a:noFill/>
          <a:ln>
            <a:noFill/>
          </a:ln>
        </p:spPr>
      </p:pic>
      <p:sp>
        <p:nvSpPr>
          <p:cNvPr id="459" name="Google Shape;459;p44"/>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itle and Content">
  <p:cSld name="19_Title and Content">
    <p:spTree>
      <p:nvGrpSpPr>
        <p:cNvPr id="460" name="Shape 460"/>
        <p:cNvGrpSpPr/>
        <p:nvPr/>
      </p:nvGrpSpPr>
      <p:grpSpPr>
        <a:xfrm>
          <a:off x="0" y="0"/>
          <a:ext cx="0" cy="0"/>
          <a:chOff x="0" y="0"/>
          <a:chExt cx="0" cy="0"/>
        </a:xfrm>
      </p:grpSpPr>
      <p:sp>
        <p:nvSpPr>
          <p:cNvPr id="461" name="Google Shape;461;p45"/>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462" name="Google Shape;462;p45"/>
          <p:cNvPicPr preferRelativeResize="0"/>
          <p:nvPr/>
        </p:nvPicPr>
        <p:blipFill rotWithShape="1">
          <a:blip r:embed="rId2">
            <a:alphaModFix/>
          </a:blip>
          <a:srcRect b="0" l="0" r="0" t="0"/>
          <a:stretch/>
        </p:blipFill>
        <p:spPr>
          <a:xfrm>
            <a:off x="8739256" y="4832164"/>
            <a:ext cx="294537" cy="206973"/>
          </a:xfrm>
          <a:prstGeom prst="rect">
            <a:avLst/>
          </a:prstGeom>
          <a:noFill/>
          <a:ln>
            <a:noFill/>
          </a:ln>
        </p:spPr>
      </p:pic>
      <p:pic>
        <p:nvPicPr>
          <p:cNvPr descr="A close up of a sign&#10;&#10;Description automatically generated" id="463" name="Google Shape;463;p45"/>
          <p:cNvPicPr preferRelativeResize="0"/>
          <p:nvPr/>
        </p:nvPicPr>
        <p:blipFill rotWithShape="1">
          <a:blip r:embed="rId3">
            <a:alphaModFix/>
          </a:blip>
          <a:srcRect b="0" l="0" r="0" t="0"/>
          <a:stretch/>
        </p:blipFill>
        <p:spPr>
          <a:xfrm>
            <a:off x="115820" y="4858508"/>
            <a:ext cx="460251" cy="202062"/>
          </a:xfrm>
          <a:prstGeom prst="rect">
            <a:avLst/>
          </a:prstGeom>
          <a:noFill/>
          <a:ln>
            <a:noFill/>
          </a:ln>
        </p:spPr>
      </p:pic>
      <p:pic>
        <p:nvPicPr>
          <p:cNvPr id="464" name="Google Shape;464;p45"/>
          <p:cNvPicPr preferRelativeResize="0"/>
          <p:nvPr/>
        </p:nvPicPr>
        <p:blipFill rotWithShape="1">
          <a:blip r:embed="rId4">
            <a:alphaModFix/>
          </a:blip>
          <a:srcRect b="0" l="0" r="0" t="0"/>
          <a:stretch/>
        </p:blipFill>
        <p:spPr>
          <a:xfrm>
            <a:off x="0" y="0"/>
            <a:ext cx="9144000" cy="5143500"/>
          </a:xfrm>
          <a:prstGeom prst="rect">
            <a:avLst/>
          </a:prstGeom>
          <a:noFill/>
          <a:ln>
            <a:noFill/>
          </a:ln>
        </p:spPr>
      </p:pic>
      <p:sp>
        <p:nvSpPr>
          <p:cNvPr id="465" name="Google Shape;465;p45"/>
          <p:cNvSpPr/>
          <p:nvPr/>
        </p:nvSpPr>
        <p:spPr>
          <a:xfrm>
            <a:off x="0" y="-13872"/>
            <a:ext cx="9144000" cy="5157600"/>
          </a:xfrm>
          <a:prstGeom prst="rect">
            <a:avLst/>
          </a:prstGeom>
          <a:gradFill>
            <a:gsLst>
              <a:gs pos="0">
                <a:srgbClr val="0C5B79">
                  <a:alpha val="0"/>
                </a:srgbClr>
              </a:gs>
              <a:gs pos="20000">
                <a:srgbClr val="0C5B79">
                  <a:alpha val="0"/>
                </a:srgbClr>
              </a:gs>
              <a:gs pos="63000">
                <a:srgbClr val="0C5B79">
                  <a:alpha val="81568"/>
                </a:srgbClr>
              </a:gs>
              <a:gs pos="90000">
                <a:srgbClr val="0C5B79"/>
              </a:gs>
              <a:gs pos="100000">
                <a:srgbClr val="0C5B79"/>
              </a:gs>
            </a:gsLst>
            <a:lin ang="108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66" name="Google Shape;466;p45"/>
          <p:cNvSpPr/>
          <p:nvPr/>
        </p:nvSpPr>
        <p:spPr>
          <a:xfrm>
            <a:off x="312832" y="1619468"/>
            <a:ext cx="617100" cy="6171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id="467" name="Google Shape;467;p45"/>
          <p:cNvSpPr/>
          <p:nvPr/>
        </p:nvSpPr>
        <p:spPr>
          <a:xfrm>
            <a:off x="312832" y="2727543"/>
            <a:ext cx="617100" cy="617100"/>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id="468" name="Google Shape;468;p45"/>
          <p:cNvSpPr/>
          <p:nvPr/>
        </p:nvSpPr>
        <p:spPr>
          <a:xfrm>
            <a:off x="312832" y="3835617"/>
            <a:ext cx="617100" cy="617100"/>
          </a:xfrm>
          <a:prstGeom prst="ellipse">
            <a:avLst/>
          </a:prstGeom>
          <a:solidFill>
            <a:schemeClr val="accent5"/>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id="469" name="Google Shape;469;p45"/>
          <p:cNvSpPr txBox="1"/>
          <p:nvPr>
            <p:ph idx="1" type="body"/>
          </p:nvPr>
        </p:nvSpPr>
        <p:spPr>
          <a:xfrm>
            <a:off x="1164359" y="1748029"/>
            <a:ext cx="4081200" cy="7155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0"/>
              </a:spcBef>
              <a:spcAft>
                <a:spcPts val="0"/>
              </a:spcAft>
              <a:buSzPts val="2100"/>
              <a:buNone/>
              <a:defRPr b="0" i="0" sz="2100">
                <a:solidFill>
                  <a:schemeClr val="lt1"/>
                </a:solidFill>
                <a:latin typeface="Montserrat"/>
                <a:ea typeface="Montserrat"/>
                <a:cs typeface="Montserrat"/>
                <a:sym typeface="Montserrat"/>
              </a:defRPr>
            </a:lvl1pPr>
            <a:lvl2pPr indent="-228600" lvl="1" marL="914400" algn="l">
              <a:lnSpc>
                <a:spcPct val="100000"/>
              </a:lnSpc>
              <a:spcBef>
                <a:spcPts val="900"/>
              </a:spcBef>
              <a:spcAft>
                <a:spcPts val="0"/>
              </a:spcAft>
              <a:buSzPts val="2100"/>
              <a:buNone/>
              <a:defRPr b="1" i="0">
                <a:solidFill>
                  <a:schemeClr val="lt1"/>
                </a:solidFill>
                <a:latin typeface="Open Sans SemiBold"/>
                <a:ea typeface="Open Sans SemiBold"/>
                <a:cs typeface="Open Sans SemiBold"/>
                <a:sym typeface="Open Sans SemiBold"/>
              </a:defRPr>
            </a:lvl2pPr>
            <a:lvl3pPr indent="-228600" lvl="2" marL="1371600" algn="l">
              <a:lnSpc>
                <a:spcPct val="100000"/>
              </a:lnSpc>
              <a:spcBef>
                <a:spcPts val="900"/>
              </a:spcBef>
              <a:spcAft>
                <a:spcPts val="0"/>
              </a:spcAft>
              <a:buSzPts val="2000"/>
              <a:buNone/>
              <a:defRPr b="1" i="0">
                <a:solidFill>
                  <a:schemeClr val="lt1"/>
                </a:solidFill>
                <a:latin typeface="Open Sans SemiBold"/>
                <a:ea typeface="Open Sans SemiBold"/>
                <a:cs typeface="Open Sans SemiBold"/>
                <a:sym typeface="Open Sans SemiBold"/>
              </a:defRPr>
            </a:lvl3pPr>
            <a:lvl4pPr indent="-228600" lvl="3" marL="1828800" algn="l">
              <a:lnSpc>
                <a:spcPct val="100000"/>
              </a:lnSpc>
              <a:spcBef>
                <a:spcPts val="900"/>
              </a:spcBef>
              <a:spcAft>
                <a:spcPts val="0"/>
              </a:spcAft>
              <a:buSzPts val="1800"/>
              <a:buNone/>
              <a:defRPr b="1" i="0">
                <a:solidFill>
                  <a:schemeClr val="lt1"/>
                </a:solidFill>
                <a:latin typeface="Open Sans SemiBold"/>
                <a:ea typeface="Open Sans SemiBold"/>
                <a:cs typeface="Open Sans SemiBold"/>
                <a:sym typeface="Open Sans SemiBold"/>
              </a:defRPr>
            </a:lvl4pPr>
            <a:lvl5pPr indent="-228600" lvl="4" marL="2286000" algn="l">
              <a:lnSpc>
                <a:spcPct val="100000"/>
              </a:lnSpc>
              <a:spcBef>
                <a:spcPts val="900"/>
              </a:spcBef>
              <a:spcAft>
                <a:spcPts val="0"/>
              </a:spcAft>
              <a:buSzPts val="1700"/>
              <a:buNone/>
              <a:defRPr b="1" i="0">
                <a:solidFill>
                  <a:schemeClr val="lt1"/>
                </a:solidFill>
                <a:latin typeface="Open Sans SemiBold"/>
                <a:ea typeface="Open Sans SemiBold"/>
                <a:cs typeface="Open Sans SemiBold"/>
                <a:sym typeface="Open Sans SemiBold"/>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70" name="Google Shape;470;p45"/>
          <p:cNvSpPr txBox="1"/>
          <p:nvPr>
            <p:ph idx="2" type="body"/>
          </p:nvPr>
        </p:nvSpPr>
        <p:spPr>
          <a:xfrm>
            <a:off x="1164359" y="2855324"/>
            <a:ext cx="4081200" cy="7155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0"/>
              </a:spcBef>
              <a:spcAft>
                <a:spcPts val="0"/>
              </a:spcAft>
              <a:buSzPts val="2100"/>
              <a:buNone/>
              <a:defRPr b="0" i="0" sz="2100">
                <a:solidFill>
                  <a:schemeClr val="lt1"/>
                </a:solidFill>
                <a:latin typeface="Montserrat"/>
                <a:ea typeface="Montserrat"/>
                <a:cs typeface="Montserrat"/>
                <a:sym typeface="Montserrat"/>
              </a:defRPr>
            </a:lvl1pPr>
            <a:lvl2pPr indent="-228600" lvl="1" marL="914400" algn="l">
              <a:lnSpc>
                <a:spcPct val="100000"/>
              </a:lnSpc>
              <a:spcBef>
                <a:spcPts val="900"/>
              </a:spcBef>
              <a:spcAft>
                <a:spcPts val="0"/>
              </a:spcAft>
              <a:buSzPts val="2100"/>
              <a:buNone/>
              <a:defRPr b="1" i="0">
                <a:solidFill>
                  <a:schemeClr val="lt1"/>
                </a:solidFill>
                <a:latin typeface="Open Sans SemiBold"/>
                <a:ea typeface="Open Sans SemiBold"/>
                <a:cs typeface="Open Sans SemiBold"/>
                <a:sym typeface="Open Sans SemiBold"/>
              </a:defRPr>
            </a:lvl2pPr>
            <a:lvl3pPr indent="-228600" lvl="2" marL="1371600" algn="l">
              <a:lnSpc>
                <a:spcPct val="100000"/>
              </a:lnSpc>
              <a:spcBef>
                <a:spcPts val="900"/>
              </a:spcBef>
              <a:spcAft>
                <a:spcPts val="0"/>
              </a:spcAft>
              <a:buSzPts val="2000"/>
              <a:buNone/>
              <a:defRPr b="1" i="0">
                <a:solidFill>
                  <a:schemeClr val="lt1"/>
                </a:solidFill>
                <a:latin typeface="Open Sans SemiBold"/>
                <a:ea typeface="Open Sans SemiBold"/>
                <a:cs typeface="Open Sans SemiBold"/>
                <a:sym typeface="Open Sans SemiBold"/>
              </a:defRPr>
            </a:lvl3pPr>
            <a:lvl4pPr indent="-228600" lvl="3" marL="1828800" algn="l">
              <a:lnSpc>
                <a:spcPct val="100000"/>
              </a:lnSpc>
              <a:spcBef>
                <a:spcPts val="900"/>
              </a:spcBef>
              <a:spcAft>
                <a:spcPts val="0"/>
              </a:spcAft>
              <a:buSzPts val="1800"/>
              <a:buNone/>
              <a:defRPr b="1" i="0">
                <a:solidFill>
                  <a:schemeClr val="lt1"/>
                </a:solidFill>
                <a:latin typeface="Open Sans SemiBold"/>
                <a:ea typeface="Open Sans SemiBold"/>
                <a:cs typeface="Open Sans SemiBold"/>
                <a:sym typeface="Open Sans SemiBold"/>
              </a:defRPr>
            </a:lvl4pPr>
            <a:lvl5pPr indent="-228600" lvl="4" marL="2286000" algn="l">
              <a:lnSpc>
                <a:spcPct val="100000"/>
              </a:lnSpc>
              <a:spcBef>
                <a:spcPts val="900"/>
              </a:spcBef>
              <a:spcAft>
                <a:spcPts val="0"/>
              </a:spcAft>
              <a:buSzPts val="1700"/>
              <a:buNone/>
              <a:defRPr b="1" i="0">
                <a:solidFill>
                  <a:schemeClr val="lt1"/>
                </a:solidFill>
                <a:latin typeface="Open Sans SemiBold"/>
                <a:ea typeface="Open Sans SemiBold"/>
                <a:cs typeface="Open Sans SemiBold"/>
                <a:sym typeface="Open Sans SemiBold"/>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71" name="Google Shape;471;p45"/>
          <p:cNvSpPr txBox="1"/>
          <p:nvPr>
            <p:ph idx="3" type="body"/>
          </p:nvPr>
        </p:nvSpPr>
        <p:spPr>
          <a:xfrm>
            <a:off x="1164359" y="3964178"/>
            <a:ext cx="4081200" cy="7155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0"/>
              </a:spcBef>
              <a:spcAft>
                <a:spcPts val="0"/>
              </a:spcAft>
              <a:buSzPts val="2100"/>
              <a:buNone/>
              <a:defRPr b="0" i="0" sz="2100">
                <a:solidFill>
                  <a:schemeClr val="lt1"/>
                </a:solidFill>
                <a:latin typeface="Montserrat"/>
                <a:ea typeface="Montserrat"/>
                <a:cs typeface="Montserrat"/>
                <a:sym typeface="Montserrat"/>
              </a:defRPr>
            </a:lvl1pPr>
            <a:lvl2pPr indent="-228600" lvl="1" marL="914400" algn="l">
              <a:lnSpc>
                <a:spcPct val="100000"/>
              </a:lnSpc>
              <a:spcBef>
                <a:spcPts val="900"/>
              </a:spcBef>
              <a:spcAft>
                <a:spcPts val="0"/>
              </a:spcAft>
              <a:buSzPts val="2100"/>
              <a:buNone/>
              <a:defRPr b="1" i="0">
                <a:solidFill>
                  <a:schemeClr val="lt1"/>
                </a:solidFill>
                <a:latin typeface="Open Sans SemiBold"/>
                <a:ea typeface="Open Sans SemiBold"/>
                <a:cs typeface="Open Sans SemiBold"/>
                <a:sym typeface="Open Sans SemiBold"/>
              </a:defRPr>
            </a:lvl2pPr>
            <a:lvl3pPr indent="-228600" lvl="2" marL="1371600" algn="l">
              <a:lnSpc>
                <a:spcPct val="100000"/>
              </a:lnSpc>
              <a:spcBef>
                <a:spcPts val="900"/>
              </a:spcBef>
              <a:spcAft>
                <a:spcPts val="0"/>
              </a:spcAft>
              <a:buSzPts val="2000"/>
              <a:buNone/>
              <a:defRPr b="1" i="0">
                <a:solidFill>
                  <a:schemeClr val="lt1"/>
                </a:solidFill>
                <a:latin typeface="Open Sans SemiBold"/>
                <a:ea typeface="Open Sans SemiBold"/>
                <a:cs typeface="Open Sans SemiBold"/>
                <a:sym typeface="Open Sans SemiBold"/>
              </a:defRPr>
            </a:lvl3pPr>
            <a:lvl4pPr indent="-228600" lvl="3" marL="1828800" algn="l">
              <a:lnSpc>
                <a:spcPct val="100000"/>
              </a:lnSpc>
              <a:spcBef>
                <a:spcPts val="900"/>
              </a:spcBef>
              <a:spcAft>
                <a:spcPts val="0"/>
              </a:spcAft>
              <a:buSzPts val="1800"/>
              <a:buNone/>
              <a:defRPr b="1" i="0">
                <a:solidFill>
                  <a:schemeClr val="lt1"/>
                </a:solidFill>
                <a:latin typeface="Open Sans SemiBold"/>
                <a:ea typeface="Open Sans SemiBold"/>
                <a:cs typeface="Open Sans SemiBold"/>
                <a:sym typeface="Open Sans SemiBold"/>
              </a:defRPr>
            </a:lvl4pPr>
            <a:lvl5pPr indent="-228600" lvl="4" marL="2286000" algn="l">
              <a:lnSpc>
                <a:spcPct val="100000"/>
              </a:lnSpc>
              <a:spcBef>
                <a:spcPts val="900"/>
              </a:spcBef>
              <a:spcAft>
                <a:spcPts val="0"/>
              </a:spcAft>
              <a:buSzPts val="1700"/>
              <a:buNone/>
              <a:defRPr b="1" i="0">
                <a:solidFill>
                  <a:schemeClr val="lt1"/>
                </a:solidFill>
                <a:latin typeface="Open Sans SemiBold"/>
                <a:ea typeface="Open Sans SemiBold"/>
                <a:cs typeface="Open Sans SemiBold"/>
                <a:sym typeface="Open Sans SemiBold"/>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72" name="Google Shape;472;p45"/>
          <p:cNvSpPr/>
          <p:nvPr/>
        </p:nvSpPr>
        <p:spPr>
          <a:xfrm>
            <a:off x="0" y="-8585"/>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descr="Text&#10;&#10;Description automatically generated" id="473" name="Google Shape;473;p45"/>
          <p:cNvPicPr preferRelativeResize="0"/>
          <p:nvPr/>
        </p:nvPicPr>
        <p:blipFill rotWithShape="1">
          <a:blip r:embed="rId5">
            <a:alphaModFix/>
          </a:blip>
          <a:srcRect b="0" l="0" r="0" t="0"/>
          <a:stretch/>
        </p:blipFill>
        <p:spPr>
          <a:xfrm>
            <a:off x="53580" y="4746918"/>
            <a:ext cx="924463" cy="392898"/>
          </a:xfrm>
          <a:prstGeom prst="rect">
            <a:avLst/>
          </a:prstGeom>
          <a:noFill/>
          <a:ln>
            <a:noFill/>
          </a:ln>
        </p:spPr>
      </p:pic>
      <p:sp>
        <p:nvSpPr>
          <p:cNvPr id="474" name="Google Shape;474;p45"/>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
        <p:nvSpPr>
          <p:cNvPr id="475" name="Google Shape;475;p45"/>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itle and Content">
  <p:cSld name="25_Title and Content">
    <p:spTree>
      <p:nvGrpSpPr>
        <p:cNvPr id="476" name="Shape 476"/>
        <p:cNvGrpSpPr/>
        <p:nvPr/>
      </p:nvGrpSpPr>
      <p:grpSpPr>
        <a:xfrm>
          <a:off x="0" y="0"/>
          <a:ext cx="0" cy="0"/>
          <a:chOff x="0" y="0"/>
          <a:chExt cx="0" cy="0"/>
        </a:xfrm>
      </p:grpSpPr>
      <p:pic>
        <p:nvPicPr>
          <p:cNvPr id="477" name="Google Shape;477;p46"/>
          <p:cNvPicPr preferRelativeResize="0"/>
          <p:nvPr/>
        </p:nvPicPr>
        <p:blipFill rotWithShape="1">
          <a:blip r:embed="rId2">
            <a:alphaModFix/>
          </a:blip>
          <a:srcRect b="0" l="0" r="0" t="0"/>
          <a:stretch/>
        </p:blipFill>
        <p:spPr>
          <a:xfrm>
            <a:off x="1" y="0"/>
            <a:ext cx="9143998" cy="5143499"/>
          </a:xfrm>
          <a:prstGeom prst="rect">
            <a:avLst/>
          </a:prstGeom>
          <a:noFill/>
          <a:ln>
            <a:noFill/>
          </a:ln>
        </p:spPr>
      </p:pic>
      <p:sp>
        <p:nvSpPr>
          <p:cNvPr id="478" name="Google Shape;478;p46"/>
          <p:cNvSpPr/>
          <p:nvPr/>
        </p:nvSpPr>
        <p:spPr>
          <a:xfrm>
            <a:off x="0" y="0"/>
            <a:ext cx="9144000" cy="5143500"/>
          </a:xfrm>
          <a:prstGeom prst="rect">
            <a:avLst/>
          </a:prstGeom>
          <a:gradFill>
            <a:gsLst>
              <a:gs pos="0">
                <a:srgbClr val="0C5B79">
                  <a:alpha val="27450"/>
                </a:srgbClr>
              </a:gs>
              <a:gs pos="28000">
                <a:srgbClr val="0C5B79">
                  <a:alpha val="27450"/>
                </a:srgbClr>
              </a:gs>
              <a:gs pos="77000">
                <a:srgbClr val="0C5B79">
                  <a:alpha val="86274"/>
                </a:srgbClr>
              </a:gs>
              <a:gs pos="100000">
                <a:srgbClr val="0C5B79">
                  <a:alpha val="86274"/>
                </a:srgbClr>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79" name="Google Shape;479;p46"/>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80" name="Google Shape;480;p46"/>
          <p:cNvSpPr txBox="1"/>
          <p:nvPr>
            <p:ph idx="1" type="body"/>
          </p:nvPr>
        </p:nvSpPr>
        <p:spPr>
          <a:xfrm>
            <a:off x="4416029" y="1190625"/>
            <a:ext cx="4323300" cy="34053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0"/>
              </a:spcBef>
              <a:spcAft>
                <a:spcPts val="0"/>
              </a:spcAft>
              <a:buSzPts val="2400"/>
              <a:buNone/>
              <a:defRPr>
                <a:solidFill>
                  <a:schemeClr val="lt1"/>
                </a:solidFill>
              </a:defRPr>
            </a:lvl1pPr>
            <a:lvl2pPr indent="-361950" lvl="1" marL="914400" algn="l">
              <a:lnSpc>
                <a:spcPct val="100000"/>
              </a:lnSpc>
              <a:spcBef>
                <a:spcPts val="900"/>
              </a:spcBef>
              <a:spcAft>
                <a:spcPts val="0"/>
              </a:spcAft>
              <a:buSzPts val="2100"/>
              <a:buChar char="•"/>
              <a:defRPr>
                <a:solidFill>
                  <a:schemeClr val="lt1"/>
                </a:solidFill>
              </a:defRPr>
            </a:lvl2pPr>
            <a:lvl3pPr indent="-355600" lvl="2" marL="1371600" algn="l">
              <a:lnSpc>
                <a:spcPct val="100000"/>
              </a:lnSpc>
              <a:spcBef>
                <a:spcPts val="900"/>
              </a:spcBef>
              <a:spcAft>
                <a:spcPts val="0"/>
              </a:spcAft>
              <a:buSzPts val="2000"/>
              <a:buChar char="•"/>
              <a:defRPr>
                <a:solidFill>
                  <a:schemeClr val="lt1"/>
                </a:solidFill>
              </a:defRPr>
            </a:lvl3pPr>
            <a:lvl4pPr indent="-342900" lvl="3" marL="1828800" algn="l">
              <a:lnSpc>
                <a:spcPct val="100000"/>
              </a:lnSpc>
              <a:spcBef>
                <a:spcPts val="900"/>
              </a:spcBef>
              <a:spcAft>
                <a:spcPts val="0"/>
              </a:spcAft>
              <a:buSzPts val="1800"/>
              <a:buChar char="•"/>
              <a:defRPr>
                <a:solidFill>
                  <a:schemeClr val="lt1"/>
                </a:solidFill>
              </a:defRPr>
            </a:lvl4pPr>
            <a:lvl5pPr indent="-336550" lvl="4" marL="2286000" algn="l">
              <a:lnSpc>
                <a:spcPct val="100000"/>
              </a:lnSpc>
              <a:spcBef>
                <a:spcPts val="900"/>
              </a:spcBef>
              <a:spcAft>
                <a:spcPts val="0"/>
              </a:spcAft>
              <a:buSzPts val="1700"/>
              <a:buChar char="•"/>
              <a:defRPr>
                <a:solidFill>
                  <a:schemeClr val="lt1"/>
                </a:solidFill>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81" name="Google Shape;481;p46"/>
          <p:cNvSpPr txBox="1"/>
          <p:nvPr>
            <p:ph type="title"/>
          </p:nvPr>
        </p:nvSpPr>
        <p:spPr>
          <a:xfrm>
            <a:off x="256032" y="229865"/>
            <a:ext cx="8629200" cy="484800"/>
          </a:xfrm>
          <a:prstGeom prst="rect">
            <a:avLst/>
          </a:prstGeom>
          <a:noFill/>
          <a:ln>
            <a:noFill/>
          </a:ln>
        </p:spPr>
        <p:txBody>
          <a:bodyPr anchorCtr="0" anchor="t" bIns="34275" lIns="68575" spcFirstLastPara="1" rIns="68575" wrap="square" tIns="34275">
            <a:spAutoFit/>
          </a:bodyPr>
          <a:lstStyle>
            <a:lvl1pPr lvl="0" algn="r">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Text&#10;&#10;Description automatically generated" id="482" name="Google Shape;482;p46"/>
          <p:cNvPicPr preferRelativeResize="0"/>
          <p:nvPr/>
        </p:nvPicPr>
        <p:blipFill rotWithShape="1">
          <a:blip r:embed="rId3">
            <a:alphaModFix/>
          </a:blip>
          <a:srcRect b="0" l="0" r="0" t="0"/>
          <a:stretch/>
        </p:blipFill>
        <p:spPr>
          <a:xfrm>
            <a:off x="53580" y="4746918"/>
            <a:ext cx="924463" cy="392898"/>
          </a:xfrm>
          <a:prstGeom prst="rect">
            <a:avLst/>
          </a:prstGeom>
          <a:noFill/>
          <a:ln>
            <a:noFill/>
          </a:ln>
        </p:spPr>
      </p:pic>
      <p:sp>
        <p:nvSpPr>
          <p:cNvPr id="483" name="Google Shape;483;p46"/>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itle and Content">
  <p:cSld name="27_Title and Content">
    <p:spTree>
      <p:nvGrpSpPr>
        <p:cNvPr id="484" name="Shape 484"/>
        <p:cNvGrpSpPr/>
        <p:nvPr/>
      </p:nvGrpSpPr>
      <p:grpSpPr>
        <a:xfrm>
          <a:off x="0" y="0"/>
          <a:ext cx="0" cy="0"/>
          <a:chOff x="0" y="0"/>
          <a:chExt cx="0" cy="0"/>
        </a:xfrm>
      </p:grpSpPr>
      <p:pic>
        <p:nvPicPr>
          <p:cNvPr id="485" name="Google Shape;485;p47"/>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486" name="Google Shape;486;p47"/>
          <p:cNvSpPr/>
          <p:nvPr/>
        </p:nvSpPr>
        <p:spPr>
          <a:xfrm>
            <a:off x="0" y="0"/>
            <a:ext cx="9144000" cy="5143500"/>
          </a:xfrm>
          <a:prstGeom prst="rect">
            <a:avLst/>
          </a:prstGeom>
          <a:gradFill>
            <a:gsLst>
              <a:gs pos="0">
                <a:srgbClr val="0C5B79">
                  <a:alpha val="50588"/>
                </a:srgbClr>
              </a:gs>
              <a:gs pos="11000">
                <a:srgbClr val="0C5B79">
                  <a:alpha val="50588"/>
                </a:srgbClr>
              </a:gs>
              <a:gs pos="31000">
                <a:srgbClr val="0C5B79">
                  <a:alpha val="40000"/>
                </a:srgbClr>
              </a:gs>
              <a:gs pos="55000">
                <a:srgbClr val="0C5B79">
                  <a:alpha val="83529"/>
                </a:srgbClr>
              </a:gs>
              <a:gs pos="100000">
                <a:srgbClr val="0C5B79"/>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87" name="Google Shape;487;p47"/>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88" name="Google Shape;488;p47"/>
          <p:cNvSpPr txBox="1"/>
          <p:nvPr>
            <p:ph idx="1" type="body"/>
          </p:nvPr>
        </p:nvSpPr>
        <p:spPr>
          <a:xfrm>
            <a:off x="4416029" y="1190625"/>
            <a:ext cx="4323300" cy="3405300"/>
          </a:xfrm>
          <a:prstGeom prst="rect">
            <a:avLst/>
          </a:prstGeom>
          <a:noFill/>
          <a:ln>
            <a:noFill/>
          </a:ln>
        </p:spPr>
        <p:txBody>
          <a:bodyPr anchorCtr="0" anchor="t" bIns="34275" lIns="68575" spcFirstLastPara="1" rIns="68575" wrap="square" tIns="34275">
            <a:normAutofit/>
          </a:bodyPr>
          <a:lstStyle>
            <a:lvl1pPr indent="-361950" lvl="0" marL="457200" algn="l">
              <a:lnSpc>
                <a:spcPct val="100000"/>
              </a:lnSpc>
              <a:spcBef>
                <a:spcPts val="0"/>
              </a:spcBef>
              <a:spcAft>
                <a:spcPts val="0"/>
              </a:spcAft>
              <a:buSzPts val="2100"/>
              <a:buFont typeface="Arial"/>
              <a:buChar char="•"/>
              <a:defRPr sz="2100">
                <a:solidFill>
                  <a:schemeClr val="lt1"/>
                </a:solidFill>
              </a:defRPr>
            </a:lvl1pPr>
            <a:lvl2pPr indent="-361950" lvl="1" marL="914400" algn="l">
              <a:lnSpc>
                <a:spcPct val="100000"/>
              </a:lnSpc>
              <a:spcBef>
                <a:spcPts val="900"/>
              </a:spcBef>
              <a:spcAft>
                <a:spcPts val="0"/>
              </a:spcAft>
              <a:buSzPts val="2100"/>
              <a:buChar char="•"/>
              <a:defRPr>
                <a:solidFill>
                  <a:schemeClr val="lt1"/>
                </a:solidFill>
              </a:defRPr>
            </a:lvl2pPr>
            <a:lvl3pPr indent="-355600" lvl="2" marL="1371600" algn="l">
              <a:lnSpc>
                <a:spcPct val="100000"/>
              </a:lnSpc>
              <a:spcBef>
                <a:spcPts val="900"/>
              </a:spcBef>
              <a:spcAft>
                <a:spcPts val="0"/>
              </a:spcAft>
              <a:buSzPts val="2000"/>
              <a:buChar char="•"/>
              <a:defRPr>
                <a:solidFill>
                  <a:schemeClr val="lt1"/>
                </a:solidFill>
              </a:defRPr>
            </a:lvl3pPr>
            <a:lvl4pPr indent="-342900" lvl="3" marL="1828800" algn="l">
              <a:lnSpc>
                <a:spcPct val="100000"/>
              </a:lnSpc>
              <a:spcBef>
                <a:spcPts val="900"/>
              </a:spcBef>
              <a:spcAft>
                <a:spcPts val="0"/>
              </a:spcAft>
              <a:buSzPts val="1800"/>
              <a:buChar char="•"/>
              <a:defRPr>
                <a:solidFill>
                  <a:schemeClr val="lt1"/>
                </a:solidFill>
              </a:defRPr>
            </a:lvl4pPr>
            <a:lvl5pPr indent="-336550" lvl="4" marL="2286000" algn="l">
              <a:lnSpc>
                <a:spcPct val="100000"/>
              </a:lnSpc>
              <a:spcBef>
                <a:spcPts val="900"/>
              </a:spcBef>
              <a:spcAft>
                <a:spcPts val="0"/>
              </a:spcAft>
              <a:buSzPts val="1700"/>
              <a:buChar char="•"/>
              <a:defRPr>
                <a:solidFill>
                  <a:schemeClr val="lt1"/>
                </a:solidFill>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89" name="Google Shape;489;p47"/>
          <p:cNvSpPr txBox="1"/>
          <p:nvPr>
            <p:ph type="title"/>
          </p:nvPr>
        </p:nvSpPr>
        <p:spPr>
          <a:xfrm>
            <a:off x="256032" y="229865"/>
            <a:ext cx="8629200" cy="484800"/>
          </a:xfrm>
          <a:prstGeom prst="rect">
            <a:avLst/>
          </a:prstGeom>
          <a:noFill/>
          <a:ln>
            <a:noFill/>
          </a:ln>
        </p:spPr>
        <p:txBody>
          <a:bodyPr anchorCtr="0" anchor="t" bIns="34275" lIns="68575" spcFirstLastPara="1" rIns="68575" wrap="square" tIns="34275">
            <a:spAutoFit/>
          </a:bodyPr>
          <a:lstStyle>
            <a:lvl1pPr lvl="0" algn="r">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Text&#10;&#10;Description automatically generated" id="490" name="Google Shape;490;p47"/>
          <p:cNvPicPr preferRelativeResize="0"/>
          <p:nvPr/>
        </p:nvPicPr>
        <p:blipFill rotWithShape="1">
          <a:blip r:embed="rId3">
            <a:alphaModFix/>
          </a:blip>
          <a:srcRect b="0" l="0" r="0" t="0"/>
          <a:stretch/>
        </p:blipFill>
        <p:spPr>
          <a:xfrm>
            <a:off x="53580" y="4746918"/>
            <a:ext cx="924463" cy="392898"/>
          </a:xfrm>
          <a:prstGeom prst="rect">
            <a:avLst/>
          </a:prstGeom>
          <a:noFill/>
          <a:ln>
            <a:noFill/>
          </a:ln>
        </p:spPr>
      </p:pic>
      <p:sp>
        <p:nvSpPr>
          <p:cNvPr id="491" name="Google Shape;491;p47"/>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itle and Content" showMasterSp="0">
  <p:cSld name="24_Title and Content">
    <p:spTree>
      <p:nvGrpSpPr>
        <p:cNvPr id="492" name="Shape 492"/>
        <p:cNvGrpSpPr/>
        <p:nvPr/>
      </p:nvGrpSpPr>
      <p:grpSpPr>
        <a:xfrm>
          <a:off x="0" y="0"/>
          <a:ext cx="0" cy="0"/>
          <a:chOff x="0" y="0"/>
          <a:chExt cx="0" cy="0"/>
        </a:xfrm>
      </p:grpSpPr>
      <p:pic>
        <p:nvPicPr>
          <p:cNvPr id="493" name="Google Shape;493;p48"/>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494" name="Google Shape;494;p48"/>
          <p:cNvSpPr/>
          <p:nvPr/>
        </p:nvSpPr>
        <p:spPr>
          <a:xfrm>
            <a:off x="0" y="0"/>
            <a:ext cx="9144000" cy="5143500"/>
          </a:xfrm>
          <a:prstGeom prst="rect">
            <a:avLst/>
          </a:prstGeom>
          <a:gradFill>
            <a:gsLst>
              <a:gs pos="0">
                <a:srgbClr val="0C5B79">
                  <a:alpha val="0"/>
                </a:srgbClr>
              </a:gs>
              <a:gs pos="30000">
                <a:srgbClr val="0C5B79">
                  <a:alpha val="0"/>
                </a:srgbClr>
              </a:gs>
              <a:gs pos="55000">
                <a:srgbClr val="0C5B79">
                  <a:alpha val="74509"/>
                </a:srgbClr>
              </a:gs>
              <a:gs pos="68000">
                <a:srgbClr val="0C5B79">
                  <a:alpha val="92549"/>
                </a:srgbClr>
              </a:gs>
              <a:gs pos="100000">
                <a:srgbClr val="0C5B79">
                  <a:alpha val="92549"/>
                </a:srgbClr>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95" name="Google Shape;495;p48"/>
          <p:cNvSpPr txBox="1"/>
          <p:nvPr/>
        </p:nvSpPr>
        <p:spPr>
          <a:xfrm>
            <a:off x="197930" y="3831638"/>
            <a:ext cx="8485800" cy="885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chemeClr val="lt1"/>
              </a:buClr>
              <a:buSzPts val="5300"/>
              <a:buFont typeface="Montserrat"/>
              <a:buNone/>
            </a:pPr>
            <a:r>
              <a:rPr b="1" i="0" lang="en-US" sz="5300" u="none" cap="none" strike="noStrike">
                <a:solidFill>
                  <a:schemeClr val="lt1"/>
                </a:solidFill>
                <a:latin typeface="Montserrat"/>
                <a:ea typeface="Montserrat"/>
                <a:cs typeface="Montserrat"/>
                <a:sym typeface="Montserrat"/>
              </a:rPr>
              <a:t>Thank you</a:t>
            </a:r>
            <a:endParaRPr b="0" i="0" sz="1100" u="none" cap="none" strike="noStrike">
              <a:solidFill>
                <a:srgbClr val="000000"/>
              </a:solidFill>
              <a:latin typeface="Arial"/>
              <a:ea typeface="Arial"/>
              <a:cs typeface="Arial"/>
              <a:sym typeface="Arial"/>
            </a:endParaRPr>
          </a:p>
        </p:txBody>
      </p:sp>
      <p:cxnSp>
        <p:nvCxnSpPr>
          <p:cNvPr id="496" name="Google Shape;496;p48"/>
          <p:cNvCxnSpPr/>
          <p:nvPr/>
        </p:nvCxnSpPr>
        <p:spPr>
          <a:xfrm>
            <a:off x="0" y="4750902"/>
            <a:ext cx="9144000" cy="0"/>
          </a:xfrm>
          <a:prstGeom prst="straightConnector1">
            <a:avLst/>
          </a:prstGeom>
          <a:noFill/>
          <a:ln cap="flat" cmpd="sng" w="19050">
            <a:solidFill>
              <a:schemeClr val="accent1"/>
            </a:solidFill>
            <a:prstDash val="solid"/>
            <a:miter lim="800000"/>
            <a:headEnd len="sm" w="sm" type="none"/>
            <a:tailEnd len="sm" w="sm" type="none"/>
          </a:ln>
        </p:spPr>
      </p:cxnSp>
      <p:cxnSp>
        <p:nvCxnSpPr>
          <p:cNvPr id="497" name="Google Shape;497;p48"/>
          <p:cNvCxnSpPr/>
          <p:nvPr/>
        </p:nvCxnSpPr>
        <p:spPr>
          <a:xfrm>
            <a:off x="0" y="4750902"/>
            <a:ext cx="9144000" cy="0"/>
          </a:xfrm>
          <a:prstGeom prst="straightConnector1">
            <a:avLst/>
          </a:prstGeom>
          <a:noFill/>
          <a:ln cap="flat" cmpd="sng" w="19050">
            <a:solidFill>
              <a:schemeClr val="accent1"/>
            </a:solidFill>
            <a:prstDash val="solid"/>
            <a:miter lim="800000"/>
            <a:headEnd len="sm" w="sm" type="none"/>
            <a:tailEnd len="sm" w="sm" type="none"/>
          </a:ln>
        </p:spPr>
      </p:cxnSp>
      <p:cxnSp>
        <p:nvCxnSpPr>
          <p:cNvPr id="498" name="Google Shape;498;p48"/>
          <p:cNvCxnSpPr/>
          <p:nvPr/>
        </p:nvCxnSpPr>
        <p:spPr>
          <a:xfrm>
            <a:off x="0" y="4750902"/>
            <a:ext cx="9144000" cy="0"/>
          </a:xfrm>
          <a:prstGeom prst="straightConnector1">
            <a:avLst/>
          </a:prstGeom>
          <a:noFill/>
          <a:ln cap="flat" cmpd="sng" w="19050">
            <a:solidFill>
              <a:schemeClr val="accent1"/>
            </a:solidFill>
            <a:prstDash val="solid"/>
            <a:miter lim="800000"/>
            <a:headEnd len="sm" w="sm" type="none"/>
            <a:tailEnd len="sm" w="sm" type="none"/>
          </a:ln>
        </p:spPr>
      </p:cxnSp>
      <p:cxnSp>
        <p:nvCxnSpPr>
          <p:cNvPr id="499" name="Google Shape;499;p48"/>
          <p:cNvCxnSpPr/>
          <p:nvPr/>
        </p:nvCxnSpPr>
        <p:spPr>
          <a:xfrm>
            <a:off x="0" y="4750902"/>
            <a:ext cx="9144000" cy="0"/>
          </a:xfrm>
          <a:prstGeom prst="straightConnector1">
            <a:avLst/>
          </a:prstGeom>
          <a:noFill/>
          <a:ln cap="flat" cmpd="sng" w="34925">
            <a:solidFill>
              <a:schemeClr val="accent1"/>
            </a:solidFill>
            <a:prstDash val="solid"/>
            <a:miter lim="800000"/>
            <a:headEnd len="sm" w="sm" type="none"/>
            <a:tailEnd len="sm" w="sm" type="none"/>
          </a:ln>
        </p:spPr>
      </p:cxnSp>
      <p:pic>
        <p:nvPicPr>
          <p:cNvPr descr="Text&#10;&#10;Description automatically generated" id="500" name="Google Shape;500;p48"/>
          <p:cNvPicPr preferRelativeResize="0"/>
          <p:nvPr/>
        </p:nvPicPr>
        <p:blipFill rotWithShape="1">
          <a:blip r:embed="rId3">
            <a:alphaModFix/>
          </a:blip>
          <a:srcRect b="0" l="0" r="0" t="0"/>
          <a:stretch/>
        </p:blipFill>
        <p:spPr>
          <a:xfrm>
            <a:off x="6228129" y="72617"/>
            <a:ext cx="2915869" cy="1239245"/>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Title and Content" showMasterSp="0">
  <p:cSld name="35_Title and Content">
    <p:spTree>
      <p:nvGrpSpPr>
        <p:cNvPr id="501" name="Shape 501"/>
        <p:cNvGrpSpPr/>
        <p:nvPr/>
      </p:nvGrpSpPr>
      <p:grpSpPr>
        <a:xfrm>
          <a:off x="0" y="0"/>
          <a:ext cx="0" cy="0"/>
          <a:chOff x="0" y="0"/>
          <a:chExt cx="0" cy="0"/>
        </a:xfrm>
      </p:grpSpPr>
      <p:pic>
        <p:nvPicPr>
          <p:cNvPr id="502" name="Google Shape;502;p49"/>
          <p:cNvPicPr preferRelativeResize="0"/>
          <p:nvPr/>
        </p:nvPicPr>
        <p:blipFill rotWithShape="1">
          <a:blip r:embed="rId2">
            <a:alphaModFix/>
          </a:blip>
          <a:srcRect b="0" l="0" r="0" t="0"/>
          <a:stretch/>
        </p:blipFill>
        <p:spPr>
          <a:xfrm>
            <a:off x="0" y="-1"/>
            <a:ext cx="9143998" cy="5143501"/>
          </a:xfrm>
          <a:prstGeom prst="rect">
            <a:avLst/>
          </a:prstGeom>
          <a:noFill/>
          <a:ln>
            <a:noFill/>
          </a:ln>
        </p:spPr>
      </p:pic>
      <p:sp>
        <p:nvSpPr>
          <p:cNvPr id="503" name="Google Shape;503;p49"/>
          <p:cNvSpPr/>
          <p:nvPr/>
        </p:nvSpPr>
        <p:spPr>
          <a:xfrm rot="10800000">
            <a:off x="-10" y="0"/>
            <a:ext cx="9144000" cy="5143500"/>
          </a:xfrm>
          <a:prstGeom prst="rect">
            <a:avLst/>
          </a:prstGeom>
          <a:gradFill>
            <a:gsLst>
              <a:gs pos="0">
                <a:srgbClr val="0C5B79">
                  <a:alpha val="73333"/>
                </a:srgbClr>
              </a:gs>
              <a:gs pos="29000">
                <a:srgbClr val="0C5B79">
                  <a:alpha val="73333"/>
                </a:srgbClr>
              </a:gs>
              <a:gs pos="54000">
                <a:srgbClr val="0C5B79">
                  <a:alpha val="22352"/>
                </a:srgbClr>
              </a:gs>
              <a:gs pos="86000">
                <a:srgbClr val="0C5B79">
                  <a:alpha val="7450"/>
                </a:srgbClr>
              </a:gs>
              <a:gs pos="100000">
                <a:srgbClr val="0C5B79">
                  <a:alpha val="7450"/>
                </a:srgbClr>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04" name="Google Shape;504;p49"/>
          <p:cNvSpPr txBox="1"/>
          <p:nvPr/>
        </p:nvSpPr>
        <p:spPr>
          <a:xfrm>
            <a:off x="197930" y="3831638"/>
            <a:ext cx="8485800" cy="885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chemeClr val="lt1"/>
              </a:buClr>
              <a:buSzPts val="5300"/>
              <a:buFont typeface="Montserrat"/>
              <a:buNone/>
            </a:pPr>
            <a:r>
              <a:rPr b="1" i="0" lang="en-US" sz="5300" u="none" cap="none" strike="noStrike">
                <a:solidFill>
                  <a:schemeClr val="lt1"/>
                </a:solidFill>
                <a:latin typeface="Montserrat"/>
                <a:ea typeface="Montserrat"/>
                <a:cs typeface="Montserrat"/>
                <a:sym typeface="Montserrat"/>
              </a:rPr>
              <a:t>Thank you</a:t>
            </a:r>
            <a:endParaRPr b="0" i="0" sz="1100" u="none" cap="none" strike="noStrike">
              <a:solidFill>
                <a:srgbClr val="000000"/>
              </a:solidFill>
              <a:latin typeface="Arial"/>
              <a:ea typeface="Arial"/>
              <a:cs typeface="Arial"/>
              <a:sym typeface="Arial"/>
            </a:endParaRPr>
          </a:p>
        </p:txBody>
      </p:sp>
      <p:cxnSp>
        <p:nvCxnSpPr>
          <p:cNvPr id="505" name="Google Shape;505;p49"/>
          <p:cNvCxnSpPr/>
          <p:nvPr/>
        </p:nvCxnSpPr>
        <p:spPr>
          <a:xfrm>
            <a:off x="0" y="4750902"/>
            <a:ext cx="9144000" cy="0"/>
          </a:xfrm>
          <a:prstGeom prst="straightConnector1">
            <a:avLst/>
          </a:prstGeom>
          <a:noFill/>
          <a:ln cap="flat" cmpd="sng" w="19050">
            <a:solidFill>
              <a:schemeClr val="accent1"/>
            </a:solidFill>
            <a:prstDash val="solid"/>
            <a:miter lim="800000"/>
            <a:headEnd len="sm" w="sm" type="none"/>
            <a:tailEnd len="sm" w="sm" type="none"/>
          </a:ln>
        </p:spPr>
      </p:cxnSp>
      <p:pic>
        <p:nvPicPr>
          <p:cNvPr id="506" name="Google Shape;506;p49"/>
          <p:cNvPicPr preferRelativeResize="0"/>
          <p:nvPr/>
        </p:nvPicPr>
        <p:blipFill rotWithShape="1">
          <a:blip r:embed="rId3">
            <a:alphaModFix/>
          </a:blip>
          <a:srcRect b="0" l="0" r="0" t="0"/>
          <a:stretch/>
        </p:blipFill>
        <p:spPr>
          <a:xfrm>
            <a:off x="8576188" y="115715"/>
            <a:ext cx="400011" cy="281088"/>
          </a:xfrm>
          <a:prstGeom prst="rect">
            <a:avLst/>
          </a:prstGeom>
          <a:noFill/>
          <a:ln>
            <a:noFill/>
          </a:ln>
        </p:spPr>
      </p:pic>
      <p:pic>
        <p:nvPicPr>
          <p:cNvPr descr="A close up of a sign&#10;&#10;Description automatically generated" id="507" name="Google Shape;507;p49"/>
          <p:cNvPicPr preferRelativeResize="0"/>
          <p:nvPr/>
        </p:nvPicPr>
        <p:blipFill rotWithShape="1">
          <a:blip r:embed="rId4">
            <a:alphaModFix/>
          </a:blip>
          <a:srcRect b="0" l="0" r="0" t="0"/>
          <a:stretch/>
        </p:blipFill>
        <p:spPr>
          <a:xfrm>
            <a:off x="167801" y="115715"/>
            <a:ext cx="899046" cy="394703"/>
          </a:xfrm>
          <a:prstGeom prst="rect">
            <a:avLst/>
          </a:prstGeom>
          <a:noFill/>
          <a:ln>
            <a:noFill/>
          </a:ln>
        </p:spPr>
      </p:pic>
      <p:cxnSp>
        <p:nvCxnSpPr>
          <p:cNvPr id="508" name="Google Shape;508;p49"/>
          <p:cNvCxnSpPr/>
          <p:nvPr/>
        </p:nvCxnSpPr>
        <p:spPr>
          <a:xfrm>
            <a:off x="0" y="4750902"/>
            <a:ext cx="9144000" cy="0"/>
          </a:xfrm>
          <a:prstGeom prst="straightConnector1">
            <a:avLst/>
          </a:prstGeom>
          <a:noFill/>
          <a:ln cap="flat" cmpd="sng" w="19050">
            <a:solidFill>
              <a:schemeClr val="accent1"/>
            </a:solidFill>
            <a:prstDash val="solid"/>
            <a:miter lim="800000"/>
            <a:headEnd len="sm" w="sm" type="none"/>
            <a:tailEnd len="sm" w="sm" type="none"/>
          </a:ln>
        </p:spPr>
      </p:cxnSp>
      <p:cxnSp>
        <p:nvCxnSpPr>
          <p:cNvPr id="509" name="Google Shape;509;p49"/>
          <p:cNvCxnSpPr/>
          <p:nvPr/>
        </p:nvCxnSpPr>
        <p:spPr>
          <a:xfrm>
            <a:off x="0" y="4750902"/>
            <a:ext cx="9144000" cy="0"/>
          </a:xfrm>
          <a:prstGeom prst="straightConnector1">
            <a:avLst/>
          </a:prstGeom>
          <a:noFill/>
          <a:ln cap="flat" cmpd="sng" w="19050">
            <a:solidFill>
              <a:schemeClr val="accent1"/>
            </a:solidFill>
            <a:prstDash val="solid"/>
            <a:miter lim="800000"/>
            <a:headEnd len="sm" w="sm" type="none"/>
            <a:tailEnd len="sm" w="sm" type="none"/>
          </a:ln>
        </p:spPr>
      </p:cxnSp>
      <p:cxnSp>
        <p:nvCxnSpPr>
          <p:cNvPr id="510" name="Google Shape;510;p49"/>
          <p:cNvCxnSpPr/>
          <p:nvPr/>
        </p:nvCxnSpPr>
        <p:spPr>
          <a:xfrm>
            <a:off x="0" y="4750902"/>
            <a:ext cx="9144000" cy="0"/>
          </a:xfrm>
          <a:prstGeom prst="straightConnector1">
            <a:avLst/>
          </a:prstGeom>
          <a:noFill/>
          <a:ln cap="flat" cmpd="sng" w="34925">
            <a:solidFill>
              <a:schemeClr val="accent1"/>
            </a:solidFill>
            <a:prstDash val="solid"/>
            <a:miter lim="800000"/>
            <a:headEnd len="sm" w="sm" type="none"/>
            <a:tailEnd len="sm" w="sm" type="none"/>
          </a:ln>
        </p:spPr>
      </p:cxn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Title and Content" showMasterSp="0">
  <p:cSld name="36_Title and Content">
    <p:spTree>
      <p:nvGrpSpPr>
        <p:cNvPr id="511" name="Shape 511"/>
        <p:cNvGrpSpPr/>
        <p:nvPr/>
      </p:nvGrpSpPr>
      <p:grpSpPr>
        <a:xfrm>
          <a:off x="0" y="0"/>
          <a:ext cx="0" cy="0"/>
          <a:chOff x="0" y="0"/>
          <a:chExt cx="0" cy="0"/>
        </a:xfrm>
      </p:grpSpPr>
      <p:pic>
        <p:nvPicPr>
          <p:cNvPr id="512" name="Google Shape;512;p50"/>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13" name="Google Shape;513;p50"/>
          <p:cNvSpPr/>
          <p:nvPr/>
        </p:nvSpPr>
        <p:spPr>
          <a:xfrm>
            <a:off x="0" y="0"/>
            <a:ext cx="9144000" cy="5143500"/>
          </a:xfrm>
          <a:prstGeom prst="rect">
            <a:avLst/>
          </a:prstGeom>
          <a:gradFill>
            <a:gsLst>
              <a:gs pos="0">
                <a:srgbClr val="0C5B79">
                  <a:alpha val="73333"/>
                </a:srgbClr>
              </a:gs>
              <a:gs pos="28000">
                <a:srgbClr val="0C5B79">
                  <a:alpha val="73333"/>
                </a:srgbClr>
              </a:gs>
              <a:gs pos="54000">
                <a:srgbClr val="0C5B79">
                  <a:alpha val="41568"/>
                </a:srgbClr>
              </a:gs>
              <a:gs pos="77000">
                <a:srgbClr val="0C5B79">
                  <a:alpha val="7450"/>
                </a:srgbClr>
              </a:gs>
              <a:gs pos="100000">
                <a:srgbClr val="0C5B79">
                  <a:alpha val="7450"/>
                </a:srgbClr>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14" name="Google Shape;514;p50"/>
          <p:cNvSpPr txBox="1"/>
          <p:nvPr/>
        </p:nvSpPr>
        <p:spPr>
          <a:xfrm>
            <a:off x="197930" y="3831638"/>
            <a:ext cx="8485800" cy="885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lt1"/>
              </a:buClr>
              <a:buSzPts val="5300"/>
              <a:buFont typeface="Montserrat"/>
              <a:buNone/>
            </a:pPr>
            <a:r>
              <a:rPr b="1" i="0" lang="en-US" sz="5300" u="none" cap="none" strike="noStrike">
                <a:solidFill>
                  <a:schemeClr val="lt1"/>
                </a:solidFill>
                <a:latin typeface="Montserrat"/>
                <a:ea typeface="Montserrat"/>
                <a:cs typeface="Montserrat"/>
                <a:sym typeface="Montserrat"/>
              </a:rPr>
              <a:t>Thank you</a:t>
            </a:r>
            <a:endParaRPr b="0" i="0" sz="1100" u="none" cap="none" strike="noStrike">
              <a:solidFill>
                <a:srgbClr val="000000"/>
              </a:solidFill>
              <a:latin typeface="Arial"/>
              <a:ea typeface="Arial"/>
              <a:cs typeface="Arial"/>
              <a:sym typeface="Arial"/>
            </a:endParaRPr>
          </a:p>
        </p:txBody>
      </p:sp>
      <p:cxnSp>
        <p:nvCxnSpPr>
          <p:cNvPr id="515" name="Google Shape;515;p50"/>
          <p:cNvCxnSpPr/>
          <p:nvPr/>
        </p:nvCxnSpPr>
        <p:spPr>
          <a:xfrm>
            <a:off x="0" y="4750902"/>
            <a:ext cx="9144000" cy="0"/>
          </a:xfrm>
          <a:prstGeom prst="straightConnector1">
            <a:avLst/>
          </a:prstGeom>
          <a:noFill/>
          <a:ln cap="flat" cmpd="sng" w="19050">
            <a:solidFill>
              <a:schemeClr val="accent1"/>
            </a:solidFill>
            <a:prstDash val="solid"/>
            <a:miter lim="800000"/>
            <a:headEnd len="sm" w="sm" type="none"/>
            <a:tailEnd len="sm" w="sm" type="none"/>
          </a:ln>
        </p:spPr>
      </p:cxnSp>
      <p:cxnSp>
        <p:nvCxnSpPr>
          <p:cNvPr id="516" name="Google Shape;516;p50"/>
          <p:cNvCxnSpPr/>
          <p:nvPr/>
        </p:nvCxnSpPr>
        <p:spPr>
          <a:xfrm>
            <a:off x="0" y="4750902"/>
            <a:ext cx="9144000" cy="0"/>
          </a:xfrm>
          <a:prstGeom prst="straightConnector1">
            <a:avLst/>
          </a:prstGeom>
          <a:noFill/>
          <a:ln cap="flat" cmpd="sng" w="19050">
            <a:solidFill>
              <a:schemeClr val="accent1"/>
            </a:solidFill>
            <a:prstDash val="solid"/>
            <a:miter lim="800000"/>
            <a:headEnd len="sm" w="sm" type="none"/>
            <a:tailEnd len="sm" w="sm" type="none"/>
          </a:ln>
        </p:spPr>
      </p:cxnSp>
      <p:cxnSp>
        <p:nvCxnSpPr>
          <p:cNvPr id="517" name="Google Shape;517;p50"/>
          <p:cNvCxnSpPr/>
          <p:nvPr/>
        </p:nvCxnSpPr>
        <p:spPr>
          <a:xfrm>
            <a:off x="0" y="4750902"/>
            <a:ext cx="9144000" cy="0"/>
          </a:xfrm>
          <a:prstGeom prst="straightConnector1">
            <a:avLst/>
          </a:prstGeom>
          <a:noFill/>
          <a:ln cap="flat" cmpd="sng" w="19050">
            <a:solidFill>
              <a:schemeClr val="accent1"/>
            </a:solidFill>
            <a:prstDash val="solid"/>
            <a:miter lim="800000"/>
            <a:headEnd len="sm" w="sm" type="none"/>
            <a:tailEnd len="sm" w="sm" type="none"/>
          </a:ln>
        </p:spPr>
      </p:cxnSp>
      <p:cxnSp>
        <p:nvCxnSpPr>
          <p:cNvPr id="518" name="Google Shape;518;p50"/>
          <p:cNvCxnSpPr/>
          <p:nvPr/>
        </p:nvCxnSpPr>
        <p:spPr>
          <a:xfrm>
            <a:off x="0" y="4750902"/>
            <a:ext cx="9144000" cy="0"/>
          </a:xfrm>
          <a:prstGeom prst="straightConnector1">
            <a:avLst/>
          </a:prstGeom>
          <a:noFill/>
          <a:ln cap="flat" cmpd="sng" w="34925">
            <a:solidFill>
              <a:schemeClr val="accent1"/>
            </a:solidFill>
            <a:prstDash val="solid"/>
            <a:miter lim="800000"/>
            <a:headEnd len="sm" w="sm" type="none"/>
            <a:tailEnd len="sm" w="sm" type="none"/>
          </a:ln>
        </p:spPr>
      </p:cxnSp>
      <p:pic>
        <p:nvPicPr>
          <p:cNvPr descr="Text&#10;&#10;Description automatically generated" id="519" name="Google Shape;519;p50"/>
          <p:cNvPicPr preferRelativeResize="0"/>
          <p:nvPr/>
        </p:nvPicPr>
        <p:blipFill rotWithShape="1">
          <a:blip r:embed="rId3">
            <a:alphaModFix/>
          </a:blip>
          <a:srcRect b="0" l="0" r="0" t="0"/>
          <a:stretch/>
        </p:blipFill>
        <p:spPr>
          <a:xfrm>
            <a:off x="197930" y="238280"/>
            <a:ext cx="1653419" cy="70270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bg>
      <p:bgPr>
        <a:solidFill>
          <a:srgbClr val="000001"/>
        </a:solidFill>
      </p:bgPr>
    </p:bg>
    <p:spTree>
      <p:nvGrpSpPr>
        <p:cNvPr id="32" name="Shape 32"/>
        <p:cNvGrpSpPr/>
        <p:nvPr/>
      </p:nvGrpSpPr>
      <p:grpSpPr>
        <a:xfrm>
          <a:off x="0" y="0"/>
          <a:ext cx="0" cy="0"/>
          <a:chOff x="0" y="0"/>
          <a:chExt cx="0" cy="0"/>
        </a:xfrm>
      </p:grpSpPr>
      <p:pic>
        <p:nvPicPr>
          <p:cNvPr id="33" name="Google Shape;33;p6"/>
          <p:cNvPicPr preferRelativeResize="0"/>
          <p:nvPr/>
        </p:nvPicPr>
        <p:blipFill rotWithShape="1">
          <a:blip r:embed="rId2">
            <a:alphaModFix/>
          </a:blip>
          <a:srcRect b="0" l="0" r="0" t="0"/>
          <a:stretch/>
        </p:blipFill>
        <p:spPr>
          <a:xfrm>
            <a:off x="2039" y="21336"/>
            <a:ext cx="9139920" cy="5122163"/>
          </a:xfrm>
          <a:prstGeom prst="rect">
            <a:avLst/>
          </a:prstGeom>
          <a:noFill/>
          <a:ln>
            <a:noFill/>
          </a:ln>
        </p:spPr>
      </p:pic>
      <p:sp>
        <p:nvSpPr>
          <p:cNvPr id="34" name="Google Shape;34;p6"/>
          <p:cNvSpPr/>
          <p:nvPr/>
        </p:nvSpPr>
        <p:spPr>
          <a:xfrm>
            <a:off x="0" y="1"/>
            <a:ext cx="9144000" cy="5143500"/>
          </a:xfrm>
          <a:prstGeom prst="rect">
            <a:avLst/>
          </a:prstGeom>
          <a:gradFill>
            <a:gsLst>
              <a:gs pos="0">
                <a:srgbClr val="0C5B79">
                  <a:alpha val="25490"/>
                </a:srgbClr>
              </a:gs>
              <a:gs pos="8000">
                <a:srgbClr val="0C5B79">
                  <a:alpha val="25490"/>
                </a:srgbClr>
              </a:gs>
              <a:gs pos="49000">
                <a:srgbClr val="0C5B79">
                  <a:alpha val="73333"/>
                </a:srgbClr>
              </a:gs>
              <a:gs pos="84000">
                <a:srgbClr val="0C5B79">
                  <a:alpha val="56470"/>
                </a:srgbClr>
              </a:gs>
              <a:gs pos="100000">
                <a:srgbClr val="0C5B79">
                  <a:alpha val="56470"/>
                </a:srgbClr>
              </a:gs>
            </a:gsLst>
            <a:lin ang="162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5" name="Google Shape;35;p6"/>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6" name="Google Shape;36;p6"/>
          <p:cNvSpPr txBox="1"/>
          <p:nvPr>
            <p:ph idx="1" type="body"/>
          </p:nvPr>
        </p:nvSpPr>
        <p:spPr>
          <a:xfrm>
            <a:off x="256033" y="1177529"/>
            <a:ext cx="5021700" cy="33552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0"/>
              </a:spcBef>
              <a:spcAft>
                <a:spcPts val="0"/>
              </a:spcAft>
              <a:buSzPts val="2400"/>
              <a:buNone/>
              <a:defRPr>
                <a:solidFill>
                  <a:schemeClr val="lt1"/>
                </a:solidFill>
              </a:defRPr>
            </a:lvl1pPr>
            <a:lvl2pPr indent="-361950" lvl="1" marL="914400" algn="l">
              <a:lnSpc>
                <a:spcPct val="100000"/>
              </a:lnSpc>
              <a:spcBef>
                <a:spcPts val="900"/>
              </a:spcBef>
              <a:spcAft>
                <a:spcPts val="0"/>
              </a:spcAft>
              <a:buSzPts val="2100"/>
              <a:buChar char="•"/>
              <a:defRPr>
                <a:solidFill>
                  <a:schemeClr val="lt1"/>
                </a:solidFill>
              </a:defRPr>
            </a:lvl2pPr>
            <a:lvl3pPr indent="-355600" lvl="2" marL="1371600" algn="l">
              <a:lnSpc>
                <a:spcPct val="100000"/>
              </a:lnSpc>
              <a:spcBef>
                <a:spcPts val="900"/>
              </a:spcBef>
              <a:spcAft>
                <a:spcPts val="0"/>
              </a:spcAft>
              <a:buSzPts val="2000"/>
              <a:buChar char="•"/>
              <a:defRPr>
                <a:solidFill>
                  <a:schemeClr val="lt1"/>
                </a:solidFill>
              </a:defRPr>
            </a:lvl3pPr>
            <a:lvl4pPr indent="-342900" lvl="3" marL="1828800" algn="l">
              <a:lnSpc>
                <a:spcPct val="100000"/>
              </a:lnSpc>
              <a:spcBef>
                <a:spcPts val="900"/>
              </a:spcBef>
              <a:spcAft>
                <a:spcPts val="0"/>
              </a:spcAft>
              <a:buSzPts val="1800"/>
              <a:buChar char="•"/>
              <a:defRPr>
                <a:solidFill>
                  <a:schemeClr val="lt1"/>
                </a:solidFill>
              </a:defRPr>
            </a:lvl4pPr>
            <a:lvl5pPr indent="-336550" lvl="4" marL="2286000" algn="l">
              <a:lnSpc>
                <a:spcPct val="100000"/>
              </a:lnSpc>
              <a:spcBef>
                <a:spcPts val="900"/>
              </a:spcBef>
              <a:spcAft>
                <a:spcPts val="0"/>
              </a:spcAft>
              <a:buSzPts val="1700"/>
              <a:buChar char="•"/>
              <a:defRPr>
                <a:solidFill>
                  <a:schemeClr val="lt1"/>
                </a:solidFill>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 name="Google Shape;37;p6"/>
          <p:cNvSpPr/>
          <p:nvPr>
            <p:ph idx="2" type="pic"/>
          </p:nvPr>
        </p:nvSpPr>
        <p:spPr>
          <a:xfrm>
            <a:off x="5486400" y="1177529"/>
            <a:ext cx="3413400" cy="3355200"/>
          </a:xfrm>
          <a:prstGeom prst="rect">
            <a:avLst/>
          </a:prstGeom>
          <a:noFill/>
          <a:ln>
            <a:noFill/>
          </a:ln>
        </p:spPr>
      </p:sp>
      <p:sp>
        <p:nvSpPr>
          <p:cNvPr id="38" name="Google Shape;38;p6"/>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lt1"/>
              </a:buClr>
              <a:buSzPts val="3000"/>
              <a:buFont typeface="Montserrat"/>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Text&#10;&#10;Description automatically generated" id="39" name="Google Shape;39;p6"/>
          <p:cNvPicPr preferRelativeResize="0"/>
          <p:nvPr/>
        </p:nvPicPr>
        <p:blipFill rotWithShape="1">
          <a:blip r:embed="rId3">
            <a:alphaModFix/>
          </a:blip>
          <a:srcRect b="0" l="0" r="0" t="0"/>
          <a:stretch/>
        </p:blipFill>
        <p:spPr>
          <a:xfrm>
            <a:off x="53580" y="4746918"/>
            <a:ext cx="924463" cy="392898"/>
          </a:xfrm>
          <a:prstGeom prst="rect">
            <a:avLst/>
          </a:prstGeom>
          <a:noFill/>
          <a:ln>
            <a:noFill/>
          </a:ln>
        </p:spPr>
      </p:pic>
      <p:sp>
        <p:nvSpPr>
          <p:cNvPr id="40" name="Google Shape;40;p6"/>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chemeClr val="lt1"/>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chemeClr val="lt1"/>
                </a:solidFill>
                <a:latin typeface="Montserrat Light"/>
                <a:ea typeface="Montserrat Light"/>
                <a:cs typeface="Montserrat Light"/>
                <a:sym typeface="Montserrat Light"/>
              </a:rPr>
              <a:t>‹#›</a:t>
            </a:fld>
            <a:endParaRPr b="0" i="0" sz="9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Title and Content" showMasterSp="0">
  <p:cSld name="37_Title and Content">
    <p:spTree>
      <p:nvGrpSpPr>
        <p:cNvPr id="520" name="Shape 520"/>
        <p:cNvGrpSpPr/>
        <p:nvPr/>
      </p:nvGrpSpPr>
      <p:grpSpPr>
        <a:xfrm>
          <a:off x="0" y="0"/>
          <a:ext cx="0" cy="0"/>
          <a:chOff x="0" y="0"/>
          <a:chExt cx="0" cy="0"/>
        </a:xfrm>
      </p:grpSpPr>
      <p:pic>
        <p:nvPicPr>
          <p:cNvPr id="521" name="Google Shape;521;p51"/>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22" name="Google Shape;522;p51"/>
          <p:cNvSpPr/>
          <p:nvPr/>
        </p:nvSpPr>
        <p:spPr>
          <a:xfrm>
            <a:off x="0" y="0"/>
            <a:ext cx="9144000" cy="5143500"/>
          </a:xfrm>
          <a:prstGeom prst="rect">
            <a:avLst/>
          </a:prstGeom>
          <a:gradFill>
            <a:gsLst>
              <a:gs pos="0">
                <a:srgbClr val="0C5B79">
                  <a:alpha val="73333"/>
                </a:srgbClr>
              </a:gs>
              <a:gs pos="27000">
                <a:srgbClr val="0C5B79">
                  <a:alpha val="73333"/>
                </a:srgbClr>
              </a:gs>
              <a:gs pos="38000">
                <a:srgbClr val="0C5B79">
                  <a:alpha val="41568"/>
                </a:srgbClr>
              </a:gs>
              <a:gs pos="77000">
                <a:srgbClr val="0C5B79">
                  <a:alpha val="7450"/>
                </a:srgbClr>
              </a:gs>
              <a:gs pos="100000">
                <a:srgbClr val="0C5B79">
                  <a:alpha val="7450"/>
                </a:srgbClr>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23" name="Google Shape;523;p51"/>
          <p:cNvSpPr txBox="1"/>
          <p:nvPr/>
        </p:nvSpPr>
        <p:spPr>
          <a:xfrm>
            <a:off x="197930" y="3783512"/>
            <a:ext cx="8485800" cy="885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lt1"/>
              </a:buClr>
              <a:buSzPts val="5300"/>
              <a:buFont typeface="Montserrat"/>
              <a:buNone/>
            </a:pPr>
            <a:r>
              <a:rPr b="1" i="0" lang="en-US" sz="5300" u="none" cap="none" strike="noStrike">
                <a:solidFill>
                  <a:schemeClr val="lt1"/>
                </a:solidFill>
                <a:latin typeface="Montserrat"/>
                <a:ea typeface="Montserrat"/>
                <a:cs typeface="Montserrat"/>
                <a:sym typeface="Montserrat"/>
              </a:rPr>
              <a:t>Thank you</a:t>
            </a:r>
            <a:endParaRPr b="0" i="0" sz="1100" u="none" cap="none" strike="noStrike">
              <a:solidFill>
                <a:srgbClr val="000000"/>
              </a:solidFill>
              <a:latin typeface="Arial"/>
              <a:ea typeface="Arial"/>
              <a:cs typeface="Arial"/>
              <a:sym typeface="Arial"/>
            </a:endParaRPr>
          </a:p>
        </p:txBody>
      </p:sp>
      <p:cxnSp>
        <p:nvCxnSpPr>
          <p:cNvPr id="524" name="Google Shape;524;p51"/>
          <p:cNvCxnSpPr/>
          <p:nvPr/>
        </p:nvCxnSpPr>
        <p:spPr>
          <a:xfrm>
            <a:off x="0" y="4750902"/>
            <a:ext cx="9144000" cy="0"/>
          </a:xfrm>
          <a:prstGeom prst="straightConnector1">
            <a:avLst/>
          </a:prstGeom>
          <a:noFill/>
          <a:ln cap="flat" cmpd="sng" w="19050">
            <a:solidFill>
              <a:schemeClr val="accent1"/>
            </a:solidFill>
            <a:prstDash val="solid"/>
            <a:miter lim="800000"/>
            <a:headEnd len="sm" w="sm" type="none"/>
            <a:tailEnd len="sm" w="sm" type="none"/>
          </a:ln>
        </p:spPr>
      </p:cxnSp>
      <p:cxnSp>
        <p:nvCxnSpPr>
          <p:cNvPr id="525" name="Google Shape;525;p51"/>
          <p:cNvCxnSpPr/>
          <p:nvPr/>
        </p:nvCxnSpPr>
        <p:spPr>
          <a:xfrm>
            <a:off x="0" y="4750902"/>
            <a:ext cx="9144000" cy="0"/>
          </a:xfrm>
          <a:prstGeom prst="straightConnector1">
            <a:avLst/>
          </a:prstGeom>
          <a:noFill/>
          <a:ln cap="flat" cmpd="sng" w="19050">
            <a:solidFill>
              <a:schemeClr val="accent1"/>
            </a:solidFill>
            <a:prstDash val="solid"/>
            <a:miter lim="800000"/>
            <a:headEnd len="sm" w="sm" type="none"/>
            <a:tailEnd len="sm" w="sm" type="none"/>
          </a:ln>
        </p:spPr>
      </p:cxnSp>
      <p:cxnSp>
        <p:nvCxnSpPr>
          <p:cNvPr id="526" name="Google Shape;526;p51"/>
          <p:cNvCxnSpPr/>
          <p:nvPr/>
        </p:nvCxnSpPr>
        <p:spPr>
          <a:xfrm>
            <a:off x="0" y="4750902"/>
            <a:ext cx="9144000" cy="0"/>
          </a:xfrm>
          <a:prstGeom prst="straightConnector1">
            <a:avLst/>
          </a:prstGeom>
          <a:noFill/>
          <a:ln cap="flat" cmpd="sng" w="19050">
            <a:solidFill>
              <a:schemeClr val="accent1"/>
            </a:solidFill>
            <a:prstDash val="solid"/>
            <a:miter lim="800000"/>
            <a:headEnd len="sm" w="sm" type="none"/>
            <a:tailEnd len="sm" w="sm" type="none"/>
          </a:ln>
        </p:spPr>
      </p:cxnSp>
      <p:cxnSp>
        <p:nvCxnSpPr>
          <p:cNvPr id="527" name="Google Shape;527;p51"/>
          <p:cNvCxnSpPr/>
          <p:nvPr/>
        </p:nvCxnSpPr>
        <p:spPr>
          <a:xfrm>
            <a:off x="0" y="4750902"/>
            <a:ext cx="9144000" cy="0"/>
          </a:xfrm>
          <a:prstGeom prst="straightConnector1">
            <a:avLst/>
          </a:prstGeom>
          <a:noFill/>
          <a:ln cap="flat" cmpd="sng" w="34925">
            <a:solidFill>
              <a:schemeClr val="accent1"/>
            </a:solidFill>
            <a:prstDash val="solid"/>
            <a:miter lim="800000"/>
            <a:headEnd len="sm" w="sm" type="none"/>
            <a:tailEnd len="sm" w="sm" type="none"/>
          </a:ln>
        </p:spPr>
      </p:cxnSp>
      <p:pic>
        <p:nvPicPr>
          <p:cNvPr descr="Text&#10;&#10;Description automatically generated" id="528" name="Google Shape;528;p51"/>
          <p:cNvPicPr preferRelativeResize="0"/>
          <p:nvPr/>
        </p:nvPicPr>
        <p:blipFill rotWithShape="1">
          <a:blip r:embed="rId3">
            <a:alphaModFix/>
          </a:blip>
          <a:srcRect b="0" l="0" r="0" t="0"/>
          <a:stretch/>
        </p:blipFill>
        <p:spPr>
          <a:xfrm>
            <a:off x="197930" y="238280"/>
            <a:ext cx="1653419" cy="702702"/>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Vertical Title and Text">
  <p:cSld name="9_Vertical Title and Text">
    <p:spTree>
      <p:nvGrpSpPr>
        <p:cNvPr id="529" name="Shape 529"/>
        <p:cNvGrpSpPr/>
        <p:nvPr/>
      </p:nvGrpSpPr>
      <p:grpSpPr>
        <a:xfrm>
          <a:off x="0" y="0"/>
          <a:ext cx="0" cy="0"/>
          <a:chOff x="0" y="0"/>
          <a:chExt cx="0" cy="0"/>
        </a:xfrm>
      </p:grpSpPr>
      <p:grpSp>
        <p:nvGrpSpPr>
          <p:cNvPr id="530" name="Google Shape;530;p52"/>
          <p:cNvGrpSpPr/>
          <p:nvPr/>
        </p:nvGrpSpPr>
        <p:grpSpPr>
          <a:xfrm>
            <a:off x="6233575" y="1118152"/>
            <a:ext cx="2713384" cy="3294822"/>
            <a:chOff x="8396098" y="1490869"/>
            <a:chExt cx="3617845" cy="4393096"/>
          </a:xfrm>
        </p:grpSpPr>
        <p:sp>
          <p:nvSpPr>
            <p:cNvPr id="531" name="Google Shape;531;p52"/>
            <p:cNvSpPr/>
            <p:nvPr/>
          </p:nvSpPr>
          <p:spPr>
            <a:xfrm>
              <a:off x="8396099" y="1490869"/>
              <a:ext cx="3617844" cy="4393095"/>
            </a:xfrm>
            <a:prstGeom prst="roundRect">
              <a:avLst>
                <a:gd fmla="val 0" name="adj"/>
              </a:avLst>
            </a:prstGeom>
            <a:noFill/>
            <a:ln cap="flat" cmpd="sng" w="28575">
              <a:solidFill>
                <a:schemeClr val="accent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32" name="Google Shape;532;p52"/>
            <p:cNvSpPr/>
            <p:nvPr/>
          </p:nvSpPr>
          <p:spPr>
            <a:xfrm>
              <a:off x="8396098" y="4134679"/>
              <a:ext cx="3617844" cy="1749286"/>
            </a:xfrm>
            <a:prstGeom prst="roundRect">
              <a:avLst>
                <a:gd fmla="val 0" name="adj"/>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grpSp>
        <p:nvGrpSpPr>
          <p:cNvPr id="533" name="Google Shape;533;p52"/>
          <p:cNvGrpSpPr/>
          <p:nvPr/>
        </p:nvGrpSpPr>
        <p:grpSpPr>
          <a:xfrm>
            <a:off x="197042" y="1118152"/>
            <a:ext cx="2713384" cy="3294822"/>
            <a:chOff x="364434" y="1490869"/>
            <a:chExt cx="3617845" cy="4393096"/>
          </a:xfrm>
        </p:grpSpPr>
        <p:sp>
          <p:nvSpPr>
            <p:cNvPr id="534" name="Google Shape;534;p52"/>
            <p:cNvSpPr/>
            <p:nvPr/>
          </p:nvSpPr>
          <p:spPr>
            <a:xfrm>
              <a:off x="364435" y="1490869"/>
              <a:ext cx="3617844" cy="4393095"/>
            </a:xfrm>
            <a:prstGeom prst="roundRect">
              <a:avLst>
                <a:gd fmla="val 0" name="adj"/>
              </a:avLst>
            </a:prstGeom>
            <a:noFill/>
            <a:ln cap="flat" cmpd="sng" w="28575">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35" name="Google Shape;535;p52"/>
            <p:cNvSpPr/>
            <p:nvPr/>
          </p:nvSpPr>
          <p:spPr>
            <a:xfrm>
              <a:off x="364434" y="4134679"/>
              <a:ext cx="3617844" cy="1749286"/>
            </a:xfrm>
            <a:prstGeom prst="roundRect">
              <a:avLst>
                <a:gd fmla="val 0" name="adj"/>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grpSp>
        <p:nvGrpSpPr>
          <p:cNvPr id="536" name="Google Shape;536;p52"/>
          <p:cNvGrpSpPr/>
          <p:nvPr/>
        </p:nvGrpSpPr>
        <p:grpSpPr>
          <a:xfrm>
            <a:off x="3215309" y="1118152"/>
            <a:ext cx="2713384" cy="3294822"/>
            <a:chOff x="4295601" y="1490869"/>
            <a:chExt cx="3617845" cy="4393096"/>
          </a:xfrm>
        </p:grpSpPr>
        <p:sp>
          <p:nvSpPr>
            <p:cNvPr id="537" name="Google Shape;537;p52"/>
            <p:cNvSpPr/>
            <p:nvPr/>
          </p:nvSpPr>
          <p:spPr>
            <a:xfrm>
              <a:off x="4295602" y="1490869"/>
              <a:ext cx="3617844" cy="4393095"/>
            </a:xfrm>
            <a:prstGeom prst="roundRect">
              <a:avLst>
                <a:gd fmla="val 0" name="adj"/>
              </a:avLst>
            </a:prstGeom>
            <a:noFill/>
            <a:ln cap="flat" cmpd="sng" w="28575">
              <a:solidFill>
                <a:schemeClr val="accent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38" name="Google Shape;538;p52"/>
            <p:cNvSpPr/>
            <p:nvPr/>
          </p:nvSpPr>
          <p:spPr>
            <a:xfrm>
              <a:off x="4295601" y="4134679"/>
              <a:ext cx="3617844" cy="1749286"/>
            </a:xfrm>
            <a:prstGeom prst="roundRect">
              <a:avLst>
                <a:gd fmla="val 0" name="adj"/>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sp>
        <p:nvSpPr>
          <p:cNvPr id="539" name="Google Shape;539;p52"/>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Vertical Title and Text">
  <p:cSld name="11_Vertical Title and Text">
    <p:spTree>
      <p:nvGrpSpPr>
        <p:cNvPr id="540" name="Shape 540"/>
        <p:cNvGrpSpPr/>
        <p:nvPr/>
      </p:nvGrpSpPr>
      <p:grpSpPr>
        <a:xfrm>
          <a:off x="0" y="0"/>
          <a:ext cx="0" cy="0"/>
          <a:chOff x="0" y="0"/>
          <a:chExt cx="0" cy="0"/>
        </a:xfrm>
      </p:grpSpPr>
      <p:sp>
        <p:nvSpPr>
          <p:cNvPr id="541" name="Google Shape;541;p53"/>
          <p:cNvSpPr/>
          <p:nvPr/>
        </p:nvSpPr>
        <p:spPr>
          <a:xfrm>
            <a:off x="6233576" y="1118152"/>
            <a:ext cx="2713200" cy="3294900"/>
          </a:xfrm>
          <a:prstGeom prst="roundRect">
            <a:avLst>
              <a:gd fmla="val 7137" name="adj"/>
            </a:avLst>
          </a:prstGeom>
          <a:solidFill>
            <a:schemeClr val="lt1"/>
          </a:solidFill>
          <a:ln>
            <a:noFill/>
          </a:ln>
          <a:effectLst>
            <a:outerShdw blurRad="50800" rotWithShape="0" algn="tl" dir="2700000" dist="38100">
              <a:srgbClr val="7F7F7F">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2" name="Google Shape;542;p53"/>
          <p:cNvSpPr/>
          <p:nvPr/>
        </p:nvSpPr>
        <p:spPr>
          <a:xfrm>
            <a:off x="197042" y="1118152"/>
            <a:ext cx="2713200" cy="3294900"/>
          </a:xfrm>
          <a:prstGeom prst="roundRect">
            <a:avLst>
              <a:gd fmla="val 7552" name="adj"/>
            </a:avLst>
          </a:prstGeom>
          <a:solidFill>
            <a:schemeClr val="lt1"/>
          </a:solidFill>
          <a:ln>
            <a:noFill/>
          </a:ln>
          <a:effectLst>
            <a:outerShdw blurRad="50800" rotWithShape="0" algn="tl" dir="2700000" dist="38100">
              <a:srgbClr val="7F7F7F">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3" name="Google Shape;543;p53"/>
          <p:cNvSpPr/>
          <p:nvPr/>
        </p:nvSpPr>
        <p:spPr>
          <a:xfrm>
            <a:off x="3215309" y="1118152"/>
            <a:ext cx="2713200" cy="3294900"/>
          </a:xfrm>
          <a:prstGeom prst="roundRect">
            <a:avLst>
              <a:gd fmla="val 7138" name="adj"/>
            </a:avLst>
          </a:prstGeom>
          <a:solidFill>
            <a:schemeClr val="lt1"/>
          </a:solidFill>
          <a:ln>
            <a:noFill/>
          </a:ln>
          <a:effectLst>
            <a:outerShdw blurRad="50800" rotWithShape="0" algn="tl" dir="2700000" dist="38100">
              <a:srgbClr val="7F7F7F">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4" name="Google Shape;544;p53"/>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5" name="Shape 545"/>
        <p:cNvGrpSpPr/>
        <p:nvPr/>
      </p:nvGrpSpPr>
      <p:grpSpPr>
        <a:xfrm>
          <a:off x="0" y="0"/>
          <a:ext cx="0" cy="0"/>
          <a:chOff x="0" y="0"/>
          <a:chExt cx="0" cy="0"/>
        </a:xfrm>
      </p:grpSpPr>
      <p:sp>
        <p:nvSpPr>
          <p:cNvPr id="546" name="Google Shape;546;p54"/>
          <p:cNvSpPr txBox="1"/>
          <p:nvPr>
            <p:ph type="ctrTitle"/>
          </p:nvPr>
        </p:nvSpPr>
        <p:spPr>
          <a:xfrm>
            <a:off x="311708" y="744575"/>
            <a:ext cx="8520600" cy="2052600"/>
          </a:xfrm>
          <a:prstGeom prst="rect">
            <a:avLst/>
          </a:prstGeom>
        </p:spPr>
        <p:txBody>
          <a:bodyPr anchorCtr="0" anchor="b" bIns="34275" lIns="68575" spcFirstLastPara="1" rIns="68575" wrap="square" tIns="34275">
            <a:sp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47" name="Google Shape;547;p54"/>
          <p:cNvSpPr txBox="1"/>
          <p:nvPr>
            <p:ph idx="1" type="subTitle"/>
          </p:nvPr>
        </p:nvSpPr>
        <p:spPr>
          <a:xfrm>
            <a:off x="311700" y="2834125"/>
            <a:ext cx="8520600" cy="792600"/>
          </a:xfrm>
          <a:prstGeom prst="rect">
            <a:avLst/>
          </a:prstGeom>
        </p:spPr>
        <p:txBody>
          <a:bodyPr anchorCtr="0" anchor="t" bIns="34275" lIns="68575" spcFirstLastPara="1" rIns="68575" wrap="square" tIns="34275">
            <a:normAutofit/>
          </a:bodyPr>
          <a:lstStyle>
            <a:lvl1pPr lvl="0" rtl="0" algn="ctr">
              <a:lnSpc>
                <a:spcPct val="100000"/>
              </a:lnSpc>
              <a:spcBef>
                <a:spcPts val="0"/>
              </a:spcBef>
              <a:spcAft>
                <a:spcPts val="0"/>
              </a:spcAft>
              <a:buSzPts val="2800"/>
              <a:buNone/>
              <a:defRPr sz="2800"/>
            </a:lvl1pPr>
            <a:lvl2pPr lvl="1" rtl="0" algn="ctr">
              <a:lnSpc>
                <a:spcPct val="100000"/>
              </a:lnSpc>
              <a:spcBef>
                <a:spcPts val="900"/>
              </a:spcBef>
              <a:spcAft>
                <a:spcPts val="0"/>
              </a:spcAft>
              <a:buSzPts val="2800"/>
              <a:buNone/>
              <a:defRPr sz="2800"/>
            </a:lvl2pPr>
            <a:lvl3pPr lvl="2" rtl="0" algn="ctr">
              <a:lnSpc>
                <a:spcPct val="100000"/>
              </a:lnSpc>
              <a:spcBef>
                <a:spcPts val="900"/>
              </a:spcBef>
              <a:spcAft>
                <a:spcPts val="0"/>
              </a:spcAft>
              <a:buSzPts val="2800"/>
              <a:buNone/>
              <a:defRPr sz="2800"/>
            </a:lvl3pPr>
            <a:lvl4pPr lvl="3" rtl="0" algn="ctr">
              <a:lnSpc>
                <a:spcPct val="100000"/>
              </a:lnSpc>
              <a:spcBef>
                <a:spcPts val="900"/>
              </a:spcBef>
              <a:spcAft>
                <a:spcPts val="0"/>
              </a:spcAft>
              <a:buSzPts val="2800"/>
              <a:buNone/>
              <a:defRPr sz="2800"/>
            </a:lvl4pPr>
            <a:lvl5pPr lvl="4" rtl="0" algn="ctr">
              <a:lnSpc>
                <a:spcPct val="100000"/>
              </a:lnSpc>
              <a:spcBef>
                <a:spcPts val="900"/>
              </a:spcBef>
              <a:spcAft>
                <a:spcPts val="0"/>
              </a:spcAft>
              <a:buSzPts val="2800"/>
              <a:buNone/>
              <a:defRPr sz="2800"/>
            </a:lvl5pPr>
            <a:lvl6pPr lvl="5" rtl="0" algn="ctr">
              <a:lnSpc>
                <a:spcPct val="100000"/>
              </a:lnSpc>
              <a:spcBef>
                <a:spcPts val="9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548" name="Google Shape;548;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549" name="Shape 549"/>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54" name="Shape 554"/>
        <p:cNvGrpSpPr/>
        <p:nvPr/>
      </p:nvGrpSpPr>
      <p:grpSpPr>
        <a:xfrm>
          <a:off x="0" y="0"/>
          <a:ext cx="0" cy="0"/>
          <a:chOff x="0" y="0"/>
          <a:chExt cx="0" cy="0"/>
        </a:xfrm>
      </p:grpSpPr>
      <p:sp>
        <p:nvSpPr>
          <p:cNvPr id="555" name="Google Shape;555;p5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56" name="Google Shape;556;p5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57" name="Google Shape;557;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58" name="Shape 558"/>
        <p:cNvGrpSpPr/>
        <p:nvPr/>
      </p:nvGrpSpPr>
      <p:grpSpPr>
        <a:xfrm>
          <a:off x="0" y="0"/>
          <a:ext cx="0" cy="0"/>
          <a:chOff x="0" y="0"/>
          <a:chExt cx="0" cy="0"/>
        </a:xfrm>
      </p:grpSpPr>
      <p:sp>
        <p:nvSpPr>
          <p:cNvPr id="559" name="Google Shape;559;p5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60" name="Google Shape;560;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61" name="Shape 561"/>
        <p:cNvGrpSpPr/>
        <p:nvPr/>
      </p:nvGrpSpPr>
      <p:grpSpPr>
        <a:xfrm>
          <a:off x="0" y="0"/>
          <a:ext cx="0" cy="0"/>
          <a:chOff x="0" y="0"/>
          <a:chExt cx="0" cy="0"/>
        </a:xfrm>
      </p:grpSpPr>
      <p:sp>
        <p:nvSpPr>
          <p:cNvPr id="562" name="Google Shape;562;p5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63" name="Google Shape;563;p5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64" name="Google Shape;564;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65" name="Shape 565"/>
        <p:cNvGrpSpPr/>
        <p:nvPr/>
      </p:nvGrpSpPr>
      <p:grpSpPr>
        <a:xfrm>
          <a:off x="0" y="0"/>
          <a:ext cx="0" cy="0"/>
          <a:chOff x="0" y="0"/>
          <a:chExt cx="0" cy="0"/>
        </a:xfrm>
      </p:grpSpPr>
      <p:sp>
        <p:nvSpPr>
          <p:cNvPr id="566" name="Google Shape;566;p6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67" name="Google Shape;567;p6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68" name="Google Shape;568;p6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69" name="Google Shape;569;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0" name="Shape 570"/>
        <p:cNvGrpSpPr/>
        <p:nvPr/>
      </p:nvGrpSpPr>
      <p:grpSpPr>
        <a:xfrm>
          <a:off x="0" y="0"/>
          <a:ext cx="0" cy="0"/>
          <a:chOff x="0" y="0"/>
          <a:chExt cx="0" cy="0"/>
        </a:xfrm>
      </p:grpSpPr>
      <p:sp>
        <p:nvSpPr>
          <p:cNvPr id="571" name="Google Shape;571;p6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72" name="Google Shape;572;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showMasterSp="0">
  <p:cSld name="Cover ">
    <p:spTree>
      <p:nvGrpSpPr>
        <p:cNvPr id="41" name="Shape 41"/>
        <p:cNvGrpSpPr/>
        <p:nvPr/>
      </p:nvGrpSpPr>
      <p:grpSpPr>
        <a:xfrm>
          <a:off x="0" y="0"/>
          <a:ext cx="0" cy="0"/>
          <a:chOff x="0" y="0"/>
          <a:chExt cx="0" cy="0"/>
        </a:xfrm>
      </p:grpSpPr>
      <p:sp>
        <p:nvSpPr>
          <p:cNvPr id="42" name="Google Shape;42;p7"/>
          <p:cNvSpPr/>
          <p:nvPr/>
        </p:nvSpPr>
        <p:spPr>
          <a:xfrm>
            <a:off x="0" y="-3298"/>
            <a:ext cx="9144000" cy="34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43" name="Google Shape;43;p7"/>
          <p:cNvPicPr preferRelativeResize="0"/>
          <p:nvPr/>
        </p:nvPicPr>
        <p:blipFill rotWithShape="1">
          <a:blip r:embed="rId2">
            <a:alphaModFix/>
          </a:blip>
          <a:srcRect b="0" l="0" r="0" t="0"/>
          <a:stretch/>
        </p:blipFill>
        <p:spPr>
          <a:xfrm>
            <a:off x="8739256" y="4832164"/>
            <a:ext cx="294537" cy="206973"/>
          </a:xfrm>
          <a:prstGeom prst="rect">
            <a:avLst/>
          </a:prstGeom>
          <a:noFill/>
          <a:ln>
            <a:noFill/>
          </a:ln>
        </p:spPr>
      </p:pic>
      <p:pic>
        <p:nvPicPr>
          <p:cNvPr descr="A close up of a sign&#10;&#10;Description automatically generated" id="44" name="Google Shape;44;p7"/>
          <p:cNvPicPr preferRelativeResize="0"/>
          <p:nvPr/>
        </p:nvPicPr>
        <p:blipFill rotWithShape="1">
          <a:blip r:embed="rId3">
            <a:alphaModFix/>
          </a:blip>
          <a:srcRect b="0" l="0" r="0" t="0"/>
          <a:stretch/>
        </p:blipFill>
        <p:spPr>
          <a:xfrm>
            <a:off x="115820" y="4858508"/>
            <a:ext cx="460251" cy="202062"/>
          </a:xfrm>
          <a:prstGeom prst="rect">
            <a:avLst/>
          </a:prstGeom>
          <a:noFill/>
          <a:ln>
            <a:noFill/>
          </a:ln>
        </p:spPr>
      </p:pic>
      <p:pic>
        <p:nvPicPr>
          <p:cNvPr id="45" name="Google Shape;45;p7"/>
          <p:cNvPicPr preferRelativeResize="0"/>
          <p:nvPr/>
        </p:nvPicPr>
        <p:blipFill rotWithShape="1">
          <a:blip r:embed="rId4">
            <a:alphaModFix/>
          </a:blip>
          <a:srcRect b="0" l="0" r="0" t="0"/>
          <a:stretch/>
        </p:blipFill>
        <p:spPr>
          <a:xfrm>
            <a:off x="0" y="0"/>
            <a:ext cx="9144000" cy="5143500"/>
          </a:xfrm>
          <a:prstGeom prst="rect">
            <a:avLst/>
          </a:prstGeom>
          <a:noFill/>
          <a:ln>
            <a:noFill/>
          </a:ln>
        </p:spPr>
      </p:pic>
      <p:sp>
        <p:nvSpPr>
          <p:cNvPr id="46" name="Google Shape;46;p7"/>
          <p:cNvSpPr/>
          <p:nvPr/>
        </p:nvSpPr>
        <p:spPr>
          <a:xfrm>
            <a:off x="0" y="-3298"/>
            <a:ext cx="9144000" cy="5146800"/>
          </a:xfrm>
          <a:prstGeom prst="rect">
            <a:avLst/>
          </a:prstGeom>
          <a:solidFill>
            <a:srgbClr val="0C5B79">
              <a:alpha val="40392"/>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cxnSp>
        <p:nvCxnSpPr>
          <p:cNvPr id="47" name="Google Shape;47;p7"/>
          <p:cNvCxnSpPr/>
          <p:nvPr/>
        </p:nvCxnSpPr>
        <p:spPr>
          <a:xfrm>
            <a:off x="0" y="4606522"/>
            <a:ext cx="9144000" cy="0"/>
          </a:xfrm>
          <a:prstGeom prst="straightConnector1">
            <a:avLst/>
          </a:prstGeom>
          <a:noFill/>
          <a:ln cap="flat" cmpd="sng" w="34925">
            <a:solidFill>
              <a:schemeClr val="accent1"/>
            </a:solidFill>
            <a:prstDash val="solid"/>
            <a:miter lim="800000"/>
            <a:headEnd len="sm" w="sm" type="none"/>
            <a:tailEnd len="sm" w="sm" type="none"/>
          </a:ln>
        </p:spPr>
      </p:cxnSp>
      <p:pic>
        <p:nvPicPr>
          <p:cNvPr id="48" name="Google Shape;48;p7"/>
          <p:cNvPicPr preferRelativeResize="0"/>
          <p:nvPr/>
        </p:nvPicPr>
        <p:blipFill rotWithShape="1">
          <a:blip r:embed="rId5">
            <a:alphaModFix/>
          </a:blip>
          <a:srcRect b="0" l="0" r="0" t="0"/>
          <a:stretch/>
        </p:blipFill>
        <p:spPr>
          <a:xfrm>
            <a:off x="8576188" y="115715"/>
            <a:ext cx="400011" cy="281088"/>
          </a:xfrm>
          <a:prstGeom prst="rect">
            <a:avLst/>
          </a:prstGeom>
          <a:noFill/>
          <a:ln>
            <a:noFill/>
          </a:ln>
        </p:spPr>
      </p:pic>
      <p:pic>
        <p:nvPicPr>
          <p:cNvPr descr="A close up of a sign&#10;&#10;Description automatically generated" id="49" name="Google Shape;49;p7"/>
          <p:cNvPicPr preferRelativeResize="0"/>
          <p:nvPr/>
        </p:nvPicPr>
        <p:blipFill rotWithShape="1">
          <a:blip r:embed="rId6">
            <a:alphaModFix/>
          </a:blip>
          <a:srcRect b="0" l="0" r="0" t="0"/>
          <a:stretch/>
        </p:blipFill>
        <p:spPr>
          <a:xfrm>
            <a:off x="155067" y="129373"/>
            <a:ext cx="899046" cy="394703"/>
          </a:xfrm>
          <a:prstGeom prst="rect">
            <a:avLst/>
          </a:prstGeom>
          <a:noFill/>
          <a:ln>
            <a:noFill/>
          </a:ln>
        </p:spPr>
      </p:pic>
      <p:sp>
        <p:nvSpPr>
          <p:cNvPr id="50" name="Google Shape;50;p7"/>
          <p:cNvSpPr txBox="1"/>
          <p:nvPr>
            <p:ph idx="1" type="body"/>
          </p:nvPr>
        </p:nvSpPr>
        <p:spPr>
          <a:xfrm>
            <a:off x="287128" y="3718005"/>
            <a:ext cx="8584500" cy="9522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0"/>
              </a:spcBef>
              <a:spcAft>
                <a:spcPts val="0"/>
              </a:spcAft>
              <a:buSzPts val="6400"/>
              <a:buNone/>
              <a:defRPr b="1" i="0" sz="6400">
                <a:solidFill>
                  <a:schemeClr val="lt1"/>
                </a:solidFill>
                <a:latin typeface="Montserrat"/>
                <a:ea typeface="Montserrat"/>
                <a:cs typeface="Montserrat"/>
                <a:sym typeface="Montserrat"/>
              </a:defRPr>
            </a:lvl1pPr>
            <a:lvl2pPr indent="-228600" lvl="1" marL="914400" algn="l">
              <a:lnSpc>
                <a:spcPct val="100000"/>
              </a:lnSpc>
              <a:spcBef>
                <a:spcPts val="900"/>
              </a:spcBef>
              <a:spcAft>
                <a:spcPts val="0"/>
              </a:spcAft>
              <a:buSzPts val="2100"/>
              <a:buNone/>
              <a:defRPr/>
            </a:lvl2pPr>
            <a:lvl3pPr indent="-317500" lvl="2" marL="1371600" algn="l">
              <a:lnSpc>
                <a:spcPct val="100000"/>
              </a:lnSpc>
              <a:spcBef>
                <a:spcPts val="900"/>
              </a:spcBef>
              <a:spcAft>
                <a:spcPts val="0"/>
              </a:spcAft>
              <a:buSzPts val="1400"/>
              <a:buChar char="•"/>
              <a:defRPr/>
            </a:lvl3pPr>
            <a:lvl4pPr indent="-317500" lvl="3" marL="1828800" algn="l">
              <a:lnSpc>
                <a:spcPct val="100000"/>
              </a:lnSpc>
              <a:spcBef>
                <a:spcPts val="900"/>
              </a:spcBef>
              <a:spcAft>
                <a:spcPts val="0"/>
              </a:spcAft>
              <a:buSzPts val="1400"/>
              <a:buChar char="•"/>
              <a:defRPr/>
            </a:lvl4pPr>
            <a:lvl5pPr indent="-317500" lvl="4" marL="2286000" algn="l">
              <a:lnSpc>
                <a:spcPct val="100000"/>
              </a:lnSpc>
              <a:spcBef>
                <a:spcPts val="900"/>
              </a:spcBef>
              <a:spcAft>
                <a:spcPts val="0"/>
              </a:spcAft>
              <a:buSzPts val="1400"/>
              <a:buChar char="•"/>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1" name="Google Shape;51;p7"/>
          <p:cNvSpPr txBox="1"/>
          <p:nvPr>
            <p:ph idx="2" type="body"/>
          </p:nvPr>
        </p:nvSpPr>
        <p:spPr>
          <a:xfrm>
            <a:off x="287128" y="4760921"/>
            <a:ext cx="7952100" cy="2274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0"/>
              </a:spcBef>
              <a:spcAft>
                <a:spcPts val="0"/>
              </a:spcAft>
              <a:buSzPts val="1800"/>
              <a:buNone/>
              <a:defRPr sz="1800">
                <a:solidFill>
                  <a:schemeClr val="lt1"/>
                </a:solidFill>
              </a:defRPr>
            </a:lvl1pPr>
            <a:lvl2pPr indent="-317500" lvl="1" marL="914400" algn="l">
              <a:lnSpc>
                <a:spcPct val="100000"/>
              </a:lnSpc>
              <a:spcBef>
                <a:spcPts val="900"/>
              </a:spcBef>
              <a:spcAft>
                <a:spcPts val="0"/>
              </a:spcAft>
              <a:buSzPts val="1400"/>
              <a:buChar char="•"/>
              <a:defRPr/>
            </a:lvl2pPr>
            <a:lvl3pPr indent="-317500" lvl="2" marL="1371600" algn="l">
              <a:lnSpc>
                <a:spcPct val="100000"/>
              </a:lnSpc>
              <a:spcBef>
                <a:spcPts val="900"/>
              </a:spcBef>
              <a:spcAft>
                <a:spcPts val="0"/>
              </a:spcAft>
              <a:buSzPts val="1400"/>
              <a:buChar char="•"/>
              <a:defRPr/>
            </a:lvl3pPr>
            <a:lvl4pPr indent="-317500" lvl="3" marL="1828800" algn="l">
              <a:lnSpc>
                <a:spcPct val="100000"/>
              </a:lnSpc>
              <a:spcBef>
                <a:spcPts val="900"/>
              </a:spcBef>
              <a:spcAft>
                <a:spcPts val="0"/>
              </a:spcAft>
              <a:buSzPts val="1400"/>
              <a:buChar char="•"/>
              <a:defRPr/>
            </a:lvl4pPr>
            <a:lvl5pPr indent="-317500" lvl="4" marL="2286000" algn="l">
              <a:lnSpc>
                <a:spcPct val="100000"/>
              </a:lnSpc>
              <a:spcBef>
                <a:spcPts val="900"/>
              </a:spcBef>
              <a:spcAft>
                <a:spcPts val="0"/>
              </a:spcAft>
              <a:buSzPts val="1400"/>
              <a:buChar char="•"/>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73" name="Shape 573"/>
        <p:cNvGrpSpPr/>
        <p:nvPr/>
      </p:nvGrpSpPr>
      <p:grpSpPr>
        <a:xfrm>
          <a:off x="0" y="0"/>
          <a:ext cx="0" cy="0"/>
          <a:chOff x="0" y="0"/>
          <a:chExt cx="0" cy="0"/>
        </a:xfrm>
      </p:grpSpPr>
      <p:sp>
        <p:nvSpPr>
          <p:cNvPr id="574" name="Google Shape;574;p62"/>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75" name="Google Shape;575;p62"/>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76" name="Google Shape;576;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77" name="Shape 577"/>
        <p:cNvGrpSpPr/>
        <p:nvPr/>
      </p:nvGrpSpPr>
      <p:grpSpPr>
        <a:xfrm>
          <a:off x="0" y="0"/>
          <a:ext cx="0" cy="0"/>
          <a:chOff x="0" y="0"/>
          <a:chExt cx="0" cy="0"/>
        </a:xfrm>
      </p:grpSpPr>
      <p:sp>
        <p:nvSpPr>
          <p:cNvPr id="578" name="Google Shape;578;p63"/>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79" name="Google Shape;579;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80" name="Shape 580"/>
        <p:cNvGrpSpPr/>
        <p:nvPr/>
      </p:nvGrpSpPr>
      <p:grpSpPr>
        <a:xfrm>
          <a:off x="0" y="0"/>
          <a:ext cx="0" cy="0"/>
          <a:chOff x="0" y="0"/>
          <a:chExt cx="0" cy="0"/>
        </a:xfrm>
      </p:grpSpPr>
      <p:sp>
        <p:nvSpPr>
          <p:cNvPr id="581" name="Google Shape;581;p6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64"/>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583" name="Google Shape;583;p64"/>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84" name="Google Shape;584;p64"/>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85" name="Google Shape;585;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86" name="Shape 586"/>
        <p:cNvGrpSpPr/>
        <p:nvPr/>
      </p:nvGrpSpPr>
      <p:grpSpPr>
        <a:xfrm>
          <a:off x="0" y="0"/>
          <a:ext cx="0" cy="0"/>
          <a:chOff x="0" y="0"/>
          <a:chExt cx="0" cy="0"/>
        </a:xfrm>
      </p:grpSpPr>
      <p:sp>
        <p:nvSpPr>
          <p:cNvPr id="587" name="Google Shape;587;p65"/>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588" name="Google Shape;588;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89" name="Shape 589"/>
        <p:cNvGrpSpPr/>
        <p:nvPr/>
      </p:nvGrpSpPr>
      <p:grpSpPr>
        <a:xfrm>
          <a:off x="0" y="0"/>
          <a:ext cx="0" cy="0"/>
          <a:chOff x="0" y="0"/>
          <a:chExt cx="0" cy="0"/>
        </a:xfrm>
      </p:grpSpPr>
      <p:sp>
        <p:nvSpPr>
          <p:cNvPr id="590" name="Google Shape;590;p6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91" name="Google Shape;591;p66"/>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592" name="Google Shape;592;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93" name="Shape 593"/>
        <p:cNvGrpSpPr/>
        <p:nvPr/>
      </p:nvGrpSpPr>
      <p:grpSpPr>
        <a:xfrm>
          <a:off x="0" y="0"/>
          <a:ext cx="0" cy="0"/>
          <a:chOff x="0" y="0"/>
          <a:chExt cx="0" cy="0"/>
        </a:xfrm>
      </p:grpSpPr>
      <p:sp>
        <p:nvSpPr>
          <p:cNvPr id="594" name="Google Shape;594;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595" name="Shape 59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2" showMasterSp="0">
  <p:cSld name="Cover2">
    <p:spTree>
      <p:nvGrpSpPr>
        <p:cNvPr id="52" name="Shape 52"/>
        <p:cNvGrpSpPr/>
        <p:nvPr/>
      </p:nvGrpSpPr>
      <p:grpSpPr>
        <a:xfrm>
          <a:off x="0" y="0"/>
          <a:ext cx="0" cy="0"/>
          <a:chOff x="0" y="0"/>
          <a:chExt cx="0" cy="0"/>
        </a:xfrm>
      </p:grpSpPr>
      <p:pic>
        <p:nvPicPr>
          <p:cNvPr id="53" name="Google Shape;53;p8"/>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4" name="Google Shape;54;p8"/>
          <p:cNvSpPr/>
          <p:nvPr/>
        </p:nvSpPr>
        <p:spPr>
          <a:xfrm flipH="1">
            <a:off x="-26" y="0"/>
            <a:ext cx="8584500" cy="5143500"/>
          </a:xfrm>
          <a:prstGeom prst="rect">
            <a:avLst/>
          </a:prstGeom>
          <a:gradFill>
            <a:gsLst>
              <a:gs pos="0">
                <a:srgbClr val="0C5B79">
                  <a:alpha val="0"/>
                </a:srgbClr>
              </a:gs>
              <a:gs pos="30000">
                <a:srgbClr val="0C5B79">
                  <a:alpha val="0"/>
                </a:srgbClr>
              </a:gs>
              <a:gs pos="55000">
                <a:srgbClr val="0C5B79">
                  <a:alpha val="74509"/>
                </a:srgbClr>
              </a:gs>
              <a:gs pos="68000">
                <a:srgbClr val="0C5B79">
                  <a:alpha val="92549"/>
                </a:srgbClr>
              </a:gs>
              <a:gs pos="100000">
                <a:srgbClr val="0C5B79">
                  <a:alpha val="92549"/>
                </a:srgbClr>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55" name="Google Shape;55;p8"/>
          <p:cNvPicPr preferRelativeResize="0"/>
          <p:nvPr/>
        </p:nvPicPr>
        <p:blipFill rotWithShape="1">
          <a:blip r:embed="rId3">
            <a:alphaModFix/>
          </a:blip>
          <a:srcRect b="0" l="0" r="0" t="0"/>
          <a:stretch/>
        </p:blipFill>
        <p:spPr>
          <a:xfrm>
            <a:off x="8576188" y="115715"/>
            <a:ext cx="400011" cy="281088"/>
          </a:xfrm>
          <a:prstGeom prst="rect">
            <a:avLst/>
          </a:prstGeom>
          <a:noFill/>
          <a:ln>
            <a:noFill/>
          </a:ln>
        </p:spPr>
      </p:pic>
      <p:pic>
        <p:nvPicPr>
          <p:cNvPr descr="A close up of a sign&#10;&#10;Description automatically generated" id="56" name="Google Shape;56;p8"/>
          <p:cNvPicPr preferRelativeResize="0"/>
          <p:nvPr/>
        </p:nvPicPr>
        <p:blipFill rotWithShape="1">
          <a:blip r:embed="rId4">
            <a:alphaModFix/>
          </a:blip>
          <a:srcRect b="0" l="0" r="0" t="0"/>
          <a:stretch/>
        </p:blipFill>
        <p:spPr>
          <a:xfrm>
            <a:off x="155067" y="129373"/>
            <a:ext cx="899046" cy="394703"/>
          </a:xfrm>
          <a:prstGeom prst="rect">
            <a:avLst/>
          </a:prstGeom>
          <a:noFill/>
          <a:ln>
            <a:noFill/>
          </a:ln>
        </p:spPr>
      </p:pic>
      <p:cxnSp>
        <p:nvCxnSpPr>
          <p:cNvPr id="57" name="Google Shape;57;p8"/>
          <p:cNvCxnSpPr/>
          <p:nvPr/>
        </p:nvCxnSpPr>
        <p:spPr>
          <a:xfrm>
            <a:off x="0" y="4606522"/>
            <a:ext cx="9144000" cy="0"/>
          </a:xfrm>
          <a:prstGeom prst="straightConnector1">
            <a:avLst/>
          </a:prstGeom>
          <a:noFill/>
          <a:ln cap="flat" cmpd="sng" w="34925">
            <a:solidFill>
              <a:schemeClr val="accent1"/>
            </a:solidFill>
            <a:prstDash val="solid"/>
            <a:miter lim="800000"/>
            <a:headEnd len="sm" w="sm" type="none"/>
            <a:tailEnd len="sm" w="sm" type="none"/>
          </a:ln>
        </p:spPr>
      </p:cxnSp>
      <p:sp>
        <p:nvSpPr>
          <p:cNvPr id="58" name="Google Shape;58;p8"/>
          <p:cNvSpPr txBox="1"/>
          <p:nvPr>
            <p:ph idx="1" type="body"/>
          </p:nvPr>
        </p:nvSpPr>
        <p:spPr>
          <a:xfrm>
            <a:off x="287128" y="3718005"/>
            <a:ext cx="8584500" cy="9522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0"/>
              </a:spcBef>
              <a:spcAft>
                <a:spcPts val="0"/>
              </a:spcAft>
              <a:buSzPts val="6400"/>
              <a:buNone/>
              <a:defRPr b="1" i="0" sz="6400">
                <a:solidFill>
                  <a:schemeClr val="lt1"/>
                </a:solidFill>
                <a:latin typeface="Montserrat"/>
                <a:ea typeface="Montserrat"/>
                <a:cs typeface="Montserrat"/>
                <a:sym typeface="Montserrat"/>
              </a:defRPr>
            </a:lvl1pPr>
            <a:lvl2pPr indent="-228600" lvl="1" marL="914400" algn="l">
              <a:lnSpc>
                <a:spcPct val="100000"/>
              </a:lnSpc>
              <a:spcBef>
                <a:spcPts val="900"/>
              </a:spcBef>
              <a:spcAft>
                <a:spcPts val="0"/>
              </a:spcAft>
              <a:buSzPts val="2100"/>
              <a:buNone/>
              <a:defRPr/>
            </a:lvl2pPr>
            <a:lvl3pPr indent="-317500" lvl="2" marL="1371600" algn="l">
              <a:lnSpc>
                <a:spcPct val="100000"/>
              </a:lnSpc>
              <a:spcBef>
                <a:spcPts val="900"/>
              </a:spcBef>
              <a:spcAft>
                <a:spcPts val="0"/>
              </a:spcAft>
              <a:buSzPts val="1400"/>
              <a:buChar char="•"/>
              <a:defRPr/>
            </a:lvl3pPr>
            <a:lvl4pPr indent="-317500" lvl="3" marL="1828800" algn="l">
              <a:lnSpc>
                <a:spcPct val="100000"/>
              </a:lnSpc>
              <a:spcBef>
                <a:spcPts val="900"/>
              </a:spcBef>
              <a:spcAft>
                <a:spcPts val="0"/>
              </a:spcAft>
              <a:buSzPts val="1400"/>
              <a:buChar char="•"/>
              <a:defRPr/>
            </a:lvl4pPr>
            <a:lvl5pPr indent="-317500" lvl="4" marL="2286000" algn="l">
              <a:lnSpc>
                <a:spcPct val="100000"/>
              </a:lnSpc>
              <a:spcBef>
                <a:spcPts val="900"/>
              </a:spcBef>
              <a:spcAft>
                <a:spcPts val="0"/>
              </a:spcAft>
              <a:buSzPts val="1400"/>
              <a:buChar char="•"/>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9" name="Google Shape;59;p8"/>
          <p:cNvSpPr txBox="1"/>
          <p:nvPr>
            <p:ph idx="2" type="body"/>
          </p:nvPr>
        </p:nvSpPr>
        <p:spPr>
          <a:xfrm>
            <a:off x="287128" y="4760921"/>
            <a:ext cx="7952100" cy="2274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0"/>
              </a:spcBef>
              <a:spcAft>
                <a:spcPts val="0"/>
              </a:spcAft>
              <a:buSzPts val="1800"/>
              <a:buNone/>
              <a:defRPr sz="1800">
                <a:solidFill>
                  <a:schemeClr val="lt1"/>
                </a:solidFill>
              </a:defRPr>
            </a:lvl1pPr>
            <a:lvl2pPr indent="-317500" lvl="1" marL="914400" algn="l">
              <a:lnSpc>
                <a:spcPct val="100000"/>
              </a:lnSpc>
              <a:spcBef>
                <a:spcPts val="900"/>
              </a:spcBef>
              <a:spcAft>
                <a:spcPts val="0"/>
              </a:spcAft>
              <a:buSzPts val="1400"/>
              <a:buChar char="•"/>
              <a:defRPr/>
            </a:lvl2pPr>
            <a:lvl3pPr indent="-317500" lvl="2" marL="1371600" algn="l">
              <a:lnSpc>
                <a:spcPct val="100000"/>
              </a:lnSpc>
              <a:spcBef>
                <a:spcPts val="900"/>
              </a:spcBef>
              <a:spcAft>
                <a:spcPts val="0"/>
              </a:spcAft>
              <a:buSzPts val="1400"/>
              <a:buChar char="•"/>
              <a:defRPr/>
            </a:lvl3pPr>
            <a:lvl4pPr indent="-317500" lvl="3" marL="1828800" algn="l">
              <a:lnSpc>
                <a:spcPct val="100000"/>
              </a:lnSpc>
              <a:spcBef>
                <a:spcPts val="900"/>
              </a:spcBef>
              <a:spcAft>
                <a:spcPts val="0"/>
              </a:spcAft>
              <a:buSzPts val="1400"/>
              <a:buChar char="•"/>
              <a:defRPr/>
            </a:lvl4pPr>
            <a:lvl5pPr indent="-317500" lvl="4" marL="2286000" algn="l">
              <a:lnSpc>
                <a:spcPct val="100000"/>
              </a:lnSpc>
              <a:spcBef>
                <a:spcPts val="900"/>
              </a:spcBef>
              <a:spcAft>
                <a:spcPts val="0"/>
              </a:spcAft>
              <a:buSzPts val="1400"/>
              <a:buChar char="•"/>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3" showMasterSp="0">
  <p:cSld name="Cover 3">
    <p:spTree>
      <p:nvGrpSpPr>
        <p:cNvPr id="60" name="Shape 60"/>
        <p:cNvGrpSpPr/>
        <p:nvPr/>
      </p:nvGrpSpPr>
      <p:grpSpPr>
        <a:xfrm>
          <a:off x="0" y="0"/>
          <a:ext cx="0" cy="0"/>
          <a:chOff x="0" y="0"/>
          <a:chExt cx="0" cy="0"/>
        </a:xfrm>
      </p:grpSpPr>
      <p:pic>
        <p:nvPicPr>
          <p:cNvPr id="61" name="Google Shape;61;p9"/>
          <p:cNvPicPr preferRelativeResize="0"/>
          <p:nvPr/>
        </p:nvPicPr>
        <p:blipFill rotWithShape="1">
          <a:blip r:embed="rId2">
            <a:alphaModFix/>
          </a:blip>
          <a:srcRect b="0" l="0" r="0" t="0"/>
          <a:stretch/>
        </p:blipFill>
        <p:spPr>
          <a:xfrm>
            <a:off x="1" y="0"/>
            <a:ext cx="9143998" cy="5143499"/>
          </a:xfrm>
          <a:prstGeom prst="rect">
            <a:avLst/>
          </a:prstGeom>
          <a:noFill/>
          <a:ln>
            <a:noFill/>
          </a:ln>
        </p:spPr>
      </p:pic>
      <p:sp>
        <p:nvSpPr>
          <p:cNvPr id="62" name="Google Shape;62;p9"/>
          <p:cNvSpPr/>
          <p:nvPr/>
        </p:nvSpPr>
        <p:spPr>
          <a:xfrm>
            <a:off x="0" y="0"/>
            <a:ext cx="8721600" cy="5143500"/>
          </a:xfrm>
          <a:prstGeom prst="rect">
            <a:avLst/>
          </a:prstGeom>
          <a:gradFill>
            <a:gsLst>
              <a:gs pos="0">
                <a:srgbClr val="0C5B79">
                  <a:alpha val="87450"/>
                </a:srgbClr>
              </a:gs>
              <a:gs pos="12000">
                <a:srgbClr val="0C5B79">
                  <a:alpha val="87450"/>
                </a:srgbClr>
              </a:gs>
              <a:gs pos="44000">
                <a:srgbClr val="0C5B79">
                  <a:alpha val="52549"/>
                </a:srgbClr>
              </a:gs>
              <a:gs pos="69000">
                <a:srgbClr val="2B2B2B">
                  <a:alpha val="12549"/>
                </a:srgbClr>
              </a:gs>
              <a:gs pos="82000">
                <a:srgbClr val="00141E">
                  <a:alpha val="0"/>
                </a:srgbClr>
              </a:gs>
              <a:gs pos="100000">
                <a:srgbClr val="00141E">
                  <a:alpha val="0"/>
                </a:srgbClr>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63" name="Google Shape;63;p9"/>
          <p:cNvPicPr preferRelativeResize="0"/>
          <p:nvPr/>
        </p:nvPicPr>
        <p:blipFill rotWithShape="1">
          <a:blip r:embed="rId3">
            <a:alphaModFix/>
          </a:blip>
          <a:srcRect b="0" l="0" r="0" t="0"/>
          <a:stretch/>
        </p:blipFill>
        <p:spPr>
          <a:xfrm>
            <a:off x="8576188" y="115715"/>
            <a:ext cx="400011" cy="281088"/>
          </a:xfrm>
          <a:prstGeom prst="rect">
            <a:avLst/>
          </a:prstGeom>
          <a:noFill/>
          <a:ln>
            <a:noFill/>
          </a:ln>
        </p:spPr>
      </p:pic>
      <p:pic>
        <p:nvPicPr>
          <p:cNvPr descr="A close up of a sign&#10;&#10;Description automatically generated" id="64" name="Google Shape;64;p9"/>
          <p:cNvPicPr preferRelativeResize="0"/>
          <p:nvPr/>
        </p:nvPicPr>
        <p:blipFill rotWithShape="1">
          <a:blip r:embed="rId4">
            <a:alphaModFix/>
          </a:blip>
          <a:srcRect b="0" l="0" r="0" t="0"/>
          <a:stretch/>
        </p:blipFill>
        <p:spPr>
          <a:xfrm>
            <a:off x="155067" y="129373"/>
            <a:ext cx="899046" cy="394703"/>
          </a:xfrm>
          <a:prstGeom prst="rect">
            <a:avLst/>
          </a:prstGeom>
          <a:noFill/>
          <a:ln>
            <a:noFill/>
          </a:ln>
        </p:spPr>
      </p:pic>
      <p:cxnSp>
        <p:nvCxnSpPr>
          <p:cNvPr id="65" name="Google Shape;65;p9"/>
          <p:cNvCxnSpPr/>
          <p:nvPr/>
        </p:nvCxnSpPr>
        <p:spPr>
          <a:xfrm>
            <a:off x="0" y="4606522"/>
            <a:ext cx="9144000" cy="0"/>
          </a:xfrm>
          <a:prstGeom prst="straightConnector1">
            <a:avLst/>
          </a:prstGeom>
          <a:noFill/>
          <a:ln cap="flat" cmpd="sng" w="34925">
            <a:solidFill>
              <a:schemeClr val="accent1"/>
            </a:solidFill>
            <a:prstDash val="solid"/>
            <a:miter lim="800000"/>
            <a:headEnd len="sm" w="sm" type="none"/>
            <a:tailEnd len="sm" w="sm" type="none"/>
          </a:ln>
        </p:spPr>
      </p:cxnSp>
      <p:sp>
        <p:nvSpPr>
          <p:cNvPr id="66" name="Google Shape;66;p9"/>
          <p:cNvSpPr txBox="1"/>
          <p:nvPr>
            <p:ph idx="1" type="body"/>
          </p:nvPr>
        </p:nvSpPr>
        <p:spPr>
          <a:xfrm>
            <a:off x="287128" y="3718005"/>
            <a:ext cx="8584500" cy="9522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0"/>
              </a:spcBef>
              <a:spcAft>
                <a:spcPts val="0"/>
              </a:spcAft>
              <a:buSzPts val="6400"/>
              <a:buNone/>
              <a:defRPr b="1" i="0" sz="6400">
                <a:solidFill>
                  <a:schemeClr val="lt1"/>
                </a:solidFill>
                <a:latin typeface="Montserrat"/>
                <a:ea typeface="Montserrat"/>
                <a:cs typeface="Montserrat"/>
                <a:sym typeface="Montserrat"/>
              </a:defRPr>
            </a:lvl1pPr>
            <a:lvl2pPr indent="-228600" lvl="1" marL="914400" algn="l">
              <a:lnSpc>
                <a:spcPct val="100000"/>
              </a:lnSpc>
              <a:spcBef>
                <a:spcPts val="900"/>
              </a:spcBef>
              <a:spcAft>
                <a:spcPts val="0"/>
              </a:spcAft>
              <a:buSzPts val="2100"/>
              <a:buNone/>
              <a:defRPr/>
            </a:lvl2pPr>
            <a:lvl3pPr indent="-317500" lvl="2" marL="1371600" algn="l">
              <a:lnSpc>
                <a:spcPct val="100000"/>
              </a:lnSpc>
              <a:spcBef>
                <a:spcPts val="900"/>
              </a:spcBef>
              <a:spcAft>
                <a:spcPts val="0"/>
              </a:spcAft>
              <a:buSzPts val="1400"/>
              <a:buChar char="•"/>
              <a:defRPr/>
            </a:lvl3pPr>
            <a:lvl4pPr indent="-317500" lvl="3" marL="1828800" algn="l">
              <a:lnSpc>
                <a:spcPct val="100000"/>
              </a:lnSpc>
              <a:spcBef>
                <a:spcPts val="900"/>
              </a:spcBef>
              <a:spcAft>
                <a:spcPts val="0"/>
              </a:spcAft>
              <a:buSzPts val="1400"/>
              <a:buChar char="•"/>
              <a:defRPr/>
            </a:lvl4pPr>
            <a:lvl5pPr indent="-317500" lvl="4" marL="2286000" algn="l">
              <a:lnSpc>
                <a:spcPct val="100000"/>
              </a:lnSpc>
              <a:spcBef>
                <a:spcPts val="900"/>
              </a:spcBef>
              <a:spcAft>
                <a:spcPts val="0"/>
              </a:spcAft>
              <a:buSzPts val="1400"/>
              <a:buChar char="•"/>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7" name="Google Shape;67;p9"/>
          <p:cNvSpPr txBox="1"/>
          <p:nvPr>
            <p:ph idx="2" type="body"/>
          </p:nvPr>
        </p:nvSpPr>
        <p:spPr>
          <a:xfrm>
            <a:off x="287128" y="4760921"/>
            <a:ext cx="7952100" cy="2274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0"/>
              </a:spcBef>
              <a:spcAft>
                <a:spcPts val="0"/>
              </a:spcAft>
              <a:buSzPts val="1800"/>
              <a:buNone/>
              <a:defRPr sz="1800">
                <a:solidFill>
                  <a:schemeClr val="lt1"/>
                </a:solidFill>
              </a:defRPr>
            </a:lvl1pPr>
            <a:lvl2pPr indent="-317500" lvl="1" marL="914400" algn="l">
              <a:lnSpc>
                <a:spcPct val="100000"/>
              </a:lnSpc>
              <a:spcBef>
                <a:spcPts val="900"/>
              </a:spcBef>
              <a:spcAft>
                <a:spcPts val="0"/>
              </a:spcAft>
              <a:buSzPts val="1400"/>
              <a:buChar char="•"/>
              <a:defRPr/>
            </a:lvl2pPr>
            <a:lvl3pPr indent="-317500" lvl="2" marL="1371600" algn="l">
              <a:lnSpc>
                <a:spcPct val="100000"/>
              </a:lnSpc>
              <a:spcBef>
                <a:spcPts val="900"/>
              </a:spcBef>
              <a:spcAft>
                <a:spcPts val="0"/>
              </a:spcAft>
              <a:buSzPts val="1400"/>
              <a:buChar char="•"/>
              <a:defRPr/>
            </a:lvl3pPr>
            <a:lvl4pPr indent="-317500" lvl="3" marL="1828800" algn="l">
              <a:lnSpc>
                <a:spcPct val="100000"/>
              </a:lnSpc>
              <a:spcBef>
                <a:spcPts val="900"/>
              </a:spcBef>
              <a:spcAft>
                <a:spcPts val="0"/>
              </a:spcAft>
              <a:buSzPts val="1400"/>
              <a:buChar char="•"/>
              <a:defRPr/>
            </a:lvl4pPr>
            <a:lvl5pPr indent="-317500" lvl="4" marL="2286000" algn="l">
              <a:lnSpc>
                <a:spcPct val="100000"/>
              </a:lnSpc>
              <a:spcBef>
                <a:spcPts val="900"/>
              </a:spcBef>
              <a:spcAft>
                <a:spcPts val="0"/>
              </a:spcAft>
              <a:buSzPts val="1400"/>
              <a:buChar char="•"/>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4" showMasterSp="0">
  <p:cSld name="Cover 4">
    <p:spTree>
      <p:nvGrpSpPr>
        <p:cNvPr id="68" name="Shape 68"/>
        <p:cNvGrpSpPr/>
        <p:nvPr/>
      </p:nvGrpSpPr>
      <p:grpSpPr>
        <a:xfrm>
          <a:off x="0" y="0"/>
          <a:ext cx="0" cy="0"/>
          <a:chOff x="0" y="0"/>
          <a:chExt cx="0" cy="0"/>
        </a:xfrm>
      </p:grpSpPr>
      <p:pic>
        <p:nvPicPr>
          <p:cNvPr id="69" name="Google Shape;69;p10"/>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70" name="Google Shape;70;p10"/>
          <p:cNvSpPr/>
          <p:nvPr/>
        </p:nvSpPr>
        <p:spPr>
          <a:xfrm>
            <a:off x="0" y="0"/>
            <a:ext cx="8115900" cy="5143500"/>
          </a:xfrm>
          <a:prstGeom prst="rect">
            <a:avLst/>
          </a:prstGeom>
          <a:gradFill>
            <a:gsLst>
              <a:gs pos="0">
                <a:srgbClr val="0C5B79">
                  <a:alpha val="87450"/>
                </a:srgbClr>
              </a:gs>
              <a:gs pos="12000">
                <a:srgbClr val="0C5B79">
                  <a:alpha val="87450"/>
                </a:srgbClr>
              </a:gs>
              <a:gs pos="31000">
                <a:srgbClr val="0C5B79">
                  <a:alpha val="52549"/>
                </a:srgbClr>
              </a:gs>
              <a:gs pos="55000">
                <a:srgbClr val="0C5B79">
                  <a:alpha val="12549"/>
                </a:srgbClr>
              </a:gs>
              <a:gs pos="100000">
                <a:srgbClr val="0C5B79">
                  <a:alpha val="0"/>
                </a:srgbClr>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71" name="Google Shape;71;p10"/>
          <p:cNvPicPr preferRelativeResize="0"/>
          <p:nvPr/>
        </p:nvPicPr>
        <p:blipFill rotWithShape="1">
          <a:blip r:embed="rId3">
            <a:alphaModFix/>
          </a:blip>
          <a:srcRect b="0" l="0" r="0" t="0"/>
          <a:stretch/>
        </p:blipFill>
        <p:spPr>
          <a:xfrm>
            <a:off x="8576188" y="115715"/>
            <a:ext cx="400011" cy="281088"/>
          </a:xfrm>
          <a:prstGeom prst="rect">
            <a:avLst/>
          </a:prstGeom>
          <a:noFill/>
          <a:ln>
            <a:noFill/>
          </a:ln>
        </p:spPr>
      </p:pic>
      <p:pic>
        <p:nvPicPr>
          <p:cNvPr descr="A close up of a sign&#10;&#10;Description automatically generated" id="72" name="Google Shape;72;p10"/>
          <p:cNvPicPr preferRelativeResize="0"/>
          <p:nvPr/>
        </p:nvPicPr>
        <p:blipFill rotWithShape="1">
          <a:blip r:embed="rId4">
            <a:alphaModFix/>
          </a:blip>
          <a:srcRect b="0" l="0" r="0" t="0"/>
          <a:stretch/>
        </p:blipFill>
        <p:spPr>
          <a:xfrm>
            <a:off x="155067" y="129373"/>
            <a:ext cx="899046" cy="394703"/>
          </a:xfrm>
          <a:prstGeom prst="rect">
            <a:avLst/>
          </a:prstGeom>
          <a:noFill/>
          <a:ln>
            <a:noFill/>
          </a:ln>
        </p:spPr>
      </p:pic>
      <p:cxnSp>
        <p:nvCxnSpPr>
          <p:cNvPr id="73" name="Google Shape;73;p10"/>
          <p:cNvCxnSpPr/>
          <p:nvPr/>
        </p:nvCxnSpPr>
        <p:spPr>
          <a:xfrm>
            <a:off x="0" y="4606522"/>
            <a:ext cx="9144000" cy="0"/>
          </a:xfrm>
          <a:prstGeom prst="straightConnector1">
            <a:avLst/>
          </a:prstGeom>
          <a:noFill/>
          <a:ln cap="flat" cmpd="sng" w="34925">
            <a:solidFill>
              <a:schemeClr val="accent1"/>
            </a:solidFill>
            <a:prstDash val="solid"/>
            <a:miter lim="800000"/>
            <a:headEnd len="sm" w="sm" type="none"/>
            <a:tailEnd len="sm" w="sm" type="none"/>
          </a:ln>
        </p:spPr>
      </p:cxnSp>
      <p:sp>
        <p:nvSpPr>
          <p:cNvPr id="74" name="Google Shape;74;p10"/>
          <p:cNvSpPr txBox="1"/>
          <p:nvPr>
            <p:ph idx="1" type="body"/>
          </p:nvPr>
        </p:nvSpPr>
        <p:spPr>
          <a:xfrm>
            <a:off x="287128" y="3718005"/>
            <a:ext cx="8584500" cy="9522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0"/>
              </a:spcBef>
              <a:spcAft>
                <a:spcPts val="0"/>
              </a:spcAft>
              <a:buSzPts val="6400"/>
              <a:buNone/>
              <a:defRPr b="1" i="0" sz="6400">
                <a:solidFill>
                  <a:schemeClr val="lt1"/>
                </a:solidFill>
                <a:latin typeface="Montserrat"/>
                <a:ea typeface="Montserrat"/>
                <a:cs typeface="Montserrat"/>
                <a:sym typeface="Montserrat"/>
              </a:defRPr>
            </a:lvl1pPr>
            <a:lvl2pPr indent="-228600" lvl="1" marL="914400" algn="l">
              <a:lnSpc>
                <a:spcPct val="100000"/>
              </a:lnSpc>
              <a:spcBef>
                <a:spcPts val="900"/>
              </a:spcBef>
              <a:spcAft>
                <a:spcPts val="0"/>
              </a:spcAft>
              <a:buSzPts val="2100"/>
              <a:buNone/>
              <a:defRPr/>
            </a:lvl2pPr>
            <a:lvl3pPr indent="-317500" lvl="2" marL="1371600" algn="l">
              <a:lnSpc>
                <a:spcPct val="100000"/>
              </a:lnSpc>
              <a:spcBef>
                <a:spcPts val="900"/>
              </a:spcBef>
              <a:spcAft>
                <a:spcPts val="0"/>
              </a:spcAft>
              <a:buSzPts val="1400"/>
              <a:buChar char="•"/>
              <a:defRPr/>
            </a:lvl3pPr>
            <a:lvl4pPr indent="-317500" lvl="3" marL="1828800" algn="l">
              <a:lnSpc>
                <a:spcPct val="100000"/>
              </a:lnSpc>
              <a:spcBef>
                <a:spcPts val="900"/>
              </a:spcBef>
              <a:spcAft>
                <a:spcPts val="0"/>
              </a:spcAft>
              <a:buSzPts val="1400"/>
              <a:buChar char="•"/>
              <a:defRPr/>
            </a:lvl4pPr>
            <a:lvl5pPr indent="-317500" lvl="4" marL="2286000" algn="l">
              <a:lnSpc>
                <a:spcPct val="100000"/>
              </a:lnSpc>
              <a:spcBef>
                <a:spcPts val="900"/>
              </a:spcBef>
              <a:spcAft>
                <a:spcPts val="0"/>
              </a:spcAft>
              <a:buSzPts val="1400"/>
              <a:buChar char="•"/>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5" name="Google Shape;75;p10"/>
          <p:cNvSpPr txBox="1"/>
          <p:nvPr>
            <p:ph idx="2" type="body"/>
          </p:nvPr>
        </p:nvSpPr>
        <p:spPr>
          <a:xfrm>
            <a:off x="287128" y="4760921"/>
            <a:ext cx="7952100" cy="2274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0"/>
              </a:spcBef>
              <a:spcAft>
                <a:spcPts val="0"/>
              </a:spcAft>
              <a:buSzPts val="1800"/>
              <a:buNone/>
              <a:defRPr sz="1800">
                <a:solidFill>
                  <a:schemeClr val="lt1"/>
                </a:solidFill>
              </a:defRPr>
            </a:lvl1pPr>
            <a:lvl2pPr indent="-317500" lvl="1" marL="914400" algn="l">
              <a:lnSpc>
                <a:spcPct val="100000"/>
              </a:lnSpc>
              <a:spcBef>
                <a:spcPts val="900"/>
              </a:spcBef>
              <a:spcAft>
                <a:spcPts val="0"/>
              </a:spcAft>
              <a:buSzPts val="1400"/>
              <a:buChar char="•"/>
              <a:defRPr/>
            </a:lvl2pPr>
            <a:lvl3pPr indent="-317500" lvl="2" marL="1371600" algn="l">
              <a:lnSpc>
                <a:spcPct val="100000"/>
              </a:lnSpc>
              <a:spcBef>
                <a:spcPts val="900"/>
              </a:spcBef>
              <a:spcAft>
                <a:spcPts val="0"/>
              </a:spcAft>
              <a:buSzPts val="1400"/>
              <a:buChar char="•"/>
              <a:defRPr/>
            </a:lvl3pPr>
            <a:lvl4pPr indent="-317500" lvl="3" marL="1828800" algn="l">
              <a:lnSpc>
                <a:spcPct val="100000"/>
              </a:lnSpc>
              <a:spcBef>
                <a:spcPts val="900"/>
              </a:spcBef>
              <a:spcAft>
                <a:spcPts val="0"/>
              </a:spcAft>
              <a:buSzPts val="1400"/>
              <a:buChar char="•"/>
              <a:defRPr/>
            </a:lvl4pPr>
            <a:lvl5pPr indent="-317500" lvl="4" marL="2286000" algn="l">
              <a:lnSpc>
                <a:spcPct val="100000"/>
              </a:lnSpc>
              <a:spcBef>
                <a:spcPts val="900"/>
              </a:spcBef>
              <a:spcAft>
                <a:spcPts val="0"/>
              </a:spcAft>
              <a:buSzPts val="1400"/>
              <a:buChar char="•"/>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44" Type="http://schemas.openxmlformats.org/officeDocument/2006/relationships/slideLayout" Target="../slideLayouts/slideLayout43.xml"/><Relationship Id="rId43" Type="http://schemas.openxmlformats.org/officeDocument/2006/relationships/slideLayout" Target="../slideLayouts/slideLayout42.xml"/><Relationship Id="rId46" Type="http://schemas.openxmlformats.org/officeDocument/2006/relationships/slideLayout" Target="../slideLayouts/slideLayout45.xml"/><Relationship Id="rId45" Type="http://schemas.openxmlformats.org/officeDocument/2006/relationships/slideLayout" Target="../slideLayouts/slideLayout44.xml"/><Relationship Id="rId1" Type="http://schemas.openxmlformats.org/officeDocument/2006/relationships/image" Target="../media/image1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48" Type="http://schemas.openxmlformats.org/officeDocument/2006/relationships/slideLayout" Target="../slideLayouts/slideLayout47.xml"/><Relationship Id="rId47" Type="http://schemas.openxmlformats.org/officeDocument/2006/relationships/slideLayout" Target="../slideLayouts/slideLayout46.xml"/><Relationship Id="rId49" Type="http://schemas.openxmlformats.org/officeDocument/2006/relationships/slideLayout" Target="../slideLayouts/slideLayout4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33" Type="http://schemas.openxmlformats.org/officeDocument/2006/relationships/slideLayout" Target="../slideLayouts/slideLayout32.xml"/><Relationship Id="rId32" Type="http://schemas.openxmlformats.org/officeDocument/2006/relationships/slideLayout" Target="../slideLayouts/slideLayout31.xml"/><Relationship Id="rId35" Type="http://schemas.openxmlformats.org/officeDocument/2006/relationships/slideLayout" Target="../slideLayouts/slideLayout34.xml"/><Relationship Id="rId34" Type="http://schemas.openxmlformats.org/officeDocument/2006/relationships/slideLayout" Target="../slideLayouts/slideLayout33.xml"/><Relationship Id="rId37" Type="http://schemas.openxmlformats.org/officeDocument/2006/relationships/slideLayout" Target="../slideLayouts/slideLayout36.xml"/><Relationship Id="rId36" Type="http://schemas.openxmlformats.org/officeDocument/2006/relationships/slideLayout" Target="../slideLayouts/slideLayout35.xml"/><Relationship Id="rId39" Type="http://schemas.openxmlformats.org/officeDocument/2006/relationships/slideLayout" Target="../slideLayouts/slideLayout38.xml"/><Relationship Id="rId38" Type="http://schemas.openxmlformats.org/officeDocument/2006/relationships/slideLayout" Target="../slideLayouts/slideLayout37.xml"/><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29" Type="http://schemas.openxmlformats.org/officeDocument/2006/relationships/slideLayout" Target="../slideLayouts/slideLayout28.xml"/><Relationship Id="rId51" Type="http://schemas.openxmlformats.org/officeDocument/2006/relationships/slideLayout" Target="../slideLayouts/slideLayout50.xml"/><Relationship Id="rId50" Type="http://schemas.openxmlformats.org/officeDocument/2006/relationships/slideLayout" Target="../slideLayouts/slideLayout49.xml"/><Relationship Id="rId53" Type="http://schemas.openxmlformats.org/officeDocument/2006/relationships/slideLayout" Target="../slideLayouts/slideLayout52.xml"/><Relationship Id="rId52" Type="http://schemas.openxmlformats.org/officeDocument/2006/relationships/slideLayout" Target="../slideLayouts/slideLayout51.xml"/><Relationship Id="rId11" Type="http://schemas.openxmlformats.org/officeDocument/2006/relationships/slideLayout" Target="../slideLayouts/slideLayout10.xml"/><Relationship Id="rId55" Type="http://schemas.openxmlformats.org/officeDocument/2006/relationships/slideLayout" Target="../slideLayouts/slideLayout54.xml"/><Relationship Id="rId10" Type="http://schemas.openxmlformats.org/officeDocument/2006/relationships/slideLayout" Target="../slideLayouts/slideLayout9.xml"/><Relationship Id="rId54" Type="http://schemas.openxmlformats.org/officeDocument/2006/relationships/slideLayout" Target="../slideLayouts/slideLayout53.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56" Type="http://schemas.openxmlformats.org/officeDocument/2006/relationships/theme" Target="../theme/theme3.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9" Type="http://schemas.openxmlformats.org/officeDocument/2006/relationships/slideLayout" Target="../slideLayouts/slideLayout63.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13" Type="http://schemas.openxmlformats.org/officeDocument/2006/relationships/theme" Target="../theme/theme1.xml"/><Relationship Id="rId12"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256032" y="255833"/>
            <a:ext cx="8888100" cy="484800"/>
          </a:xfrm>
          <a:prstGeom prst="rect">
            <a:avLst/>
          </a:prstGeom>
          <a:noFill/>
          <a:ln>
            <a:noFill/>
          </a:ln>
        </p:spPr>
        <p:txBody>
          <a:bodyPr anchorCtr="0" anchor="t" bIns="34275" lIns="68575" spcFirstLastPara="1" rIns="68575" wrap="square" tIns="34275">
            <a:spAutoFit/>
          </a:bodyPr>
          <a:lstStyle>
            <a:lvl1pPr lvl="0" marR="0" rtl="0" algn="l">
              <a:lnSpc>
                <a:spcPct val="90000"/>
              </a:lnSpc>
              <a:spcBef>
                <a:spcPts val="0"/>
              </a:spcBef>
              <a:spcAft>
                <a:spcPts val="0"/>
              </a:spcAft>
              <a:buClr>
                <a:schemeClr val="dk1"/>
              </a:buClr>
              <a:buSzPts val="3000"/>
              <a:buFont typeface="Montserrat"/>
              <a:buNone/>
              <a:defRPr b="1" i="0" sz="30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628650" y="1201265"/>
            <a:ext cx="7886700" cy="3263400"/>
          </a:xfrm>
          <a:prstGeom prst="rect">
            <a:avLst/>
          </a:prstGeom>
          <a:noFill/>
          <a:ln>
            <a:noFill/>
          </a:ln>
        </p:spPr>
        <p:txBody>
          <a:bodyPr anchorCtr="0" anchor="t" bIns="34275" lIns="68575" spcFirstLastPara="1" rIns="68575" wrap="square" tIns="34275">
            <a:normAutofit/>
          </a:bodyPr>
          <a:lstStyle>
            <a:lvl1pPr indent="-381000" lvl="0" marL="457200" marR="0" rtl="0" algn="l">
              <a:lnSpc>
                <a:spcPct val="100000"/>
              </a:lnSpc>
              <a:spcBef>
                <a:spcPts val="0"/>
              </a:spcBef>
              <a:spcAft>
                <a:spcPts val="0"/>
              </a:spcAft>
              <a:buClr>
                <a:schemeClr val="accent4"/>
              </a:buClr>
              <a:buSzPts val="2400"/>
              <a:buFont typeface="Arial"/>
              <a:buChar char="•"/>
              <a:defRPr b="0" i="0" sz="2400" u="none" cap="none" strike="noStrike">
                <a:solidFill>
                  <a:schemeClr val="dk1"/>
                </a:solidFill>
                <a:latin typeface="Montserrat"/>
                <a:ea typeface="Montserrat"/>
                <a:cs typeface="Montserrat"/>
                <a:sym typeface="Montserrat"/>
              </a:defRPr>
            </a:lvl1pPr>
            <a:lvl2pPr indent="-361950" lvl="1" marL="914400" marR="0" rtl="0" algn="l">
              <a:lnSpc>
                <a:spcPct val="100000"/>
              </a:lnSpc>
              <a:spcBef>
                <a:spcPts val="900"/>
              </a:spcBef>
              <a:spcAft>
                <a:spcPts val="0"/>
              </a:spcAft>
              <a:buClr>
                <a:schemeClr val="accent4"/>
              </a:buClr>
              <a:buSzPts val="2100"/>
              <a:buFont typeface="Arial"/>
              <a:buChar char="•"/>
              <a:defRPr b="0" i="0" sz="2100" u="none" cap="none" strike="noStrike">
                <a:solidFill>
                  <a:schemeClr val="dk1"/>
                </a:solidFill>
                <a:latin typeface="Montserrat"/>
                <a:ea typeface="Montserrat"/>
                <a:cs typeface="Montserrat"/>
                <a:sym typeface="Montserrat"/>
              </a:defRPr>
            </a:lvl2pPr>
            <a:lvl3pPr indent="-355600" lvl="2" marL="1371600" marR="0" rtl="0" algn="l">
              <a:lnSpc>
                <a:spcPct val="100000"/>
              </a:lnSpc>
              <a:spcBef>
                <a:spcPts val="900"/>
              </a:spcBef>
              <a:spcAft>
                <a:spcPts val="0"/>
              </a:spcAft>
              <a:buClr>
                <a:schemeClr val="accent4"/>
              </a:buClr>
              <a:buSzPts val="2000"/>
              <a:buFont typeface="Arial"/>
              <a:buChar char="•"/>
              <a:defRPr b="0" i="0" sz="2000" u="none" cap="none" strike="noStrike">
                <a:solidFill>
                  <a:schemeClr val="dk1"/>
                </a:solidFill>
                <a:latin typeface="Montserrat"/>
                <a:ea typeface="Montserrat"/>
                <a:cs typeface="Montserrat"/>
                <a:sym typeface="Montserrat"/>
              </a:defRPr>
            </a:lvl3pPr>
            <a:lvl4pPr indent="-342900" lvl="3" marL="1828800" marR="0" rtl="0" algn="l">
              <a:lnSpc>
                <a:spcPct val="100000"/>
              </a:lnSpc>
              <a:spcBef>
                <a:spcPts val="900"/>
              </a:spcBef>
              <a:spcAft>
                <a:spcPts val="0"/>
              </a:spcAft>
              <a:buClr>
                <a:schemeClr val="accent4"/>
              </a:buClr>
              <a:buSzPts val="1800"/>
              <a:buFont typeface="Arial"/>
              <a:buChar char="•"/>
              <a:defRPr b="0" i="0" sz="1800" u="none" cap="none" strike="noStrike">
                <a:solidFill>
                  <a:schemeClr val="dk1"/>
                </a:solidFill>
                <a:latin typeface="Montserrat"/>
                <a:ea typeface="Montserrat"/>
                <a:cs typeface="Montserrat"/>
                <a:sym typeface="Montserrat"/>
              </a:defRPr>
            </a:lvl4pPr>
            <a:lvl5pPr indent="-336550" lvl="4" marL="2286000" marR="0" rtl="0" algn="l">
              <a:lnSpc>
                <a:spcPct val="100000"/>
              </a:lnSpc>
              <a:spcBef>
                <a:spcPts val="900"/>
              </a:spcBef>
              <a:spcAft>
                <a:spcPts val="0"/>
              </a:spcAft>
              <a:buClr>
                <a:schemeClr val="accent4"/>
              </a:buClr>
              <a:buSzPts val="1700"/>
              <a:buFont typeface="Arial"/>
              <a:buChar char="•"/>
              <a:defRPr b="0" i="0" sz="1700" u="none" cap="none" strike="noStrike">
                <a:solidFill>
                  <a:schemeClr val="dk1"/>
                </a:solidFill>
                <a:latin typeface="Montserrat"/>
                <a:ea typeface="Montserrat"/>
                <a:cs typeface="Montserrat"/>
                <a:sym typeface="Montserrat"/>
              </a:defRPr>
            </a:lvl5pPr>
            <a:lvl6pPr indent="-317500" lvl="5" marL="2743200" marR="0" rtl="0" algn="l">
              <a:lnSpc>
                <a:spcPct val="90000"/>
              </a:lnSpc>
              <a:spcBef>
                <a:spcPts val="9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2" name="Google Shape;12;p1"/>
          <p:cNvSpPr/>
          <p:nvPr/>
        </p:nvSpPr>
        <p:spPr>
          <a:xfrm>
            <a:off x="0" y="-3298"/>
            <a:ext cx="9144000" cy="86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descr="Text&#10;&#10;Description automatically generated" id="13" name="Google Shape;13;p1"/>
          <p:cNvPicPr preferRelativeResize="0"/>
          <p:nvPr/>
        </p:nvPicPr>
        <p:blipFill rotWithShape="1">
          <a:blip r:embed="rId1">
            <a:alphaModFix/>
          </a:blip>
          <a:srcRect b="0" l="0" r="0" t="0"/>
          <a:stretch/>
        </p:blipFill>
        <p:spPr>
          <a:xfrm>
            <a:off x="53580" y="4746918"/>
            <a:ext cx="924463" cy="392898"/>
          </a:xfrm>
          <a:prstGeom prst="rect">
            <a:avLst/>
          </a:prstGeom>
          <a:noFill/>
          <a:ln>
            <a:noFill/>
          </a:ln>
        </p:spPr>
      </p:pic>
      <p:sp>
        <p:nvSpPr>
          <p:cNvPr id="14" name="Google Shape;14;p1"/>
          <p:cNvSpPr txBox="1"/>
          <p:nvPr/>
        </p:nvSpPr>
        <p:spPr>
          <a:xfrm>
            <a:off x="7179469" y="4861172"/>
            <a:ext cx="1864500" cy="249300"/>
          </a:xfrm>
          <a:prstGeom prst="rect">
            <a:avLst/>
          </a:prstGeom>
          <a:noFill/>
          <a:ln>
            <a:noFill/>
          </a:ln>
        </p:spPr>
        <p:txBody>
          <a:bodyPr anchorCtr="0" anchor="ctr" bIns="68575" lIns="68575" spcFirstLastPara="1" rIns="68575" wrap="square" tIns="68575">
            <a:spAutoFit/>
          </a:bodyPr>
          <a:lstStyle/>
          <a:p>
            <a:pPr indent="0" lvl="0" marL="0" marR="0" rtl="0" algn="r">
              <a:lnSpc>
                <a:spcPct val="80000"/>
              </a:lnSpc>
              <a:spcBef>
                <a:spcPts val="0"/>
              </a:spcBef>
              <a:spcAft>
                <a:spcPts val="0"/>
              </a:spcAft>
              <a:buClr>
                <a:srgbClr val="000000"/>
              </a:buClr>
              <a:buSzPts val="900"/>
              <a:buFont typeface="Arial"/>
              <a:buNone/>
            </a:pPr>
            <a:r>
              <a:rPr b="0" i="0" lang="en-US" sz="900" u="none" cap="none" strike="noStrike">
                <a:solidFill>
                  <a:srgbClr val="BFBFBF"/>
                </a:solidFill>
                <a:latin typeface="Montserrat Light"/>
                <a:ea typeface="Montserrat Light"/>
                <a:cs typeface="Montserrat Light"/>
                <a:sym typeface="Montserrat Light"/>
              </a:rPr>
              <a:t>Confidential   |   </a:t>
            </a:r>
            <a:fld id="{00000000-1234-1234-1234-123412341234}" type="slidenum">
              <a:rPr b="0" i="0" lang="en-US" sz="900" u="none" cap="none" strike="noStrike">
                <a:solidFill>
                  <a:srgbClr val="BFBFBF"/>
                </a:solidFill>
                <a:latin typeface="Montserrat Light"/>
                <a:ea typeface="Montserrat Light"/>
                <a:cs typeface="Montserrat Light"/>
                <a:sym typeface="Montserrat Light"/>
              </a:rPr>
              <a:t>‹#›</a:t>
            </a:fld>
            <a:endParaRPr b="0" i="0" sz="900" u="none" cap="none" strike="noStrike">
              <a:solidFill>
                <a:srgbClr val="BFBFBF"/>
              </a:solidFill>
              <a:latin typeface="Montserrat Light"/>
              <a:ea typeface="Montserrat Light"/>
              <a:cs typeface="Montserrat Light"/>
              <a:sym typeface="Montserrat Light"/>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 id="2147483693" r:id="rId47"/>
    <p:sldLayoutId id="2147483694" r:id="rId48"/>
    <p:sldLayoutId id="2147483695" r:id="rId49"/>
    <p:sldLayoutId id="2147483696" r:id="rId50"/>
    <p:sldLayoutId id="2147483697" r:id="rId51"/>
    <p:sldLayoutId id="2147483698" r:id="rId52"/>
    <p:sldLayoutId id="2147483699" r:id="rId53"/>
    <p:sldLayoutId id="2147483700" r:id="rId54"/>
    <p:sldLayoutId id="2147483701" r:id="rId5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50" name="Shape 550"/>
        <p:cNvGrpSpPr/>
        <p:nvPr/>
      </p:nvGrpSpPr>
      <p:grpSpPr>
        <a:xfrm>
          <a:off x="0" y="0"/>
          <a:ext cx="0" cy="0"/>
          <a:chOff x="0" y="0"/>
          <a:chExt cx="0" cy="0"/>
        </a:xfrm>
      </p:grpSpPr>
      <p:sp>
        <p:nvSpPr>
          <p:cNvPr id="551" name="Google Shape;551;p5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52" name="Google Shape;552;p5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553" name="Google Shape;553;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xml"/><Relationship Id="rId3" Type="http://schemas.openxmlformats.org/officeDocument/2006/relationships/slide" Target="/ppt/slides/slide7.xml"/><Relationship Id="rId4" Type="http://schemas.openxmlformats.org/officeDocument/2006/relationships/slide" Target="/ppt/slides/slide12.xml"/><Relationship Id="rId5" Type="http://schemas.openxmlformats.org/officeDocument/2006/relationships/slide" Target="/ppt/slides/slide34.xml"/><Relationship Id="rId6" Type="http://schemas.openxmlformats.org/officeDocument/2006/relationships/slide" Target="/ppt/slides/slide5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8.jp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2.xml"/><Relationship Id="rId3" Type="http://schemas.openxmlformats.org/officeDocument/2006/relationships/image" Target="../media/image6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3.xml"/><Relationship Id="rId3" Type="http://schemas.openxmlformats.org/officeDocument/2006/relationships/image" Target="../media/image6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4.xml"/><Relationship Id="rId3" Type="http://schemas.openxmlformats.org/officeDocument/2006/relationships/image" Target="../media/image6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5.xml"/><Relationship Id="rId3" Type="http://schemas.openxmlformats.org/officeDocument/2006/relationships/image" Target="../media/image6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6.xml"/><Relationship Id="rId3" Type="http://schemas.openxmlformats.org/officeDocument/2006/relationships/image" Target="../media/image6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7.xml"/><Relationship Id="rId3" Type="http://schemas.openxmlformats.org/officeDocument/2006/relationships/image" Target="../media/image5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8.xml"/><Relationship Id="rId3" Type="http://schemas.openxmlformats.org/officeDocument/2006/relationships/image" Target="../media/image6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9.xml"/><Relationship Id="rId3"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xml"/><Relationship Id="rId3" Type="http://schemas.openxmlformats.org/officeDocument/2006/relationships/image" Target="../media/image41.png"/><Relationship Id="rId4" Type="http://schemas.openxmlformats.org/officeDocument/2006/relationships/image" Target="../media/image5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0.xml"/><Relationship Id="rId3" Type="http://schemas.openxmlformats.org/officeDocument/2006/relationships/image" Target="../media/image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1.xml"/><Relationship Id="rId3" Type="http://schemas.openxmlformats.org/officeDocument/2006/relationships/image" Target="../media/image41.png"/><Relationship Id="rId4" Type="http://schemas.openxmlformats.org/officeDocument/2006/relationships/image" Target="../media/image54.png"/><Relationship Id="rId5" Type="http://schemas.openxmlformats.org/officeDocument/2006/relationships/image" Target="../media/image7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2.xml"/><Relationship Id="rId3" Type="http://schemas.openxmlformats.org/officeDocument/2006/relationships/image" Target="../media/image45.png"/><Relationship Id="rId4" Type="http://schemas.openxmlformats.org/officeDocument/2006/relationships/image" Target="../media/image72.png"/><Relationship Id="rId5" Type="http://schemas.openxmlformats.org/officeDocument/2006/relationships/image" Target="../media/image5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3.xml"/><Relationship Id="rId3" Type="http://schemas.openxmlformats.org/officeDocument/2006/relationships/image" Target="../media/image6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4.xml"/><Relationship Id="rId3" Type="http://schemas.openxmlformats.org/officeDocument/2006/relationships/image" Target="../media/image41.png"/><Relationship Id="rId4" Type="http://schemas.openxmlformats.org/officeDocument/2006/relationships/image" Target="../media/image62.png"/><Relationship Id="rId5" Type="http://schemas.openxmlformats.org/officeDocument/2006/relationships/image" Target="../media/image5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5.xml"/><Relationship Id="rId3" Type="http://schemas.openxmlformats.org/officeDocument/2006/relationships/image" Target="../media/image41.png"/><Relationship Id="rId4" Type="http://schemas.openxmlformats.org/officeDocument/2006/relationships/image" Target="../media/image62.png"/><Relationship Id="rId5" Type="http://schemas.openxmlformats.org/officeDocument/2006/relationships/image" Target="../media/image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6.xml"/><Relationship Id="rId3" Type="http://schemas.openxmlformats.org/officeDocument/2006/relationships/image" Target="../media/image41.png"/><Relationship Id="rId4" Type="http://schemas.openxmlformats.org/officeDocument/2006/relationships/image" Target="../media/image62.png"/><Relationship Id="rId5"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7.xml"/><Relationship Id="rId3" Type="http://schemas.openxmlformats.org/officeDocument/2006/relationships/image" Target="../media/image91.pn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8.xml"/><Relationship Id="rId3"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9.xml"/><Relationship Id="rId3" Type="http://schemas.openxmlformats.org/officeDocument/2006/relationships/image" Target="../media/image41.png"/><Relationship Id="rId4" Type="http://schemas.openxmlformats.org/officeDocument/2006/relationships/image" Target="../media/image70.png"/><Relationship Id="rId5" Type="http://schemas.openxmlformats.org/officeDocument/2006/relationships/image" Target="../media/image68.png"/><Relationship Id="rId6"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xml"/><Relationship Id="rId3" Type="http://schemas.openxmlformats.org/officeDocument/2006/relationships/image" Target="../media/image45.png"/><Relationship Id="rId4" Type="http://schemas.openxmlformats.org/officeDocument/2006/relationships/image" Target="../media/image3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0.xml"/><Relationship Id="rId3" Type="http://schemas.openxmlformats.org/officeDocument/2006/relationships/image" Target="../media/image41.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1.xml"/><Relationship Id="rId3" Type="http://schemas.openxmlformats.org/officeDocument/2006/relationships/image" Target="../media/image9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3.xml"/><Relationship Id="rId3" Type="http://schemas.openxmlformats.org/officeDocument/2006/relationships/image" Target="../media/image45.png"/><Relationship Id="rId4" Type="http://schemas.openxmlformats.org/officeDocument/2006/relationships/image" Target="../media/image72.png"/><Relationship Id="rId5" Type="http://schemas.openxmlformats.org/officeDocument/2006/relationships/image" Target="../media/image6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4.xml"/><Relationship Id="rId3" Type="http://schemas.openxmlformats.org/officeDocument/2006/relationships/image" Target="../media/image6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5.xml"/><Relationship Id="rId3" Type="http://schemas.openxmlformats.org/officeDocument/2006/relationships/image" Target="../media/image8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6.xml"/><Relationship Id="rId3" Type="http://schemas.openxmlformats.org/officeDocument/2006/relationships/image" Target="../media/image6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7.xml"/><Relationship Id="rId3" Type="http://schemas.openxmlformats.org/officeDocument/2006/relationships/image" Target="../media/image6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8.xml"/><Relationship Id="rId3" Type="http://schemas.openxmlformats.org/officeDocument/2006/relationships/image" Target="../media/image7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9.xml"/><Relationship Id="rId3" Type="http://schemas.openxmlformats.org/officeDocument/2006/relationships/image" Target="../media/image7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xml"/><Relationship Id="rId3" Type="http://schemas.openxmlformats.org/officeDocument/2006/relationships/image" Target="../media/image31.png"/><Relationship Id="rId4" Type="http://schemas.openxmlformats.org/officeDocument/2006/relationships/image" Target="../media/image4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0.xml"/><Relationship Id="rId3" Type="http://schemas.openxmlformats.org/officeDocument/2006/relationships/image" Target="../media/image7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1.xml"/><Relationship Id="rId3" Type="http://schemas.openxmlformats.org/officeDocument/2006/relationships/image" Target="../media/image7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2.xml"/><Relationship Id="rId3" Type="http://schemas.openxmlformats.org/officeDocument/2006/relationships/image" Target="../media/image7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3.xml"/><Relationship Id="rId3" Type="http://schemas.openxmlformats.org/officeDocument/2006/relationships/image" Target="../media/image7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4.xml"/><Relationship Id="rId3" Type="http://schemas.openxmlformats.org/officeDocument/2006/relationships/image" Target="../media/image77.png"/><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5.xml"/><Relationship Id="rId3" Type="http://schemas.openxmlformats.org/officeDocument/2006/relationships/image" Target="../media/image7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6.xml"/><Relationship Id="rId3" Type="http://schemas.openxmlformats.org/officeDocument/2006/relationships/image" Target="../media/image6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7.xml"/><Relationship Id="rId3" Type="http://schemas.openxmlformats.org/officeDocument/2006/relationships/image" Target="../media/image8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8.xml"/><Relationship Id="rId3" Type="http://schemas.openxmlformats.org/officeDocument/2006/relationships/image" Target="../media/image8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9.xml"/><Relationship Id="rId3" Type="http://schemas.openxmlformats.org/officeDocument/2006/relationships/image" Target="../media/image8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dontchangethislink.peardeckmagic.zone?eyJ0eXBlIjoiZ29vZ2xlLXNsaWRlcy1hZGRvbi1yZXNwb25zZS1mb290ZXIiLCJsYXN0RWRpdGVkQnkiOiIxMTgwNTUzNjQ0OTczMDU2NjIyMjUiLCJwcmVzZW50YXRpb25JZCI6IjFETmFqWXRmY2h6SkV0aHdEZHRPa21OdW1DcW9yRlh4M1lqa0FDLWs4dVdBIiwiY29udGVudElkIjoiY3VzdG9tLXJlc3BvbnNlLWRyYWdnYWJsZSIsInNsaWRlSWQiOiJnMjNjYjUzNDU0MThfMF84NSIsImNvbnRlbnRJbnN0YW5jZUlkIjoiMUROYWpZdGZjaHpKRXRod0RkdE9rbU51bUNxb3JGWHgzWWprQUMtazh1V0EvY2VjYjcxZTctN2RhOS00MTA2LWEwYmEtMzk4MDQwODRiMjBmIn0=pearId=magic-pear-metadata-identifier"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0.xml"/><Relationship Id="rId3" Type="http://schemas.openxmlformats.org/officeDocument/2006/relationships/image" Target="../media/image9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1.xml"/><Relationship Id="rId3" Type="http://schemas.openxmlformats.org/officeDocument/2006/relationships/image" Target="../media/image8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2.xml"/><Relationship Id="rId3" Type="http://schemas.openxmlformats.org/officeDocument/2006/relationships/image" Target="../media/image10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3.xml"/><Relationship Id="rId3" Type="http://schemas.openxmlformats.org/officeDocument/2006/relationships/image" Target="../media/image10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4.xml"/><Relationship Id="rId3" Type="http://schemas.openxmlformats.org/officeDocument/2006/relationships/image" Target="../media/image83.png"/><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5.xml"/><Relationship Id="rId3" Type="http://schemas.openxmlformats.org/officeDocument/2006/relationships/image" Target="../media/image45.png"/><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56.xml"/><Relationship Id="rId3" Type="http://schemas.openxmlformats.org/officeDocument/2006/relationships/hyperlink" Target="http://www.youtube.com/watch?v=O1kopATd8Ec" TargetMode="External"/><Relationship Id="rId4" Type="http://schemas.openxmlformats.org/officeDocument/2006/relationships/image" Target="../media/image98.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7.xml"/><Relationship Id="rId3" Type="http://schemas.openxmlformats.org/officeDocument/2006/relationships/image" Target="../media/image45.png"/><Relationship Id="rId4" Type="http://schemas.openxmlformats.org/officeDocument/2006/relationships/image" Target="../media/image9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58.xml"/><Relationship Id="rId3" Type="http://schemas.openxmlformats.org/officeDocument/2006/relationships/image" Target="../media/image9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59.xml"/><Relationship Id="rId3" Type="http://schemas.openxmlformats.org/officeDocument/2006/relationships/image" Target="../media/image41.png"/><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6.xml"/><Relationship Id="rId3" Type="http://schemas.openxmlformats.org/officeDocument/2006/relationships/image" Target="../media/image41.png"/><Relationship Id="rId4" Type="http://schemas.openxmlformats.org/officeDocument/2006/relationships/image" Target="../media/image6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60.xml"/><Relationship Id="rId3" Type="http://schemas.openxmlformats.org/officeDocument/2006/relationships/image" Target="../media/image7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1.xml"/><Relationship Id="rId3" Type="http://schemas.openxmlformats.org/officeDocument/2006/relationships/image" Target="../media/image89.png"/><Relationship Id="rId4" Type="http://schemas.openxmlformats.org/officeDocument/2006/relationships/image" Target="../media/image9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63.xml"/><Relationship Id="rId3" Type="http://schemas.openxmlformats.org/officeDocument/2006/relationships/image" Target="../media/image9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48.jp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8.jp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dontchangethislink.peardeckmagic.zone?eyJ0eXBlIjoiZ29vZ2xlLXNsaWRlcy1hZGRvbi1yZXNwb25zZS1mb290ZXIiLCJsYXN0RWRpdGVkQnkiOiIxMTgwNTUzNjQ0OTczMDU2NjIyMjUiLCJwcmVzZW50YXRpb25JZCI6IjFETmFqWXRmY2h6SkV0aHdEZHRPa21OdW1DcW9yRlh4M1lqa0FDLWs4dVdBIiwiY29udGVudElkIjoiY3VzdG9tLXJlc3BvbnNlLWZyZWVSZXNwb25zZS10ZXh0Iiwic2xpZGVJZCI6ImcyM2NiNTM0NTQxOF8wXzk1IiwiY29udGVudEluc3RhbmNlSWQiOiIxRE5hall0ZmNoekpFdGh3RGR0T2ttTnVtQ3FvckZYeDNZamtBQy1rOHVXQS84NjljMjM5ZC0zOTU0LTQ1ZWItOWRjNS00M2NjZDcxZDQ1NjYifQ==pearId=magic-pear-metadata-identifier"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9.xml"/><Relationship Id="rId3" Type="http://schemas.openxmlformats.org/officeDocument/2006/relationships/hyperlink" Target="http://drive.google.com/file/d/1h4nbgMCxruMY4qv9n_gPxYbT-W2elU3U/view" TargetMode="External"/><Relationship Id="rId4" Type="http://schemas.openxmlformats.org/officeDocument/2006/relationships/image" Target="../media/image4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00" name="Shape 600"/>
        <p:cNvGrpSpPr/>
        <p:nvPr/>
      </p:nvGrpSpPr>
      <p:grpSpPr>
        <a:xfrm>
          <a:off x="0" y="0"/>
          <a:ext cx="0" cy="0"/>
          <a:chOff x="0" y="0"/>
          <a:chExt cx="0" cy="0"/>
        </a:xfrm>
      </p:grpSpPr>
      <p:sp>
        <p:nvSpPr>
          <p:cNvPr id="601" name="Google Shape;601;p69"/>
          <p:cNvSpPr txBox="1"/>
          <p:nvPr>
            <p:ph type="title"/>
          </p:nvPr>
        </p:nvSpPr>
        <p:spPr>
          <a:xfrm>
            <a:off x="311700" y="445025"/>
            <a:ext cx="8520600" cy="345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latin typeface="Poppins"/>
                <a:ea typeface="Poppins"/>
                <a:cs typeface="Poppins"/>
                <a:sym typeface="Poppins"/>
              </a:rPr>
              <a:t>Table of Contents</a:t>
            </a:r>
            <a:endParaRPr>
              <a:latin typeface="Poppins"/>
              <a:ea typeface="Poppins"/>
              <a:cs typeface="Poppins"/>
              <a:sym typeface="Poppins"/>
            </a:endParaRPr>
          </a:p>
          <a:p>
            <a:pPr indent="0" lvl="0" marL="0" rtl="0" algn="l">
              <a:spcBef>
                <a:spcPts val="0"/>
              </a:spcBef>
              <a:spcAft>
                <a:spcPts val="0"/>
              </a:spcAft>
              <a:buNone/>
            </a:pPr>
            <a:r>
              <a:t/>
            </a:r>
            <a:endParaRPr sz="2400">
              <a:latin typeface="Poppins"/>
              <a:ea typeface="Poppins"/>
              <a:cs typeface="Poppins"/>
              <a:sym typeface="Poppins"/>
            </a:endParaRPr>
          </a:p>
          <a:p>
            <a:pPr indent="-381000" lvl="0" marL="457200" rtl="0" algn="l">
              <a:spcBef>
                <a:spcPts val="0"/>
              </a:spcBef>
              <a:spcAft>
                <a:spcPts val="0"/>
              </a:spcAft>
              <a:buSzPts val="2400"/>
              <a:buFont typeface="Poppins"/>
              <a:buChar char="●"/>
            </a:pPr>
            <a:r>
              <a:rPr lang="en-US" sz="2400" u="sng">
                <a:solidFill>
                  <a:schemeClr val="hlink"/>
                </a:solidFill>
                <a:latin typeface="Poppins"/>
                <a:ea typeface="Poppins"/>
                <a:cs typeface="Poppins"/>
                <a:sym typeface="Poppins"/>
                <a:hlinkClick action="ppaction://hlinksldjump" r:id="rId3"/>
              </a:rPr>
              <a:t>What’s Amira</a:t>
            </a:r>
            <a:endParaRPr sz="2400">
              <a:latin typeface="Poppins"/>
              <a:ea typeface="Poppins"/>
              <a:cs typeface="Poppins"/>
              <a:sym typeface="Poppins"/>
            </a:endParaRPr>
          </a:p>
          <a:p>
            <a:pPr indent="-381000" lvl="0" marL="457200" rtl="0" algn="l">
              <a:spcBef>
                <a:spcPts val="0"/>
              </a:spcBef>
              <a:spcAft>
                <a:spcPts val="0"/>
              </a:spcAft>
              <a:buSzPts val="2400"/>
              <a:buFont typeface="Poppins"/>
              <a:buChar char="●"/>
            </a:pPr>
            <a:r>
              <a:rPr lang="en-US" sz="2400" u="sng">
                <a:solidFill>
                  <a:schemeClr val="hlink"/>
                </a:solidFill>
                <a:latin typeface="Poppins"/>
                <a:ea typeface="Poppins"/>
                <a:cs typeface="Poppins"/>
                <a:sym typeface="Poppins"/>
                <a:hlinkClick action="ppaction://hlinksldjump" r:id="rId4"/>
              </a:rPr>
              <a:t>Introducing students to Amira</a:t>
            </a:r>
            <a:endParaRPr sz="2400">
              <a:latin typeface="Poppins"/>
              <a:ea typeface="Poppins"/>
              <a:cs typeface="Poppins"/>
              <a:sym typeface="Poppins"/>
            </a:endParaRPr>
          </a:p>
          <a:p>
            <a:pPr indent="-381000" lvl="0" marL="457200" rtl="0" algn="l">
              <a:spcBef>
                <a:spcPts val="0"/>
              </a:spcBef>
              <a:spcAft>
                <a:spcPts val="0"/>
              </a:spcAft>
              <a:buSzPts val="2400"/>
              <a:buFont typeface="Poppins"/>
              <a:buChar char="●"/>
            </a:pPr>
            <a:r>
              <a:rPr lang="en-US" sz="2400" u="sng">
                <a:solidFill>
                  <a:schemeClr val="hlink"/>
                </a:solidFill>
                <a:latin typeface="Poppins"/>
                <a:ea typeface="Poppins"/>
                <a:cs typeface="Poppins"/>
                <a:sym typeface="Poppins"/>
                <a:hlinkClick action="ppaction://hlinksldjump" r:id="rId5"/>
              </a:rPr>
              <a:t>Help Amira get to know your students</a:t>
            </a:r>
            <a:endParaRPr sz="2400">
              <a:latin typeface="Poppins"/>
              <a:ea typeface="Poppins"/>
              <a:cs typeface="Poppins"/>
              <a:sym typeface="Poppins"/>
            </a:endParaRPr>
          </a:p>
          <a:p>
            <a:pPr indent="-381000" lvl="0" marL="457200" rtl="0" algn="l">
              <a:spcBef>
                <a:spcPts val="0"/>
              </a:spcBef>
              <a:spcAft>
                <a:spcPts val="0"/>
              </a:spcAft>
              <a:buSzPts val="2400"/>
              <a:buFont typeface="Poppins"/>
              <a:buChar char="●"/>
            </a:pPr>
            <a:r>
              <a:rPr lang="en-US" sz="2400" u="sng">
                <a:solidFill>
                  <a:schemeClr val="hlink"/>
                </a:solidFill>
                <a:latin typeface="Poppins"/>
                <a:ea typeface="Poppins"/>
                <a:cs typeface="Poppins"/>
                <a:sym typeface="Poppins"/>
                <a:hlinkClick action="ppaction://hlinksldjump" r:id="rId6"/>
              </a:rPr>
              <a:t>Getting help</a:t>
            </a:r>
            <a:endParaRPr sz="2400">
              <a:latin typeface="Poppins"/>
              <a:ea typeface="Poppins"/>
              <a:cs typeface="Poppins"/>
              <a:sym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pic>
        <p:nvPicPr>
          <p:cNvPr descr="Medium shot of kids looking at a tablet&#10;&#10;Description automatically generated with medium confidence" id="687" name="Google Shape;687;p78"/>
          <p:cNvPicPr preferRelativeResize="0"/>
          <p:nvPr/>
        </p:nvPicPr>
        <p:blipFill rotWithShape="1">
          <a:blip r:embed="rId3">
            <a:alphaModFix/>
          </a:blip>
          <a:srcRect b="0" l="0" r="0" t="0"/>
          <a:stretch/>
        </p:blipFill>
        <p:spPr>
          <a:xfrm>
            <a:off x="0" y="0"/>
            <a:ext cx="9143999" cy="5143500"/>
          </a:xfrm>
          <a:prstGeom prst="rect">
            <a:avLst/>
          </a:prstGeom>
          <a:noFill/>
          <a:ln>
            <a:noFill/>
          </a:ln>
        </p:spPr>
      </p:pic>
      <p:sp>
        <p:nvSpPr>
          <p:cNvPr id="688" name="Google Shape;688;p78"/>
          <p:cNvSpPr/>
          <p:nvPr/>
        </p:nvSpPr>
        <p:spPr>
          <a:xfrm>
            <a:off x="0" y="0"/>
            <a:ext cx="9144000" cy="5143500"/>
          </a:xfrm>
          <a:prstGeom prst="rect">
            <a:avLst/>
          </a:prstGeom>
          <a:gradFill>
            <a:gsLst>
              <a:gs pos="0">
                <a:srgbClr val="0A0D13">
                  <a:alpha val="0"/>
                </a:srgbClr>
              </a:gs>
              <a:gs pos="80000">
                <a:srgbClr val="0A0D13"/>
              </a:gs>
              <a:gs pos="100000">
                <a:srgbClr val="0A0D13"/>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89" name="Google Shape;689;p78"/>
          <p:cNvSpPr txBox="1"/>
          <p:nvPr/>
        </p:nvSpPr>
        <p:spPr>
          <a:xfrm>
            <a:off x="472387" y="1484419"/>
            <a:ext cx="6932100" cy="497400"/>
          </a:xfrm>
          <a:prstGeom prst="rect">
            <a:avLst/>
          </a:prstGeom>
          <a:noFill/>
          <a:ln>
            <a:noFill/>
          </a:ln>
        </p:spPr>
        <p:txBody>
          <a:bodyPr anchorCtr="0" anchor="t" bIns="34275" lIns="68575" spcFirstLastPara="1" rIns="68575" wrap="square" tIns="34275">
            <a:noAutofit/>
          </a:bodyPr>
          <a:lstStyle/>
          <a:p>
            <a:pPr indent="-12700" lvl="0" marL="12700" marR="0" rtl="0" algn="l">
              <a:lnSpc>
                <a:spcPct val="92083"/>
              </a:lnSpc>
              <a:spcBef>
                <a:spcPts val="0"/>
              </a:spcBef>
              <a:spcAft>
                <a:spcPts val="0"/>
              </a:spcAft>
              <a:buClr>
                <a:schemeClr val="accent2"/>
              </a:buClr>
              <a:buSzPts val="3600"/>
              <a:buFont typeface="Arial"/>
              <a:buNone/>
            </a:pPr>
            <a:r>
              <a:rPr b="1" lang="en-US" sz="3600">
                <a:solidFill>
                  <a:srgbClr val="26B3E8"/>
                </a:solidFill>
                <a:latin typeface="Poppins"/>
                <a:ea typeface="Poppins"/>
                <a:cs typeface="Poppins"/>
                <a:sym typeface="Poppins"/>
              </a:rPr>
              <a:t>By the end of this session</a:t>
            </a:r>
            <a:endParaRPr b="1" i="0" sz="2400" u="none" cap="none" strike="noStrike">
              <a:solidFill>
                <a:srgbClr val="26B3E8"/>
              </a:solidFill>
              <a:latin typeface="Poppins"/>
              <a:ea typeface="Poppins"/>
              <a:cs typeface="Poppins"/>
              <a:sym typeface="Poppins"/>
            </a:endParaRPr>
          </a:p>
        </p:txBody>
      </p:sp>
      <p:sp>
        <p:nvSpPr>
          <p:cNvPr id="690" name="Google Shape;690;p78"/>
          <p:cNvSpPr txBox="1"/>
          <p:nvPr/>
        </p:nvSpPr>
        <p:spPr>
          <a:xfrm>
            <a:off x="472388" y="1995656"/>
            <a:ext cx="5001300" cy="1462500"/>
          </a:xfrm>
          <a:prstGeom prst="rect">
            <a:avLst/>
          </a:prstGeom>
          <a:noFill/>
          <a:ln>
            <a:noFill/>
          </a:ln>
        </p:spPr>
        <p:txBody>
          <a:bodyPr anchorCtr="0" anchor="t" bIns="34275" lIns="68575" spcFirstLastPara="1" rIns="68575" wrap="square" tIns="34275">
            <a:noAutofit/>
          </a:bodyPr>
          <a:lstStyle/>
          <a:p>
            <a:pPr indent="-12700" lvl="0" marL="12700" marR="0" rtl="0" algn="l">
              <a:lnSpc>
                <a:spcPct val="115000"/>
              </a:lnSpc>
              <a:spcBef>
                <a:spcPts val="0"/>
              </a:spcBef>
              <a:spcAft>
                <a:spcPts val="0"/>
              </a:spcAft>
              <a:buClr>
                <a:schemeClr val="accent2"/>
              </a:buClr>
              <a:buSzPts val="2400"/>
              <a:buFont typeface="Arial"/>
              <a:buNone/>
            </a:pPr>
            <a:r>
              <a:rPr b="1" lang="en-US" sz="2400">
                <a:solidFill>
                  <a:schemeClr val="lt1"/>
                </a:solidFill>
                <a:latin typeface="Poppins"/>
                <a:ea typeface="Poppins"/>
                <a:cs typeface="Poppins"/>
                <a:sym typeface="Poppins"/>
              </a:rPr>
              <a:t>You’ll have created your plan for student reading and be ready to share Amira with students</a:t>
            </a:r>
            <a:r>
              <a:rPr b="1" lang="en-US" sz="2400">
                <a:solidFill>
                  <a:schemeClr val="lt1"/>
                </a:solidFill>
                <a:latin typeface="Poppins"/>
                <a:ea typeface="Poppins"/>
                <a:cs typeface="Poppins"/>
                <a:sym typeface="Poppins"/>
              </a:rPr>
              <a:t>.</a:t>
            </a:r>
            <a:endParaRPr i="0" sz="1100" u="none" cap="none" strike="noStrike">
              <a:solidFill>
                <a:srgbClr val="000000"/>
              </a:solidFill>
              <a:latin typeface="Poppins"/>
              <a:ea typeface="Poppins"/>
              <a:cs typeface="Poppins"/>
              <a:sym typeface="Poppins"/>
            </a:endParaRPr>
          </a:p>
        </p:txBody>
      </p:sp>
      <p:sp>
        <p:nvSpPr>
          <p:cNvPr id="691" name="Google Shape;691;p78"/>
          <p:cNvSpPr/>
          <p:nvPr/>
        </p:nvSpPr>
        <p:spPr>
          <a:xfrm>
            <a:off x="585340" y="4751108"/>
            <a:ext cx="1604100" cy="180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r>
              <a:rPr b="0" i="0" lang="en-US" sz="700" u="none" cap="none" strike="noStrike">
                <a:solidFill>
                  <a:schemeClr val="lt2"/>
                </a:solidFill>
                <a:latin typeface="Montserrat Light"/>
                <a:ea typeface="Montserrat Light"/>
                <a:cs typeface="Montserrat Light"/>
                <a:sym typeface="Montserrat Light"/>
              </a:rPr>
              <a:t> AMIRA © 2022  |   CONFIDENTIAL</a:t>
            </a:r>
            <a:endParaRPr b="0" i="0" sz="1200" u="none" cap="none" strike="noStrike">
              <a:solidFill>
                <a:schemeClr val="lt2"/>
              </a:solidFill>
              <a:latin typeface="Montserrat Light"/>
              <a:ea typeface="Montserrat Light"/>
              <a:cs typeface="Montserrat Light"/>
              <a:sym typeface="Montserrat Light"/>
            </a:endParaRPr>
          </a:p>
        </p:txBody>
      </p:sp>
      <p:pic>
        <p:nvPicPr>
          <p:cNvPr descr="Text&#10;&#10;Description automatically generated" id="692" name="Google Shape;692;p78"/>
          <p:cNvPicPr preferRelativeResize="0"/>
          <p:nvPr/>
        </p:nvPicPr>
        <p:blipFill rotWithShape="1">
          <a:blip r:embed="rId4">
            <a:alphaModFix/>
          </a:blip>
          <a:srcRect b="0" l="0" r="0" t="0"/>
          <a:stretch/>
        </p:blipFill>
        <p:spPr>
          <a:xfrm>
            <a:off x="6265719" y="213410"/>
            <a:ext cx="2453825" cy="104287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79"/>
          <p:cNvSpPr txBox="1"/>
          <p:nvPr>
            <p:ph type="title"/>
          </p:nvPr>
        </p:nvSpPr>
        <p:spPr>
          <a:xfrm>
            <a:off x="128016" y="2950921"/>
            <a:ext cx="8888100" cy="1842300"/>
          </a:xfrm>
          <a:prstGeom prst="rect">
            <a:avLst/>
          </a:prstGeom>
        </p:spPr>
        <p:txBody>
          <a:bodyPr anchorCtr="0" anchor="t" bIns="34275" lIns="68575" spcFirstLastPara="1" rIns="68575" wrap="square" tIns="34275">
            <a:spAutoFit/>
          </a:bodyPr>
          <a:lstStyle/>
          <a:p>
            <a:pPr indent="0" lvl="0" marL="0" rtl="0" algn="ctr">
              <a:spcBef>
                <a:spcPts val="0"/>
              </a:spcBef>
              <a:spcAft>
                <a:spcPts val="0"/>
              </a:spcAft>
              <a:buNone/>
            </a:pPr>
            <a:r>
              <a:rPr lang="en-US" sz="3800">
                <a:latin typeface="Poppins"/>
                <a:ea typeface="Poppins"/>
                <a:cs typeface="Poppins"/>
                <a:sym typeface="Poppins"/>
              </a:rPr>
              <a:t>Students should </a:t>
            </a:r>
            <a:endParaRPr sz="3800">
              <a:latin typeface="Poppins"/>
              <a:ea typeface="Poppins"/>
              <a:cs typeface="Poppins"/>
              <a:sym typeface="Poppins"/>
            </a:endParaRPr>
          </a:p>
          <a:p>
            <a:pPr indent="0" lvl="0" marL="0" rtl="0" algn="ctr">
              <a:spcBef>
                <a:spcPts val="0"/>
              </a:spcBef>
              <a:spcAft>
                <a:spcPts val="0"/>
              </a:spcAft>
              <a:buNone/>
            </a:pPr>
            <a:r>
              <a:rPr lang="en-US" sz="5200">
                <a:latin typeface="Poppins"/>
                <a:ea typeface="Poppins"/>
                <a:cs typeface="Poppins"/>
                <a:sym typeface="Poppins"/>
              </a:rPr>
              <a:t>read 2 stories a day </a:t>
            </a:r>
            <a:endParaRPr sz="5200">
              <a:latin typeface="Poppins"/>
              <a:ea typeface="Poppins"/>
              <a:cs typeface="Poppins"/>
              <a:sym typeface="Poppins"/>
            </a:endParaRPr>
          </a:p>
          <a:p>
            <a:pPr indent="0" lvl="0" marL="0" rtl="0" algn="ctr">
              <a:spcBef>
                <a:spcPts val="0"/>
              </a:spcBef>
              <a:spcAft>
                <a:spcPts val="0"/>
              </a:spcAft>
              <a:buNone/>
            </a:pPr>
            <a:r>
              <a:rPr lang="en-US" sz="3800">
                <a:latin typeface="Poppins"/>
                <a:ea typeface="Poppins"/>
                <a:cs typeface="Poppins"/>
                <a:sym typeface="Poppins"/>
              </a:rPr>
              <a:t>with Amira. </a:t>
            </a:r>
            <a:endParaRPr sz="3800">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80"/>
          <p:cNvSpPr txBox="1"/>
          <p:nvPr>
            <p:ph type="ctrTitle"/>
          </p:nvPr>
        </p:nvSpPr>
        <p:spPr>
          <a:xfrm>
            <a:off x="323890" y="620138"/>
            <a:ext cx="6303300" cy="1482300"/>
          </a:xfrm>
          <a:prstGeom prst="rect">
            <a:avLst/>
          </a:prstGeom>
        </p:spPr>
        <p:txBody>
          <a:bodyPr anchorCtr="0" anchor="b" bIns="34275" lIns="68575" spcFirstLastPara="1" rIns="68575" wrap="square" tIns="34275">
            <a:spAutoFit/>
          </a:bodyPr>
          <a:lstStyle/>
          <a:p>
            <a:pPr indent="0" lvl="0" marL="0" rtl="0" algn="ctr">
              <a:spcBef>
                <a:spcPts val="0"/>
              </a:spcBef>
              <a:spcAft>
                <a:spcPts val="0"/>
              </a:spcAft>
              <a:buNone/>
            </a:pPr>
            <a:r>
              <a:rPr lang="en-US" sz="5100">
                <a:latin typeface="Poppins"/>
                <a:ea typeface="Poppins"/>
                <a:cs typeface="Poppins"/>
                <a:sym typeface="Poppins"/>
              </a:rPr>
              <a:t>Introducing your students to Amira</a:t>
            </a:r>
            <a:endParaRPr sz="5100">
              <a:latin typeface="Poppins"/>
              <a:ea typeface="Poppins"/>
              <a:cs typeface="Poppins"/>
              <a:sym typeface="Poppins"/>
            </a:endParaRPr>
          </a:p>
        </p:txBody>
      </p:sp>
      <p:pic>
        <p:nvPicPr>
          <p:cNvPr id="705" name="Google Shape;705;p80"/>
          <p:cNvPicPr preferRelativeResize="0"/>
          <p:nvPr/>
        </p:nvPicPr>
        <p:blipFill>
          <a:blip r:embed="rId3">
            <a:alphaModFix/>
          </a:blip>
          <a:stretch>
            <a:fillRect/>
          </a:stretch>
        </p:blipFill>
        <p:spPr>
          <a:xfrm>
            <a:off x="6523876" y="1530731"/>
            <a:ext cx="1968866" cy="3629025"/>
          </a:xfrm>
          <a:prstGeom prst="rect">
            <a:avLst/>
          </a:prstGeom>
          <a:noFill/>
          <a:ln>
            <a:noFill/>
          </a:ln>
        </p:spPr>
      </p:pic>
      <p:sp>
        <p:nvSpPr>
          <p:cNvPr id="706" name="Google Shape;706;p80"/>
          <p:cNvSpPr/>
          <p:nvPr/>
        </p:nvSpPr>
        <p:spPr>
          <a:xfrm>
            <a:off x="6712088" y="620138"/>
            <a:ext cx="1678200" cy="910500"/>
          </a:xfrm>
          <a:prstGeom prst="wedgeRoundRectCallout">
            <a:avLst>
              <a:gd fmla="val -20833" name="adj1"/>
              <a:gd fmla="val 62500" name="adj2"/>
              <a:gd fmla="val 0" name="adj3"/>
            </a:avLst>
          </a:prstGeom>
          <a:solidFill>
            <a:schemeClr val="lt2"/>
          </a:solidFill>
          <a:ln cap="flat" cmpd="sng" w="9525">
            <a:solidFill>
              <a:srgbClr val="26B3E8"/>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07" name="Google Shape;707;p80"/>
          <p:cNvSpPr txBox="1"/>
          <p:nvPr/>
        </p:nvSpPr>
        <p:spPr>
          <a:xfrm>
            <a:off x="6821550" y="763688"/>
            <a:ext cx="1459200" cy="6465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US" sz="1100">
                <a:latin typeface="Poppins"/>
                <a:ea typeface="Poppins"/>
                <a:cs typeface="Poppins"/>
                <a:sym typeface="Poppins"/>
              </a:rPr>
              <a:t>There’s a learning curve to reading to </a:t>
            </a:r>
            <a:r>
              <a:rPr lang="en-US" sz="1100">
                <a:latin typeface="Poppins"/>
                <a:ea typeface="Poppins"/>
                <a:cs typeface="Poppins"/>
                <a:sym typeface="Poppins"/>
              </a:rPr>
              <a:t>an </a:t>
            </a:r>
            <a:r>
              <a:rPr lang="en-US" sz="1100">
                <a:latin typeface="Poppins"/>
                <a:ea typeface="Poppins"/>
                <a:cs typeface="Poppins"/>
                <a:sym typeface="Poppins"/>
              </a:rPr>
              <a:t>AI tutor!</a:t>
            </a:r>
            <a:endParaRPr sz="1100">
              <a:latin typeface="Poppins"/>
              <a:ea typeface="Poppins"/>
              <a:cs typeface="Poppins"/>
              <a:sym typeface="Poppins"/>
            </a:endParaRPr>
          </a:p>
        </p:txBody>
      </p:sp>
      <p:sp>
        <p:nvSpPr>
          <p:cNvPr id="708" name="Google Shape;708;p80"/>
          <p:cNvSpPr/>
          <p:nvPr/>
        </p:nvSpPr>
        <p:spPr>
          <a:xfrm>
            <a:off x="389100" y="2782106"/>
            <a:ext cx="1968900" cy="1264500"/>
          </a:xfrm>
          <a:prstGeom prst="roundRect">
            <a:avLst>
              <a:gd fmla="val 16667" name="adj"/>
            </a:avLst>
          </a:prstGeom>
          <a:solidFill>
            <a:srgbClr val="26B3E8"/>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09" name="Google Shape;709;p80"/>
          <p:cNvSpPr/>
          <p:nvPr/>
        </p:nvSpPr>
        <p:spPr>
          <a:xfrm>
            <a:off x="2490975" y="2782106"/>
            <a:ext cx="1968900" cy="1264500"/>
          </a:xfrm>
          <a:prstGeom prst="roundRect">
            <a:avLst>
              <a:gd fmla="val 16667" name="adj"/>
            </a:avLst>
          </a:prstGeom>
          <a:solidFill>
            <a:srgbClr val="F2972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10" name="Google Shape;710;p80"/>
          <p:cNvSpPr/>
          <p:nvPr/>
        </p:nvSpPr>
        <p:spPr>
          <a:xfrm>
            <a:off x="4592850" y="2782106"/>
            <a:ext cx="1968900" cy="1264500"/>
          </a:xfrm>
          <a:prstGeom prst="roundRect">
            <a:avLst>
              <a:gd fmla="val 16667" name="adj"/>
            </a:avLst>
          </a:prstGeom>
          <a:solidFill>
            <a:srgbClr val="862996"/>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11" name="Google Shape;711;p80"/>
          <p:cNvSpPr txBox="1"/>
          <p:nvPr/>
        </p:nvSpPr>
        <p:spPr>
          <a:xfrm>
            <a:off x="4823400" y="2891006"/>
            <a:ext cx="1507800" cy="10620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US" sz="2000">
                <a:solidFill>
                  <a:schemeClr val="lt1"/>
                </a:solidFill>
                <a:latin typeface="Poppins"/>
                <a:ea typeface="Poppins"/>
                <a:cs typeface="Poppins"/>
                <a:sym typeface="Poppins"/>
              </a:rPr>
              <a:t>set up your space</a:t>
            </a:r>
            <a:endParaRPr b="1" sz="2000">
              <a:solidFill>
                <a:schemeClr val="lt1"/>
              </a:solidFill>
              <a:latin typeface="Poppins"/>
              <a:ea typeface="Poppins"/>
              <a:cs typeface="Poppins"/>
              <a:sym typeface="Poppins"/>
            </a:endParaRPr>
          </a:p>
        </p:txBody>
      </p:sp>
      <p:sp>
        <p:nvSpPr>
          <p:cNvPr id="712" name="Google Shape;712;p80"/>
          <p:cNvSpPr txBox="1"/>
          <p:nvPr/>
        </p:nvSpPr>
        <p:spPr>
          <a:xfrm>
            <a:off x="534450" y="2891000"/>
            <a:ext cx="1678200" cy="10620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US" sz="2000">
                <a:solidFill>
                  <a:schemeClr val="lt1"/>
                </a:solidFill>
                <a:latin typeface="Poppins"/>
                <a:ea typeface="Poppins"/>
                <a:cs typeface="Poppins"/>
                <a:sym typeface="Poppins"/>
              </a:rPr>
              <a:t>model reading with Amira</a:t>
            </a:r>
            <a:endParaRPr b="1" sz="2000">
              <a:solidFill>
                <a:schemeClr val="lt1"/>
              </a:solidFill>
              <a:latin typeface="Poppins"/>
              <a:ea typeface="Poppins"/>
              <a:cs typeface="Poppins"/>
              <a:sym typeface="Poppins"/>
            </a:endParaRPr>
          </a:p>
        </p:txBody>
      </p:sp>
      <p:sp>
        <p:nvSpPr>
          <p:cNvPr id="713" name="Google Shape;713;p80"/>
          <p:cNvSpPr txBox="1"/>
          <p:nvPr/>
        </p:nvSpPr>
        <p:spPr>
          <a:xfrm>
            <a:off x="2721600" y="3044906"/>
            <a:ext cx="1507800" cy="7542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US" sz="2000">
                <a:solidFill>
                  <a:schemeClr val="lt1"/>
                </a:solidFill>
                <a:latin typeface="Poppins"/>
                <a:ea typeface="Poppins"/>
                <a:cs typeface="Poppins"/>
                <a:sym typeface="Poppins"/>
              </a:rPr>
              <a:t>create</a:t>
            </a:r>
            <a:endParaRPr b="1" sz="2000">
              <a:solidFill>
                <a:schemeClr val="lt1"/>
              </a:solidFill>
              <a:latin typeface="Poppins"/>
              <a:ea typeface="Poppins"/>
              <a:cs typeface="Poppins"/>
              <a:sym typeface="Poppins"/>
            </a:endParaRPr>
          </a:p>
          <a:p>
            <a:pPr indent="0" lvl="0" marL="0" rtl="0" algn="ctr">
              <a:spcBef>
                <a:spcPts val="0"/>
              </a:spcBef>
              <a:spcAft>
                <a:spcPts val="0"/>
              </a:spcAft>
              <a:buNone/>
            </a:pPr>
            <a:r>
              <a:rPr b="1" lang="en-US" sz="2000">
                <a:solidFill>
                  <a:schemeClr val="lt1"/>
                </a:solidFill>
                <a:latin typeface="Poppins"/>
                <a:ea typeface="Poppins"/>
                <a:cs typeface="Poppins"/>
                <a:sym typeface="Poppins"/>
              </a:rPr>
              <a:t>routines</a:t>
            </a:r>
            <a:endParaRPr b="1" sz="2000">
              <a:solidFill>
                <a:schemeClr val="lt1"/>
              </a:solidFill>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81"/>
          <p:cNvSpPr txBox="1"/>
          <p:nvPr>
            <p:ph type="ctrTitle"/>
          </p:nvPr>
        </p:nvSpPr>
        <p:spPr>
          <a:xfrm>
            <a:off x="323890" y="620138"/>
            <a:ext cx="6303300" cy="1482300"/>
          </a:xfrm>
          <a:prstGeom prst="rect">
            <a:avLst/>
          </a:prstGeom>
        </p:spPr>
        <p:txBody>
          <a:bodyPr anchorCtr="0" anchor="b" bIns="34275" lIns="68575" spcFirstLastPara="1" rIns="68575" wrap="square" tIns="34275">
            <a:spAutoFit/>
          </a:bodyPr>
          <a:lstStyle/>
          <a:p>
            <a:pPr indent="0" lvl="0" marL="0" rtl="0" algn="ctr">
              <a:spcBef>
                <a:spcPts val="0"/>
              </a:spcBef>
              <a:spcAft>
                <a:spcPts val="0"/>
              </a:spcAft>
              <a:buNone/>
            </a:pPr>
            <a:r>
              <a:rPr lang="en-US" sz="5100">
                <a:latin typeface="Poppins"/>
                <a:ea typeface="Poppins"/>
                <a:cs typeface="Poppins"/>
                <a:sym typeface="Poppins"/>
              </a:rPr>
              <a:t>Introducing your students to Amira</a:t>
            </a:r>
            <a:endParaRPr sz="5100">
              <a:latin typeface="Poppins"/>
              <a:ea typeface="Poppins"/>
              <a:cs typeface="Poppins"/>
              <a:sym typeface="Poppins"/>
            </a:endParaRPr>
          </a:p>
        </p:txBody>
      </p:sp>
      <p:pic>
        <p:nvPicPr>
          <p:cNvPr id="720" name="Google Shape;720;p81"/>
          <p:cNvPicPr preferRelativeResize="0"/>
          <p:nvPr/>
        </p:nvPicPr>
        <p:blipFill>
          <a:blip r:embed="rId3">
            <a:alphaModFix/>
          </a:blip>
          <a:stretch>
            <a:fillRect/>
          </a:stretch>
        </p:blipFill>
        <p:spPr>
          <a:xfrm>
            <a:off x="6523876" y="1530731"/>
            <a:ext cx="1968866" cy="3629025"/>
          </a:xfrm>
          <a:prstGeom prst="rect">
            <a:avLst/>
          </a:prstGeom>
          <a:noFill/>
          <a:ln>
            <a:noFill/>
          </a:ln>
        </p:spPr>
      </p:pic>
      <p:sp>
        <p:nvSpPr>
          <p:cNvPr id="721" name="Google Shape;721;p81"/>
          <p:cNvSpPr/>
          <p:nvPr/>
        </p:nvSpPr>
        <p:spPr>
          <a:xfrm>
            <a:off x="6712088" y="620138"/>
            <a:ext cx="1678200" cy="910500"/>
          </a:xfrm>
          <a:prstGeom prst="wedgeRoundRectCallout">
            <a:avLst>
              <a:gd fmla="val -20833" name="adj1"/>
              <a:gd fmla="val 62500" name="adj2"/>
              <a:gd fmla="val 0" name="adj3"/>
            </a:avLst>
          </a:prstGeom>
          <a:solidFill>
            <a:schemeClr val="lt2"/>
          </a:solidFill>
          <a:ln cap="flat" cmpd="sng" w="9525">
            <a:solidFill>
              <a:srgbClr val="26B3E8"/>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22" name="Google Shape;722;p81"/>
          <p:cNvSpPr txBox="1"/>
          <p:nvPr/>
        </p:nvSpPr>
        <p:spPr>
          <a:xfrm>
            <a:off x="6821550" y="763688"/>
            <a:ext cx="1459200" cy="6465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US" sz="1100">
                <a:latin typeface="Poppins"/>
                <a:ea typeface="Poppins"/>
                <a:cs typeface="Poppins"/>
                <a:sym typeface="Poppins"/>
              </a:rPr>
              <a:t>There’s a learning curve to reading to an AI tutor!</a:t>
            </a:r>
            <a:endParaRPr sz="1100">
              <a:latin typeface="Poppins"/>
              <a:ea typeface="Poppins"/>
              <a:cs typeface="Poppins"/>
              <a:sym typeface="Poppins"/>
            </a:endParaRPr>
          </a:p>
        </p:txBody>
      </p:sp>
      <p:sp>
        <p:nvSpPr>
          <p:cNvPr id="723" name="Google Shape;723;p81"/>
          <p:cNvSpPr/>
          <p:nvPr/>
        </p:nvSpPr>
        <p:spPr>
          <a:xfrm>
            <a:off x="389100" y="2782106"/>
            <a:ext cx="1968900" cy="1264500"/>
          </a:xfrm>
          <a:prstGeom prst="roundRect">
            <a:avLst>
              <a:gd fmla="val 16667" name="adj"/>
            </a:avLst>
          </a:prstGeom>
          <a:solidFill>
            <a:srgbClr val="26B3E8"/>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24" name="Google Shape;724;p81"/>
          <p:cNvSpPr/>
          <p:nvPr/>
        </p:nvSpPr>
        <p:spPr>
          <a:xfrm>
            <a:off x="2490975" y="2782106"/>
            <a:ext cx="1968900" cy="1264500"/>
          </a:xfrm>
          <a:prstGeom prst="roundRect">
            <a:avLst>
              <a:gd fmla="val 16667" name="adj"/>
            </a:avLst>
          </a:prstGeom>
          <a:solidFill>
            <a:srgbClr val="FFEED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25" name="Google Shape;725;p81"/>
          <p:cNvSpPr/>
          <p:nvPr/>
        </p:nvSpPr>
        <p:spPr>
          <a:xfrm>
            <a:off x="4592850" y="2782106"/>
            <a:ext cx="1968900" cy="1264500"/>
          </a:xfrm>
          <a:prstGeom prst="roundRect">
            <a:avLst>
              <a:gd fmla="val 16667" name="adj"/>
            </a:avLst>
          </a:prstGeom>
          <a:solidFill>
            <a:srgbClr val="E0D6E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26" name="Google Shape;726;p81"/>
          <p:cNvSpPr txBox="1"/>
          <p:nvPr/>
        </p:nvSpPr>
        <p:spPr>
          <a:xfrm>
            <a:off x="4823400" y="2891006"/>
            <a:ext cx="1507800" cy="10620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US" sz="2000">
                <a:solidFill>
                  <a:schemeClr val="lt1"/>
                </a:solidFill>
                <a:latin typeface="Poppins"/>
                <a:ea typeface="Poppins"/>
                <a:cs typeface="Poppins"/>
                <a:sym typeface="Poppins"/>
              </a:rPr>
              <a:t>set up your space</a:t>
            </a:r>
            <a:endParaRPr b="1" sz="2000">
              <a:solidFill>
                <a:schemeClr val="lt1"/>
              </a:solidFill>
              <a:latin typeface="Poppins"/>
              <a:ea typeface="Poppins"/>
              <a:cs typeface="Poppins"/>
              <a:sym typeface="Poppins"/>
            </a:endParaRPr>
          </a:p>
        </p:txBody>
      </p:sp>
      <p:sp>
        <p:nvSpPr>
          <p:cNvPr id="727" name="Google Shape;727;p81"/>
          <p:cNvSpPr txBox="1"/>
          <p:nvPr/>
        </p:nvSpPr>
        <p:spPr>
          <a:xfrm>
            <a:off x="534450" y="2891000"/>
            <a:ext cx="1678200" cy="10620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US" sz="2000">
                <a:solidFill>
                  <a:schemeClr val="lt1"/>
                </a:solidFill>
                <a:latin typeface="Poppins"/>
                <a:ea typeface="Poppins"/>
                <a:cs typeface="Poppins"/>
                <a:sym typeface="Poppins"/>
              </a:rPr>
              <a:t>model reading with Amira</a:t>
            </a:r>
            <a:endParaRPr b="1" sz="2000">
              <a:solidFill>
                <a:schemeClr val="lt1"/>
              </a:solidFill>
              <a:latin typeface="Poppins"/>
              <a:ea typeface="Poppins"/>
              <a:cs typeface="Poppins"/>
              <a:sym typeface="Poppins"/>
            </a:endParaRPr>
          </a:p>
        </p:txBody>
      </p:sp>
      <p:sp>
        <p:nvSpPr>
          <p:cNvPr id="728" name="Google Shape;728;p81"/>
          <p:cNvSpPr txBox="1"/>
          <p:nvPr/>
        </p:nvSpPr>
        <p:spPr>
          <a:xfrm>
            <a:off x="2721600" y="3044906"/>
            <a:ext cx="1507800" cy="7542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US" sz="2000">
                <a:solidFill>
                  <a:schemeClr val="lt1"/>
                </a:solidFill>
                <a:latin typeface="Poppins"/>
                <a:ea typeface="Poppins"/>
                <a:cs typeface="Poppins"/>
                <a:sym typeface="Poppins"/>
              </a:rPr>
              <a:t>create</a:t>
            </a:r>
            <a:endParaRPr b="1" sz="2000">
              <a:solidFill>
                <a:schemeClr val="lt1"/>
              </a:solidFill>
              <a:latin typeface="Poppins"/>
              <a:ea typeface="Poppins"/>
              <a:cs typeface="Poppins"/>
              <a:sym typeface="Poppins"/>
            </a:endParaRPr>
          </a:p>
          <a:p>
            <a:pPr indent="0" lvl="0" marL="0" rtl="0" algn="ctr">
              <a:spcBef>
                <a:spcPts val="0"/>
              </a:spcBef>
              <a:spcAft>
                <a:spcPts val="0"/>
              </a:spcAft>
              <a:buNone/>
            </a:pPr>
            <a:r>
              <a:rPr b="1" lang="en-US" sz="2000">
                <a:solidFill>
                  <a:schemeClr val="lt1"/>
                </a:solidFill>
                <a:latin typeface="Poppins"/>
                <a:ea typeface="Poppins"/>
                <a:cs typeface="Poppins"/>
                <a:sym typeface="Poppins"/>
              </a:rPr>
              <a:t>routines</a:t>
            </a:r>
            <a:endParaRPr b="1" sz="2000">
              <a:solidFill>
                <a:schemeClr val="lt1"/>
              </a:solidFill>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82"/>
          <p:cNvSpPr txBox="1"/>
          <p:nvPr>
            <p:ph type="ctrTitle"/>
          </p:nvPr>
        </p:nvSpPr>
        <p:spPr>
          <a:xfrm>
            <a:off x="311708" y="630550"/>
            <a:ext cx="8520600" cy="1509900"/>
          </a:xfrm>
          <a:prstGeom prst="rect">
            <a:avLst/>
          </a:prstGeom>
        </p:spPr>
        <p:txBody>
          <a:bodyPr anchorCtr="0" anchor="b" bIns="34275" lIns="68575" spcFirstLastPara="1" rIns="68575" wrap="square" tIns="34275">
            <a:spAutoFit/>
          </a:bodyPr>
          <a:lstStyle/>
          <a:p>
            <a:pPr indent="0" lvl="0" marL="0" rtl="0" algn="ctr">
              <a:spcBef>
                <a:spcPts val="0"/>
              </a:spcBef>
              <a:spcAft>
                <a:spcPts val="0"/>
              </a:spcAft>
              <a:buNone/>
            </a:pPr>
            <a:r>
              <a:rPr lang="en-US"/>
              <a:t>First, students launch Amira!</a:t>
            </a:r>
            <a:endParaRPr/>
          </a:p>
        </p:txBody>
      </p:sp>
      <p:pic>
        <p:nvPicPr>
          <p:cNvPr id="735" name="Google Shape;735;p82"/>
          <p:cNvPicPr preferRelativeResize="0"/>
          <p:nvPr/>
        </p:nvPicPr>
        <p:blipFill>
          <a:blip r:embed="rId3">
            <a:alphaModFix/>
          </a:blip>
          <a:stretch>
            <a:fillRect/>
          </a:stretch>
        </p:blipFill>
        <p:spPr>
          <a:xfrm>
            <a:off x="2133600" y="2474275"/>
            <a:ext cx="4876800" cy="18097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83"/>
          <p:cNvSpPr txBox="1"/>
          <p:nvPr>
            <p:ph type="ctrTitle"/>
          </p:nvPr>
        </p:nvSpPr>
        <p:spPr>
          <a:xfrm>
            <a:off x="311708" y="744575"/>
            <a:ext cx="8520600" cy="789600"/>
          </a:xfrm>
          <a:prstGeom prst="rect">
            <a:avLst/>
          </a:prstGeom>
        </p:spPr>
        <p:txBody>
          <a:bodyPr anchorCtr="0" anchor="b" bIns="34275" lIns="68575" spcFirstLastPara="1" rIns="68575" wrap="square" tIns="34275">
            <a:spAutoFit/>
          </a:bodyPr>
          <a:lstStyle/>
          <a:p>
            <a:pPr indent="0" lvl="0" marL="0" rtl="0" algn="ctr">
              <a:spcBef>
                <a:spcPts val="0"/>
              </a:spcBef>
              <a:spcAft>
                <a:spcPts val="0"/>
              </a:spcAft>
              <a:buNone/>
            </a:pPr>
            <a:r>
              <a:t/>
            </a:r>
            <a:endParaRPr/>
          </a:p>
        </p:txBody>
      </p:sp>
      <p:sp>
        <p:nvSpPr>
          <p:cNvPr id="742" name="Google Shape;742;p83"/>
          <p:cNvSpPr txBox="1"/>
          <p:nvPr>
            <p:ph idx="1" type="subTitle"/>
          </p:nvPr>
        </p:nvSpPr>
        <p:spPr>
          <a:xfrm>
            <a:off x="311700" y="2834125"/>
            <a:ext cx="8520600" cy="792600"/>
          </a:xfrm>
          <a:prstGeom prst="rect">
            <a:avLst/>
          </a:prstGeom>
        </p:spPr>
        <p:txBody>
          <a:bodyPr anchorCtr="0" anchor="t" bIns="34275" lIns="68575" spcFirstLastPara="1" rIns="68575" wrap="square" tIns="34275">
            <a:normAutofit/>
          </a:bodyPr>
          <a:lstStyle/>
          <a:p>
            <a:pPr indent="0" lvl="0" marL="0" rtl="0" algn="ctr">
              <a:spcBef>
                <a:spcPts val="0"/>
              </a:spcBef>
              <a:spcAft>
                <a:spcPts val="0"/>
              </a:spcAft>
              <a:buNone/>
            </a:pPr>
            <a:r>
              <a:t/>
            </a:r>
            <a:endParaRPr/>
          </a:p>
        </p:txBody>
      </p:sp>
      <p:pic>
        <p:nvPicPr>
          <p:cNvPr id="743" name="Google Shape;743;p83"/>
          <p:cNvPicPr preferRelativeResize="0"/>
          <p:nvPr/>
        </p:nvPicPr>
        <p:blipFill>
          <a:blip r:embed="rId3">
            <a:alphaModFix/>
          </a:blip>
          <a:stretch>
            <a:fillRect/>
          </a:stretch>
        </p:blipFill>
        <p:spPr>
          <a:xfrm>
            <a:off x="0" y="0"/>
            <a:ext cx="9708662" cy="51434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84"/>
          <p:cNvSpPr txBox="1"/>
          <p:nvPr>
            <p:ph type="ctrTitle"/>
          </p:nvPr>
        </p:nvSpPr>
        <p:spPr>
          <a:xfrm>
            <a:off x="311708" y="744575"/>
            <a:ext cx="8520600" cy="789600"/>
          </a:xfrm>
          <a:prstGeom prst="rect">
            <a:avLst/>
          </a:prstGeom>
        </p:spPr>
        <p:txBody>
          <a:bodyPr anchorCtr="0" anchor="b" bIns="34275" lIns="68575" spcFirstLastPara="1" rIns="68575" wrap="square" tIns="34275">
            <a:spAutoFit/>
          </a:bodyPr>
          <a:lstStyle/>
          <a:p>
            <a:pPr indent="0" lvl="0" marL="0" rtl="0" algn="ctr">
              <a:spcBef>
                <a:spcPts val="0"/>
              </a:spcBef>
              <a:spcAft>
                <a:spcPts val="0"/>
              </a:spcAft>
              <a:buNone/>
            </a:pPr>
            <a:r>
              <a:t/>
            </a:r>
            <a:endParaRPr/>
          </a:p>
        </p:txBody>
      </p:sp>
      <p:sp>
        <p:nvSpPr>
          <p:cNvPr id="750" name="Google Shape;750;p84"/>
          <p:cNvSpPr txBox="1"/>
          <p:nvPr>
            <p:ph idx="1" type="subTitle"/>
          </p:nvPr>
        </p:nvSpPr>
        <p:spPr>
          <a:xfrm>
            <a:off x="311700" y="2834125"/>
            <a:ext cx="8520600" cy="792600"/>
          </a:xfrm>
          <a:prstGeom prst="rect">
            <a:avLst/>
          </a:prstGeom>
        </p:spPr>
        <p:txBody>
          <a:bodyPr anchorCtr="0" anchor="t" bIns="34275" lIns="68575" spcFirstLastPara="1" rIns="68575" wrap="square" tIns="34275">
            <a:normAutofit/>
          </a:bodyPr>
          <a:lstStyle/>
          <a:p>
            <a:pPr indent="0" lvl="0" marL="0" rtl="0" algn="ctr">
              <a:spcBef>
                <a:spcPts val="0"/>
              </a:spcBef>
              <a:spcAft>
                <a:spcPts val="0"/>
              </a:spcAft>
              <a:buNone/>
            </a:pPr>
            <a:r>
              <a:t/>
            </a:r>
            <a:endParaRPr/>
          </a:p>
        </p:txBody>
      </p:sp>
      <p:pic>
        <p:nvPicPr>
          <p:cNvPr id="751" name="Google Shape;751;p84"/>
          <p:cNvPicPr preferRelativeResize="0"/>
          <p:nvPr/>
        </p:nvPicPr>
        <p:blipFill>
          <a:blip r:embed="rId3">
            <a:alphaModFix/>
          </a:blip>
          <a:stretch>
            <a:fillRect/>
          </a:stretch>
        </p:blipFill>
        <p:spPr>
          <a:xfrm>
            <a:off x="-10069" y="394"/>
            <a:ext cx="9144003" cy="5304227"/>
          </a:xfrm>
          <a:prstGeom prst="rect">
            <a:avLst/>
          </a:prstGeom>
          <a:noFill/>
          <a:ln>
            <a:noFill/>
          </a:ln>
        </p:spPr>
      </p:pic>
      <p:sp>
        <p:nvSpPr>
          <p:cNvPr id="752" name="Google Shape;752;p84"/>
          <p:cNvSpPr/>
          <p:nvPr/>
        </p:nvSpPr>
        <p:spPr>
          <a:xfrm>
            <a:off x="2160525" y="674825"/>
            <a:ext cx="464700" cy="297000"/>
          </a:xfrm>
          <a:prstGeom prst="rect">
            <a:avLst/>
          </a:prstGeom>
          <a:noFill/>
          <a:ln cap="flat" cmpd="sng" w="38100">
            <a:solidFill>
              <a:srgbClr val="02B87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85"/>
          <p:cNvSpPr txBox="1"/>
          <p:nvPr>
            <p:ph type="ctrTitle"/>
          </p:nvPr>
        </p:nvSpPr>
        <p:spPr>
          <a:xfrm>
            <a:off x="311708" y="744575"/>
            <a:ext cx="8520600" cy="789600"/>
          </a:xfrm>
          <a:prstGeom prst="rect">
            <a:avLst/>
          </a:prstGeom>
        </p:spPr>
        <p:txBody>
          <a:bodyPr anchorCtr="0" anchor="b" bIns="34275" lIns="68575" spcFirstLastPara="1" rIns="68575" wrap="square" tIns="34275">
            <a:spAutoFit/>
          </a:bodyPr>
          <a:lstStyle/>
          <a:p>
            <a:pPr indent="0" lvl="0" marL="0" rtl="0" algn="ctr">
              <a:spcBef>
                <a:spcPts val="0"/>
              </a:spcBef>
              <a:spcAft>
                <a:spcPts val="0"/>
              </a:spcAft>
              <a:buNone/>
            </a:pPr>
            <a:r>
              <a:t/>
            </a:r>
            <a:endParaRPr/>
          </a:p>
        </p:txBody>
      </p:sp>
      <p:sp>
        <p:nvSpPr>
          <p:cNvPr id="759" name="Google Shape;759;p85"/>
          <p:cNvSpPr txBox="1"/>
          <p:nvPr>
            <p:ph idx="1" type="subTitle"/>
          </p:nvPr>
        </p:nvSpPr>
        <p:spPr>
          <a:xfrm>
            <a:off x="311700" y="2834125"/>
            <a:ext cx="8520600" cy="792600"/>
          </a:xfrm>
          <a:prstGeom prst="rect">
            <a:avLst/>
          </a:prstGeom>
        </p:spPr>
        <p:txBody>
          <a:bodyPr anchorCtr="0" anchor="t" bIns="34275" lIns="68575" spcFirstLastPara="1" rIns="68575" wrap="square" tIns="34275">
            <a:normAutofit/>
          </a:bodyPr>
          <a:lstStyle/>
          <a:p>
            <a:pPr indent="0" lvl="0" marL="0" rtl="0" algn="ctr">
              <a:spcBef>
                <a:spcPts val="0"/>
              </a:spcBef>
              <a:spcAft>
                <a:spcPts val="0"/>
              </a:spcAft>
              <a:buNone/>
            </a:pPr>
            <a:r>
              <a:t/>
            </a:r>
            <a:endParaRPr/>
          </a:p>
        </p:txBody>
      </p:sp>
      <p:pic>
        <p:nvPicPr>
          <p:cNvPr id="760" name="Google Shape;760;p85"/>
          <p:cNvPicPr preferRelativeResize="0"/>
          <p:nvPr/>
        </p:nvPicPr>
        <p:blipFill>
          <a:blip r:embed="rId3">
            <a:alphaModFix/>
          </a:blip>
          <a:stretch>
            <a:fillRect/>
          </a:stretch>
        </p:blipFill>
        <p:spPr>
          <a:xfrm>
            <a:off x="0" y="-19"/>
            <a:ext cx="9313761" cy="5143500"/>
          </a:xfrm>
          <a:prstGeom prst="rect">
            <a:avLst/>
          </a:prstGeom>
          <a:noFill/>
          <a:ln>
            <a:noFill/>
          </a:ln>
        </p:spPr>
      </p:pic>
      <p:sp>
        <p:nvSpPr>
          <p:cNvPr id="761" name="Google Shape;761;p85"/>
          <p:cNvSpPr/>
          <p:nvPr/>
        </p:nvSpPr>
        <p:spPr>
          <a:xfrm>
            <a:off x="4063900" y="2294050"/>
            <a:ext cx="2658900" cy="929100"/>
          </a:xfrm>
          <a:prstGeom prst="rect">
            <a:avLst/>
          </a:prstGeom>
          <a:noFill/>
          <a:ln cap="flat" cmpd="sng" w="38100">
            <a:solidFill>
              <a:srgbClr val="02B87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86"/>
          <p:cNvSpPr txBox="1"/>
          <p:nvPr>
            <p:ph type="ctrTitle"/>
          </p:nvPr>
        </p:nvSpPr>
        <p:spPr>
          <a:xfrm>
            <a:off x="311708" y="744575"/>
            <a:ext cx="8520600" cy="789600"/>
          </a:xfrm>
          <a:prstGeom prst="rect">
            <a:avLst/>
          </a:prstGeom>
        </p:spPr>
        <p:txBody>
          <a:bodyPr anchorCtr="0" anchor="b" bIns="34275" lIns="68575" spcFirstLastPara="1" rIns="68575" wrap="square" tIns="34275">
            <a:spAutoFit/>
          </a:bodyPr>
          <a:lstStyle/>
          <a:p>
            <a:pPr indent="0" lvl="0" marL="0" rtl="0" algn="ctr">
              <a:spcBef>
                <a:spcPts val="0"/>
              </a:spcBef>
              <a:spcAft>
                <a:spcPts val="0"/>
              </a:spcAft>
              <a:buNone/>
            </a:pPr>
            <a:r>
              <a:t/>
            </a:r>
            <a:endParaRPr/>
          </a:p>
        </p:txBody>
      </p:sp>
      <p:sp>
        <p:nvSpPr>
          <p:cNvPr id="768" name="Google Shape;768;p86"/>
          <p:cNvSpPr txBox="1"/>
          <p:nvPr>
            <p:ph idx="1" type="subTitle"/>
          </p:nvPr>
        </p:nvSpPr>
        <p:spPr>
          <a:xfrm>
            <a:off x="311700" y="2834125"/>
            <a:ext cx="8520600" cy="792600"/>
          </a:xfrm>
          <a:prstGeom prst="rect">
            <a:avLst/>
          </a:prstGeom>
        </p:spPr>
        <p:txBody>
          <a:bodyPr anchorCtr="0" anchor="t" bIns="34275" lIns="68575" spcFirstLastPara="1" rIns="68575" wrap="square" tIns="34275">
            <a:normAutofit/>
          </a:bodyPr>
          <a:lstStyle/>
          <a:p>
            <a:pPr indent="0" lvl="0" marL="0" rtl="0" algn="ctr">
              <a:spcBef>
                <a:spcPts val="0"/>
              </a:spcBef>
              <a:spcAft>
                <a:spcPts val="0"/>
              </a:spcAft>
              <a:buNone/>
            </a:pPr>
            <a:r>
              <a:t/>
            </a:r>
            <a:endParaRPr/>
          </a:p>
        </p:txBody>
      </p:sp>
      <p:pic>
        <p:nvPicPr>
          <p:cNvPr id="769" name="Google Shape;769;p86"/>
          <p:cNvPicPr preferRelativeResize="0"/>
          <p:nvPr/>
        </p:nvPicPr>
        <p:blipFill>
          <a:blip r:embed="rId3">
            <a:alphaModFix/>
          </a:blip>
          <a:stretch>
            <a:fillRect/>
          </a:stretch>
        </p:blipFill>
        <p:spPr>
          <a:xfrm>
            <a:off x="0" y="-19"/>
            <a:ext cx="9297295"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87"/>
          <p:cNvSpPr txBox="1"/>
          <p:nvPr>
            <p:ph type="ctrTitle"/>
          </p:nvPr>
        </p:nvSpPr>
        <p:spPr>
          <a:xfrm>
            <a:off x="311708" y="744575"/>
            <a:ext cx="8520600" cy="789600"/>
          </a:xfrm>
          <a:prstGeom prst="rect">
            <a:avLst/>
          </a:prstGeom>
        </p:spPr>
        <p:txBody>
          <a:bodyPr anchorCtr="0" anchor="b" bIns="34275" lIns="68575" spcFirstLastPara="1" rIns="68575" wrap="square" tIns="34275">
            <a:spAutoFit/>
          </a:bodyPr>
          <a:lstStyle/>
          <a:p>
            <a:pPr indent="0" lvl="0" marL="0" rtl="0" algn="ctr">
              <a:spcBef>
                <a:spcPts val="0"/>
              </a:spcBef>
              <a:spcAft>
                <a:spcPts val="0"/>
              </a:spcAft>
              <a:buNone/>
            </a:pPr>
            <a:r>
              <a:t/>
            </a:r>
            <a:endParaRPr/>
          </a:p>
        </p:txBody>
      </p:sp>
      <p:sp>
        <p:nvSpPr>
          <p:cNvPr id="776" name="Google Shape;776;p87"/>
          <p:cNvSpPr txBox="1"/>
          <p:nvPr>
            <p:ph idx="1" type="subTitle"/>
          </p:nvPr>
        </p:nvSpPr>
        <p:spPr>
          <a:xfrm>
            <a:off x="311700" y="2834125"/>
            <a:ext cx="8520600" cy="792600"/>
          </a:xfrm>
          <a:prstGeom prst="rect">
            <a:avLst/>
          </a:prstGeom>
        </p:spPr>
        <p:txBody>
          <a:bodyPr anchorCtr="0" anchor="t" bIns="34275" lIns="68575" spcFirstLastPara="1" rIns="68575" wrap="square" tIns="34275">
            <a:normAutofit/>
          </a:bodyPr>
          <a:lstStyle/>
          <a:p>
            <a:pPr indent="0" lvl="0" marL="0" rtl="0" algn="ctr">
              <a:spcBef>
                <a:spcPts val="0"/>
              </a:spcBef>
              <a:spcAft>
                <a:spcPts val="0"/>
              </a:spcAft>
              <a:buNone/>
            </a:pPr>
            <a:r>
              <a:t/>
            </a:r>
            <a:endParaRPr/>
          </a:p>
        </p:txBody>
      </p:sp>
      <p:pic>
        <p:nvPicPr>
          <p:cNvPr id="777" name="Google Shape;777;p87"/>
          <p:cNvPicPr preferRelativeResize="0"/>
          <p:nvPr/>
        </p:nvPicPr>
        <p:blipFill>
          <a:blip r:embed="rId3">
            <a:alphaModFix/>
          </a:blip>
          <a:stretch>
            <a:fillRect/>
          </a:stretch>
        </p:blipFill>
        <p:spPr>
          <a:xfrm>
            <a:off x="0" y="-19"/>
            <a:ext cx="9289062" cy="5143501"/>
          </a:xfrm>
          <a:prstGeom prst="rect">
            <a:avLst/>
          </a:prstGeom>
          <a:noFill/>
          <a:ln>
            <a:noFill/>
          </a:ln>
        </p:spPr>
      </p:pic>
      <p:cxnSp>
        <p:nvCxnSpPr>
          <p:cNvPr id="778" name="Google Shape;778;p87"/>
          <p:cNvCxnSpPr/>
          <p:nvPr/>
        </p:nvCxnSpPr>
        <p:spPr>
          <a:xfrm flipH="1">
            <a:off x="5642700" y="2912363"/>
            <a:ext cx="867300" cy="1231500"/>
          </a:xfrm>
          <a:prstGeom prst="straightConnector1">
            <a:avLst/>
          </a:prstGeom>
          <a:noFill/>
          <a:ln cap="flat" cmpd="sng" w="114300">
            <a:solidFill>
              <a:srgbClr val="02B87A"/>
            </a:solidFill>
            <a:prstDash val="solid"/>
            <a:round/>
            <a:headEnd len="med" w="med" type="none"/>
            <a:tailEnd len="med" w="med" type="triangl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70"/>
          <p:cNvSpPr txBox="1"/>
          <p:nvPr/>
        </p:nvSpPr>
        <p:spPr>
          <a:xfrm>
            <a:off x="338250" y="109000"/>
            <a:ext cx="8467500" cy="57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500">
                <a:latin typeface="Montserrat"/>
                <a:ea typeface="Montserrat"/>
                <a:cs typeface="Montserrat"/>
                <a:sym typeface="Montserrat"/>
              </a:rPr>
              <a:t>Hi! I’m Amira.</a:t>
            </a:r>
            <a:endParaRPr b="1" sz="3500">
              <a:solidFill>
                <a:srgbClr val="9621AD"/>
              </a:solidFill>
              <a:latin typeface="Montserrat"/>
              <a:ea typeface="Montserrat"/>
              <a:cs typeface="Montserrat"/>
              <a:sym typeface="Montserrat"/>
            </a:endParaRPr>
          </a:p>
        </p:txBody>
      </p:sp>
      <p:sp>
        <p:nvSpPr>
          <p:cNvPr id="607" name="Google Shape;607;p70"/>
          <p:cNvSpPr/>
          <p:nvPr/>
        </p:nvSpPr>
        <p:spPr>
          <a:xfrm>
            <a:off x="0" y="795900"/>
            <a:ext cx="9144000" cy="4347600"/>
          </a:xfrm>
          <a:prstGeom prst="rect">
            <a:avLst/>
          </a:prstGeom>
          <a:solidFill>
            <a:srgbClr val="05ACE9"/>
          </a:solidFill>
          <a:ln cap="flat" cmpd="sng" w="9525">
            <a:solidFill>
              <a:srgbClr val="05ACE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8" name="Google Shape;608;p70"/>
          <p:cNvPicPr preferRelativeResize="0"/>
          <p:nvPr/>
        </p:nvPicPr>
        <p:blipFill>
          <a:blip r:embed="rId3">
            <a:alphaModFix/>
          </a:blip>
          <a:stretch>
            <a:fillRect/>
          </a:stretch>
        </p:blipFill>
        <p:spPr>
          <a:xfrm>
            <a:off x="8414274" y="4455913"/>
            <a:ext cx="729724" cy="687586"/>
          </a:xfrm>
          <a:prstGeom prst="rect">
            <a:avLst/>
          </a:prstGeom>
          <a:noFill/>
          <a:ln>
            <a:noFill/>
          </a:ln>
        </p:spPr>
      </p:pic>
      <p:sp>
        <p:nvSpPr>
          <p:cNvPr id="609" name="Google Shape;609;p70"/>
          <p:cNvSpPr/>
          <p:nvPr/>
        </p:nvSpPr>
        <p:spPr>
          <a:xfrm>
            <a:off x="0" y="-12500"/>
            <a:ext cx="9144000" cy="121500"/>
          </a:xfrm>
          <a:prstGeom prst="rect">
            <a:avLst/>
          </a:prstGeom>
          <a:solidFill>
            <a:srgbClr val="9621AD"/>
          </a:solidFill>
          <a:ln cap="flat" cmpd="sng" w="9525">
            <a:solidFill>
              <a:srgbClr val="9621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70"/>
          <p:cNvSpPr txBox="1"/>
          <p:nvPr/>
        </p:nvSpPr>
        <p:spPr>
          <a:xfrm>
            <a:off x="415975" y="1187550"/>
            <a:ext cx="5195100" cy="2421600"/>
          </a:xfrm>
          <a:prstGeom prst="rect">
            <a:avLst/>
          </a:prstGeom>
          <a:noFill/>
          <a:ln>
            <a:noFill/>
          </a:ln>
        </p:spPr>
        <p:txBody>
          <a:bodyPr anchorCtr="0" anchor="t" bIns="91425" lIns="91425" spcFirstLastPara="1" rIns="91425" wrap="square" tIns="91425">
            <a:spAutoFit/>
          </a:bodyPr>
          <a:lstStyle/>
          <a:p>
            <a:pPr indent="-438150" lvl="0" marL="457200" rtl="0" algn="l">
              <a:spcBef>
                <a:spcPts val="0"/>
              </a:spcBef>
              <a:spcAft>
                <a:spcPts val="0"/>
              </a:spcAft>
              <a:buClr>
                <a:srgbClr val="FFFFFF"/>
              </a:buClr>
              <a:buSzPts val="3300"/>
              <a:buFont typeface="Montserrat SemiBold"/>
              <a:buAutoNum type="arabicPeriod"/>
            </a:pPr>
            <a:r>
              <a:rPr lang="en-US" sz="3300">
                <a:solidFill>
                  <a:srgbClr val="FFFFFF"/>
                </a:solidFill>
                <a:latin typeface="Montserrat SemiBold"/>
                <a:ea typeface="Montserrat SemiBold"/>
                <a:cs typeface="Montserrat SemiBold"/>
                <a:sym typeface="Montserrat SemiBold"/>
              </a:rPr>
              <a:t>Open the hand out.</a:t>
            </a:r>
            <a:endParaRPr sz="3300">
              <a:solidFill>
                <a:srgbClr val="FFFFFF"/>
              </a:solidFill>
              <a:latin typeface="Montserrat SemiBold"/>
              <a:ea typeface="Montserrat SemiBold"/>
              <a:cs typeface="Montserrat SemiBold"/>
              <a:sym typeface="Montserrat SemiBold"/>
            </a:endParaRPr>
          </a:p>
          <a:p>
            <a:pPr indent="0" lvl="0" marL="0" rtl="0" algn="l">
              <a:spcBef>
                <a:spcPts val="800"/>
              </a:spcBef>
              <a:spcAft>
                <a:spcPts val="0"/>
              </a:spcAft>
              <a:buNone/>
            </a:pPr>
            <a:r>
              <a:t/>
            </a:r>
            <a:endParaRPr sz="3300">
              <a:solidFill>
                <a:srgbClr val="FFFFFF"/>
              </a:solidFill>
              <a:latin typeface="Montserrat SemiBold"/>
              <a:ea typeface="Montserrat SemiBold"/>
              <a:cs typeface="Montserrat SemiBold"/>
              <a:sym typeface="Montserrat SemiBold"/>
            </a:endParaRPr>
          </a:p>
          <a:p>
            <a:pPr indent="-438150" lvl="0" marL="457200" rtl="0" algn="l">
              <a:spcBef>
                <a:spcPts val="800"/>
              </a:spcBef>
              <a:spcAft>
                <a:spcPts val="0"/>
              </a:spcAft>
              <a:buClr>
                <a:srgbClr val="FFFFFF"/>
              </a:buClr>
              <a:buSzPts val="3300"/>
              <a:buFont typeface="Montserrat SemiBold"/>
              <a:buAutoNum type="arabicPeriod"/>
            </a:pPr>
            <a:r>
              <a:rPr lang="en-US" sz="3300">
                <a:solidFill>
                  <a:srgbClr val="FFFFFF"/>
                </a:solidFill>
                <a:latin typeface="Montserrat SemiBold"/>
                <a:ea typeface="Montserrat SemiBold"/>
                <a:cs typeface="Montserrat SemiBold"/>
                <a:sym typeface="Montserrat SemiBold"/>
              </a:rPr>
              <a:t>Sign in on the         </a:t>
            </a:r>
            <a:r>
              <a:rPr b="1" lang="en-US" sz="3300">
                <a:solidFill>
                  <a:srgbClr val="FFFFFF"/>
                </a:solidFill>
                <a:latin typeface="Montserrat"/>
                <a:ea typeface="Montserrat"/>
                <a:cs typeface="Montserrat"/>
                <a:sym typeface="Montserrat"/>
              </a:rPr>
              <a:t>exit ticket.</a:t>
            </a:r>
            <a:endParaRPr b="1" sz="3300">
              <a:solidFill>
                <a:srgbClr val="FFFFFF"/>
              </a:solidFill>
              <a:latin typeface="Montserrat"/>
              <a:ea typeface="Montserrat"/>
              <a:cs typeface="Montserrat"/>
              <a:sym typeface="Montserrat"/>
            </a:endParaRPr>
          </a:p>
        </p:txBody>
      </p:sp>
      <p:pic>
        <p:nvPicPr>
          <p:cNvPr id="611" name="Google Shape;611;p70"/>
          <p:cNvPicPr preferRelativeResize="0"/>
          <p:nvPr/>
        </p:nvPicPr>
        <p:blipFill rotWithShape="1">
          <a:blip r:embed="rId4">
            <a:alphaModFix/>
          </a:blip>
          <a:srcRect b="41321" l="0" r="2419" t="0"/>
          <a:stretch/>
        </p:blipFill>
        <p:spPr>
          <a:xfrm>
            <a:off x="4725350" y="680450"/>
            <a:ext cx="3913626" cy="44696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88"/>
          <p:cNvSpPr txBox="1"/>
          <p:nvPr>
            <p:ph type="ctrTitle"/>
          </p:nvPr>
        </p:nvSpPr>
        <p:spPr>
          <a:xfrm>
            <a:off x="311708" y="744575"/>
            <a:ext cx="8520600" cy="1509900"/>
          </a:xfrm>
          <a:prstGeom prst="rect">
            <a:avLst/>
          </a:prstGeom>
        </p:spPr>
        <p:txBody>
          <a:bodyPr anchorCtr="0" anchor="b" bIns="34275" lIns="68575" spcFirstLastPara="1" rIns="68575" wrap="square" tIns="34275">
            <a:spAutoFit/>
          </a:bodyPr>
          <a:lstStyle/>
          <a:p>
            <a:pPr indent="0" lvl="0" marL="0" rtl="0" algn="ctr">
              <a:spcBef>
                <a:spcPts val="0"/>
              </a:spcBef>
              <a:spcAft>
                <a:spcPts val="0"/>
              </a:spcAft>
              <a:buNone/>
            </a:pPr>
            <a:r>
              <a:rPr lang="en-US"/>
              <a:t>add slide that shows story compelete screen</a:t>
            </a:r>
            <a:endParaRPr/>
          </a:p>
        </p:txBody>
      </p:sp>
      <p:sp>
        <p:nvSpPr>
          <p:cNvPr id="785" name="Google Shape;785;p88"/>
          <p:cNvSpPr txBox="1"/>
          <p:nvPr>
            <p:ph idx="1" type="subTitle"/>
          </p:nvPr>
        </p:nvSpPr>
        <p:spPr>
          <a:xfrm>
            <a:off x="311700" y="2834125"/>
            <a:ext cx="8520600" cy="792600"/>
          </a:xfrm>
          <a:prstGeom prst="rect">
            <a:avLst/>
          </a:prstGeom>
        </p:spPr>
        <p:txBody>
          <a:bodyPr anchorCtr="0" anchor="t" bIns="34275" lIns="68575" spcFirstLastPara="1" rIns="68575" wrap="square" tIns="34275">
            <a:normAutofit/>
          </a:bodyPr>
          <a:lstStyle/>
          <a:p>
            <a:pPr indent="0" lvl="0" marL="0" rtl="0" algn="ctr">
              <a:spcBef>
                <a:spcPts val="0"/>
              </a:spcBef>
              <a:spcAft>
                <a:spcPts val="0"/>
              </a:spcAft>
              <a:buNone/>
            </a:pPr>
            <a:r>
              <a:t/>
            </a:r>
            <a:endParaRPr/>
          </a:p>
        </p:txBody>
      </p:sp>
      <p:pic>
        <p:nvPicPr>
          <p:cNvPr id="786" name="Google Shape;786;p88"/>
          <p:cNvPicPr preferRelativeResize="0"/>
          <p:nvPr/>
        </p:nvPicPr>
        <p:blipFill>
          <a:blip r:embed="rId3">
            <a:alphaModFix/>
          </a:blip>
          <a:stretch>
            <a:fillRect/>
          </a:stretch>
        </p:blipFill>
        <p:spPr>
          <a:xfrm>
            <a:off x="0" y="26789"/>
            <a:ext cx="9144003" cy="508992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89"/>
          <p:cNvSpPr/>
          <p:nvPr/>
        </p:nvSpPr>
        <p:spPr>
          <a:xfrm>
            <a:off x="0" y="795900"/>
            <a:ext cx="9144000" cy="4347600"/>
          </a:xfrm>
          <a:prstGeom prst="rect">
            <a:avLst/>
          </a:prstGeom>
          <a:solidFill>
            <a:srgbClr val="CC68E5"/>
          </a:solidFill>
          <a:ln cap="flat" cmpd="sng" w="9525">
            <a:solidFill>
              <a:srgbClr val="CC68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89"/>
          <p:cNvSpPr/>
          <p:nvPr/>
        </p:nvSpPr>
        <p:spPr>
          <a:xfrm flipH="1">
            <a:off x="2739600" y="795900"/>
            <a:ext cx="6404400" cy="4347600"/>
          </a:xfrm>
          <a:prstGeom prst="rtTriangle">
            <a:avLst/>
          </a:prstGeom>
          <a:solidFill>
            <a:srgbClr val="9621AD"/>
          </a:solidFill>
          <a:ln cap="flat" cmpd="sng" w="9525">
            <a:solidFill>
              <a:srgbClr val="9621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93" name="Google Shape;793;p89"/>
          <p:cNvPicPr preferRelativeResize="0"/>
          <p:nvPr/>
        </p:nvPicPr>
        <p:blipFill>
          <a:blip r:embed="rId3">
            <a:alphaModFix/>
          </a:blip>
          <a:stretch>
            <a:fillRect/>
          </a:stretch>
        </p:blipFill>
        <p:spPr>
          <a:xfrm>
            <a:off x="8414274" y="4455913"/>
            <a:ext cx="729724" cy="687586"/>
          </a:xfrm>
          <a:prstGeom prst="rect">
            <a:avLst/>
          </a:prstGeom>
          <a:noFill/>
          <a:ln>
            <a:noFill/>
          </a:ln>
        </p:spPr>
      </p:pic>
      <p:sp>
        <p:nvSpPr>
          <p:cNvPr id="794" name="Google Shape;794;p89"/>
          <p:cNvSpPr/>
          <p:nvPr/>
        </p:nvSpPr>
        <p:spPr>
          <a:xfrm>
            <a:off x="0" y="-12500"/>
            <a:ext cx="9144000" cy="121500"/>
          </a:xfrm>
          <a:prstGeom prst="rect">
            <a:avLst/>
          </a:prstGeom>
          <a:solidFill>
            <a:srgbClr val="05ACE9"/>
          </a:solidFill>
          <a:ln cap="flat" cmpd="sng" w="9525">
            <a:solidFill>
              <a:srgbClr val="05ACE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89"/>
          <p:cNvSpPr txBox="1"/>
          <p:nvPr/>
        </p:nvSpPr>
        <p:spPr>
          <a:xfrm>
            <a:off x="338250" y="166700"/>
            <a:ext cx="8467500" cy="57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000">
                <a:latin typeface="Montserrat"/>
                <a:ea typeface="Montserrat"/>
                <a:cs typeface="Montserrat"/>
                <a:sym typeface="Montserrat"/>
              </a:rPr>
              <a:t>We’ve made a deck for you!</a:t>
            </a:r>
            <a:endParaRPr b="1" sz="3000">
              <a:solidFill>
                <a:srgbClr val="9621AD"/>
              </a:solidFill>
              <a:latin typeface="Montserrat"/>
              <a:ea typeface="Montserrat"/>
              <a:cs typeface="Montserrat"/>
              <a:sym typeface="Montserrat"/>
            </a:endParaRPr>
          </a:p>
        </p:txBody>
      </p:sp>
      <p:pic>
        <p:nvPicPr>
          <p:cNvPr id="796" name="Google Shape;796;p89"/>
          <p:cNvPicPr preferRelativeResize="0"/>
          <p:nvPr/>
        </p:nvPicPr>
        <p:blipFill>
          <a:blip r:embed="rId4">
            <a:alphaModFix/>
          </a:blip>
          <a:stretch>
            <a:fillRect/>
          </a:stretch>
        </p:blipFill>
        <p:spPr>
          <a:xfrm>
            <a:off x="653925" y="872400"/>
            <a:ext cx="5216001" cy="4194600"/>
          </a:xfrm>
          <a:prstGeom prst="rect">
            <a:avLst/>
          </a:prstGeom>
          <a:noFill/>
          <a:ln>
            <a:noFill/>
          </a:ln>
        </p:spPr>
      </p:pic>
      <p:sp>
        <p:nvSpPr>
          <p:cNvPr id="797" name="Google Shape;797;p89"/>
          <p:cNvSpPr txBox="1"/>
          <p:nvPr/>
        </p:nvSpPr>
        <p:spPr>
          <a:xfrm>
            <a:off x="5869925" y="2615775"/>
            <a:ext cx="3174600" cy="1569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3000">
                <a:solidFill>
                  <a:srgbClr val="FFFFFF"/>
                </a:solidFill>
                <a:latin typeface="Montserrat SemiBold"/>
                <a:ea typeface="Montserrat SemiBold"/>
                <a:cs typeface="Montserrat SemiBold"/>
                <a:sym typeface="Montserrat SemiBold"/>
              </a:rPr>
              <a:t>Customize to your students, or use as-is!</a:t>
            </a:r>
            <a:endParaRPr sz="3000">
              <a:solidFill>
                <a:srgbClr val="FFFFFF"/>
              </a:solidFill>
              <a:latin typeface="Montserrat SemiBold"/>
              <a:ea typeface="Montserrat SemiBold"/>
              <a:cs typeface="Montserrat SemiBold"/>
              <a:sym typeface="Montserrat SemiBold"/>
            </a:endParaRPr>
          </a:p>
        </p:txBody>
      </p:sp>
      <p:pic>
        <p:nvPicPr>
          <p:cNvPr id="798" name="Google Shape;798;p89"/>
          <p:cNvPicPr preferRelativeResize="0"/>
          <p:nvPr/>
        </p:nvPicPr>
        <p:blipFill rotWithShape="1">
          <a:blip r:embed="rId5">
            <a:alphaModFix/>
          </a:blip>
          <a:srcRect b="0" l="10173" r="7845" t="0"/>
          <a:stretch/>
        </p:blipFill>
        <p:spPr>
          <a:xfrm>
            <a:off x="1507375" y="1470975"/>
            <a:ext cx="3509102" cy="24877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pic>
        <p:nvPicPr>
          <p:cNvPr id="804" name="Google Shape;804;p90"/>
          <p:cNvPicPr preferRelativeResize="0"/>
          <p:nvPr/>
        </p:nvPicPr>
        <p:blipFill rotWithShape="1">
          <a:blip r:embed="rId3">
            <a:alphaModFix/>
          </a:blip>
          <a:srcRect b="32877" l="0" r="69896" t="38138"/>
          <a:stretch/>
        </p:blipFill>
        <p:spPr>
          <a:xfrm>
            <a:off x="0" y="1648500"/>
            <a:ext cx="2722349" cy="3495009"/>
          </a:xfrm>
          <a:prstGeom prst="rect">
            <a:avLst/>
          </a:prstGeom>
          <a:noFill/>
          <a:ln>
            <a:noFill/>
          </a:ln>
        </p:spPr>
      </p:pic>
      <p:pic>
        <p:nvPicPr>
          <p:cNvPr id="805" name="Google Shape;805;p90"/>
          <p:cNvPicPr preferRelativeResize="0"/>
          <p:nvPr/>
        </p:nvPicPr>
        <p:blipFill rotWithShape="1">
          <a:blip r:embed="rId3">
            <a:alphaModFix/>
          </a:blip>
          <a:srcRect b="83982" l="0" r="0" t="0"/>
          <a:stretch/>
        </p:blipFill>
        <p:spPr>
          <a:xfrm>
            <a:off x="0" y="25"/>
            <a:ext cx="7887195" cy="1684500"/>
          </a:xfrm>
          <a:prstGeom prst="rect">
            <a:avLst/>
          </a:prstGeom>
          <a:noFill/>
          <a:ln>
            <a:noFill/>
          </a:ln>
        </p:spPr>
      </p:pic>
      <p:pic>
        <p:nvPicPr>
          <p:cNvPr id="806" name="Google Shape;806;p90"/>
          <p:cNvPicPr preferRelativeResize="0"/>
          <p:nvPr/>
        </p:nvPicPr>
        <p:blipFill rotWithShape="1">
          <a:blip r:embed="rId4">
            <a:alphaModFix/>
          </a:blip>
          <a:srcRect b="53363" l="30616" r="2565" t="38484"/>
          <a:stretch/>
        </p:blipFill>
        <p:spPr>
          <a:xfrm>
            <a:off x="2722350" y="2101625"/>
            <a:ext cx="6421651" cy="1044618"/>
          </a:xfrm>
          <a:prstGeom prst="rect">
            <a:avLst/>
          </a:prstGeom>
          <a:noFill/>
          <a:ln>
            <a:noFill/>
          </a:ln>
        </p:spPr>
      </p:pic>
      <p:sp>
        <p:nvSpPr>
          <p:cNvPr id="807" name="Google Shape;807;p90"/>
          <p:cNvSpPr/>
          <p:nvPr/>
        </p:nvSpPr>
        <p:spPr>
          <a:xfrm>
            <a:off x="6718200" y="25"/>
            <a:ext cx="2425800" cy="1684500"/>
          </a:xfrm>
          <a:prstGeom prst="rect">
            <a:avLst/>
          </a:prstGeom>
          <a:solidFill>
            <a:srgbClr val="FFC4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90"/>
          <p:cNvSpPr txBox="1"/>
          <p:nvPr/>
        </p:nvSpPr>
        <p:spPr>
          <a:xfrm>
            <a:off x="6718200" y="25"/>
            <a:ext cx="2425800" cy="16623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latin typeface="Poppins"/>
                <a:ea typeface="Poppins"/>
                <a:cs typeface="Poppins"/>
                <a:sym typeface="Poppins"/>
              </a:rPr>
              <a:t>Teacher Work </a:t>
            </a:r>
            <a:endParaRPr b="1" sz="3200">
              <a:latin typeface="Poppins"/>
              <a:ea typeface="Poppins"/>
              <a:cs typeface="Poppins"/>
              <a:sym typeface="Poppins"/>
            </a:endParaRPr>
          </a:p>
          <a:p>
            <a:pPr indent="0" lvl="0" marL="0" rtl="0" algn="ctr">
              <a:spcBef>
                <a:spcPts val="0"/>
              </a:spcBef>
              <a:spcAft>
                <a:spcPts val="0"/>
              </a:spcAft>
              <a:buNone/>
            </a:pPr>
            <a:r>
              <a:rPr b="1" lang="en-US" sz="3200">
                <a:latin typeface="Poppins"/>
                <a:ea typeface="Poppins"/>
                <a:cs typeface="Poppins"/>
                <a:sym typeface="Poppins"/>
              </a:rPr>
              <a:t>Time</a:t>
            </a:r>
            <a:endParaRPr b="1" sz="3200">
              <a:latin typeface="Poppins"/>
              <a:ea typeface="Poppins"/>
              <a:cs typeface="Poppins"/>
              <a:sym typeface="Poppins"/>
            </a:endParaRPr>
          </a:p>
        </p:txBody>
      </p:sp>
      <p:pic>
        <p:nvPicPr>
          <p:cNvPr id="809" name="Google Shape;809;p90"/>
          <p:cNvPicPr preferRelativeResize="0"/>
          <p:nvPr/>
        </p:nvPicPr>
        <p:blipFill rotWithShape="1">
          <a:blip r:embed="rId5">
            <a:alphaModFix/>
          </a:blip>
          <a:srcRect b="0" l="21365" r="0" t="0"/>
          <a:stretch/>
        </p:blipFill>
        <p:spPr>
          <a:xfrm>
            <a:off x="2788200" y="3332800"/>
            <a:ext cx="5960626" cy="12724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91"/>
          <p:cNvSpPr txBox="1"/>
          <p:nvPr>
            <p:ph type="ctrTitle"/>
          </p:nvPr>
        </p:nvSpPr>
        <p:spPr>
          <a:xfrm>
            <a:off x="323890" y="620138"/>
            <a:ext cx="6303300" cy="1482300"/>
          </a:xfrm>
          <a:prstGeom prst="rect">
            <a:avLst/>
          </a:prstGeom>
        </p:spPr>
        <p:txBody>
          <a:bodyPr anchorCtr="0" anchor="b" bIns="34275" lIns="68575" spcFirstLastPara="1" rIns="68575" wrap="square" tIns="34275">
            <a:spAutoFit/>
          </a:bodyPr>
          <a:lstStyle/>
          <a:p>
            <a:pPr indent="0" lvl="0" marL="0" rtl="0" algn="ctr">
              <a:spcBef>
                <a:spcPts val="0"/>
              </a:spcBef>
              <a:spcAft>
                <a:spcPts val="0"/>
              </a:spcAft>
              <a:buNone/>
            </a:pPr>
            <a:r>
              <a:rPr lang="en-US" sz="5100">
                <a:latin typeface="Poppins"/>
                <a:ea typeface="Poppins"/>
                <a:cs typeface="Poppins"/>
                <a:sym typeface="Poppins"/>
              </a:rPr>
              <a:t>Introducing your students to Amira</a:t>
            </a:r>
            <a:endParaRPr sz="5100">
              <a:latin typeface="Poppins"/>
              <a:ea typeface="Poppins"/>
              <a:cs typeface="Poppins"/>
              <a:sym typeface="Poppins"/>
            </a:endParaRPr>
          </a:p>
        </p:txBody>
      </p:sp>
      <p:pic>
        <p:nvPicPr>
          <p:cNvPr id="816" name="Google Shape;816;p91"/>
          <p:cNvPicPr preferRelativeResize="0"/>
          <p:nvPr/>
        </p:nvPicPr>
        <p:blipFill>
          <a:blip r:embed="rId3">
            <a:alphaModFix/>
          </a:blip>
          <a:stretch>
            <a:fillRect/>
          </a:stretch>
        </p:blipFill>
        <p:spPr>
          <a:xfrm>
            <a:off x="6523876" y="1530731"/>
            <a:ext cx="1968866" cy="3629025"/>
          </a:xfrm>
          <a:prstGeom prst="rect">
            <a:avLst/>
          </a:prstGeom>
          <a:noFill/>
          <a:ln>
            <a:noFill/>
          </a:ln>
        </p:spPr>
      </p:pic>
      <p:sp>
        <p:nvSpPr>
          <p:cNvPr id="817" name="Google Shape;817;p91"/>
          <p:cNvSpPr/>
          <p:nvPr/>
        </p:nvSpPr>
        <p:spPr>
          <a:xfrm>
            <a:off x="6712088" y="620138"/>
            <a:ext cx="1678200" cy="910500"/>
          </a:xfrm>
          <a:prstGeom prst="wedgeRoundRectCallout">
            <a:avLst>
              <a:gd fmla="val -20833" name="adj1"/>
              <a:gd fmla="val 62500" name="adj2"/>
              <a:gd fmla="val 0" name="adj3"/>
            </a:avLst>
          </a:prstGeom>
          <a:solidFill>
            <a:schemeClr val="lt2"/>
          </a:solidFill>
          <a:ln cap="flat" cmpd="sng" w="9525">
            <a:solidFill>
              <a:srgbClr val="26B3E8"/>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18" name="Google Shape;818;p91"/>
          <p:cNvSpPr txBox="1"/>
          <p:nvPr/>
        </p:nvSpPr>
        <p:spPr>
          <a:xfrm>
            <a:off x="6821550" y="763688"/>
            <a:ext cx="1459200" cy="6465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US" sz="1100">
                <a:latin typeface="Poppins"/>
                <a:ea typeface="Poppins"/>
                <a:cs typeface="Poppins"/>
                <a:sym typeface="Poppins"/>
              </a:rPr>
              <a:t>Want it to become automatic? Make it a routine!</a:t>
            </a:r>
            <a:endParaRPr sz="1100">
              <a:latin typeface="Poppins"/>
              <a:ea typeface="Poppins"/>
              <a:cs typeface="Poppins"/>
              <a:sym typeface="Poppins"/>
            </a:endParaRPr>
          </a:p>
        </p:txBody>
      </p:sp>
      <p:sp>
        <p:nvSpPr>
          <p:cNvPr id="819" name="Google Shape;819;p91"/>
          <p:cNvSpPr/>
          <p:nvPr/>
        </p:nvSpPr>
        <p:spPr>
          <a:xfrm>
            <a:off x="389100" y="2782106"/>
            <a:ext cx="1968900" cy="1264500"/>
          </a:xfrm>
          <a:prstGeom prst="roundRect">
            <a:avLst>
              <a:gd fmla="val 16667" name="adj"/>
            </a:avLst>
          </a:prstGeom>
          <a:solidFill>
            <a:srgbClr val="BEE5F3"/>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20" name="Google Shape;820;p91"/>
          <p:cNvSpPr/>
          <p:nvPr/>
        </p:nvSpPr>
        <p:spPr>
          <a:xfrm>
            <a:off x="2490975" y="2782106"/>
            <a:ext cx="1968900" cy="1264500"/>
          </a:xfrm>
          <a:prstGeom prst="roundRect">
            <a:avLst>
              <a:gd fmla="val 16667" name="adj"/>
            </a:avLst>
          </a:prstGeom>
          <a:solidFill>
            <a:srgbClr val="F2972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21" name="Google Shape;821;p91"/>
          <p:cNvSpPr/>
          <p:nvPr/>
        </p:nvSpPr>
        <p:spPr>
          <a:xfrm>
            <a:off x="4592850" y="2782106"/>
            <a:ext cx="1968900" cy="1264500"/>
          </a:xfrm>
          <a:prstGeom prst="roundRect">
            <a:avLst>
              <a:gd fmla="val 16667" name="adj"/>
            </a:avLst>
          </a:prstGeom>
          <a:solidFill>
            <a:srgbClr val="E0D6E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22" name="Google Shape;822;p91"/>
          <p:cNvSpPr txBox="1"/>
          <p:nvPr/>
        </p:nvSpPr>
        <p:spPr>
          <a:xfrm>
            <a:off x="4823400" y="2891006"/>
            <a:ext cx="1507800" cy="10620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US" sz="2000">
                <a:solidFill>
                  <a:schemeClr val="lt1"/>
                </a:solidFill>
                <a:latin typeface="Poppins"/>
                <a:ea typeface="Poppins"/>
                <a:cs typeface="Poppins"/>
                <a:sym typeface="Poppins"/>
              </a:rPr>
              <a:t>set up your space</a:t>
            </a:r>
            <a:endParaRPr b="1" sz="2000">
              <a:solidFill>
                <a:schemeClr val="lt1"/>
              </a:solidFill>
              <a:latin typeface="Poppins"/>
              <a:ea typeface="Poppins"/>
              <a:cs typeface="Poppins"/>
              <a:sym typeface="Poppins"/>
            </a:endParaRPr>
          </a:p>
        </p:txBody>
      </p:sp>
      <p:sp>
        <p:nvSpPr>
          <p:cNvPr id="823" name="Google Shape;823;p91"/>
          <p:cNvSpPr txBox="1"/>
          <p:nvPr/>
        </p:nvSpPr>
        <p:spPr>
          <a:xfrm>
            <a:off x="534450" y="2891000"/>
            <a:ext cx="1678200" cy="10620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US" sz="2000">
                <a:solidFill>
                  <a:schemeClr val="lt1"/>
                </a:solidFill>
                <a:latin typeface="Poppins"/>
                <a:ea typeface="Poppins"/>
                <a:cs typeface="Poppins"/>
                <a:sym typeface="Poppins"/>
              </a:rPr>
              <a:t>model reading with Amira</a:t>
            </a:r>
            <a:endParaRPr b="1" sz="2000">
              <a:solidFill>
                <a:schemeClr val="lt1"/>
              </a:solidFill>
              <a:latin typeface="Poppins"/>
              <a:ea typeface="Poppins"/>
              <a:cs typeface="Poppins"/>
              <a:sym typeface="Poppins"/>
            </a:endParaRPr>
          </a:p>
        </p:txBody>
      </p:sp>
      <p:sp>
        <p:nvSpPr>
          <p:cNvPr id="824" name="Google Shape;824;p91"/>
          <p:cNvSpPr txBox="1"/>
          <p:nvPr/>
        </p:nvSpPr>
        <p:spPr>
          <a:xfrm>
            <a:off x="2721600" y="3044906"/>
            <a:ext cx="1507800" cy="7542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US" sz="2000">
                <a:solidFill>
                  <a:schemeClr val="lt1"/>
                </a:solidFill>
                <a:latin typeface="Poppins"/>
                <a:ea typeface="Poppins"/>
                <a:cs typeface="Poppins"/>
                <a:sym typeface="Poppins"/>
              </a:rPr>
              <a:t>create</a:t>
            </a:r>
            <a:endParaRPr b="1" sz="2000">
              <a:solidFill>
                <a:schemeClr val="lt1"/>
              </a:solidFill>
              <a:latin typeface="Poppins"/>
              <a:ea typeface="Poppins"/>
              <a:cs typeface="Poppins"/>
              <a:sym typeface="Poppins"/>
            </a:endParaRPr>
          </a:p>
          <a:p>
            <a:pPr indent="0" lvl="0" marL="0" rtl="0" algn="ctr">
              <a:spcBef>
                <a:spcPts val="0"/>
              </a:spcBef>
              <a:spcAft>
                <a:spcPts val="0"/>
              </a:spcAft>
              <a:buNone/>
            </a:pPr>
            <a:r>
              <a:rPr b="1" lang="en-US" sz="2000">
                <a:solidFill>
                  <a:schemeClr val="lt1"/>
                </a:solidFill>
                <a:latin typeface="Poppins"/>
                <a:ea typeface="Poppins"/>
                <a:cs typeface="Poppins"/>
                <a:sym typeface="Poppins"/>
              </a:rPr>
              <a:t>routines</a:t>
            </a:r>
            <a:endParaRPr b="1" sz="2000">
              <a:solidFill>
                <a:schemeClr val="lt1"/>
              </a:solidFill>
              <a:latin typeface="Poppins"/>
              <a:ea typeface="Poppins"/>
              <a:cs typeface="Poppins"/>
              <a:sym typeface="Poppi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92"/>
          <p:cNvSpPr/>
          <p:nvPr/>
        </p:nvSpPr>
        <p:spPr>
          <a:xfrm>
            <a:off x="0" y="795900"/>
            <a:ext cx="9144000" cy="4347600"/>
          </a:xfrm>
          <a:prstGeom prst="rect">
            <a:avLst/>
          </a:prstGeom>
          <a:solidFill>
            <a:srgbClr val="CC68E5"/>
          </a:solidFill>
          <a:ln cap="flat" cmpd="sng" w="9525">
            <a:solidFill>
              <a:srgbClr val="CC68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92"/>
          <p:cNvSpPr/>
          <p:nvPr/>
        </p:nvSpPr>
        <p:spPr>
          <a:xfrm>
            <a:off x="4561225" y="795900"/>
            <a:ext cx="4582800" cy="4347600"/>
          </a:xfrm>
          <a:prstGeom prst="rect">
            <a:avLst/>
          </a:prstGeom>
          <a:solidFill>
            <a:srgbClr val="9621AD"/>
          </a:solidFill>
          <a:ln cap="flat" cmpd="sng" w="9525">
            <a:solidFill>
              <a:srgbClr val="9621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31" name="Google Shape;831;p92"/>
          <p:cNvPicPr preferRelativeResize="0"/>
          <p:nvPr/>
        </p:nvPicPr>
        <p:blipFill>
          <a:blip r:embed="rId3">
            <a:alphaModFix/>
          </a:blip>
          <a:stretch>
            <a:fillRect/>
          </a:stretch>
        </p:blipFill>
        <p:spPr>
          <a:xfrm>
            <a:off x="8414274" y="4455913"/>
            <a:ext cx="729724" cy="687586"/>
          </a:xfrm>
          <a:prstGeom prst="rect">
            <a:avLst/>
          </a:prstGeom>
          <a:noFill/>
          <a:ln>
            <a:noFill/>
          </a:ln>
        </p:spPr>
      </p:pic>
      <p:sp>
        <p:nvSpPr>
          <p:cNvPr id="832" name="Google Shape;832;p92"/>
          <p:cNvSpPr/>
          <p:nvPr/>
        </p:nvSpPr>
        <p:spPr>
          <a:xfrm>
            <a:off x="0" y="-12500"/>
            <a:ext cx="9144000" cy="121500"/>
          </a:xfrm>
          <a:prstGeom prst="rect">
            <a:avLst/>
          </a:prstGeom>
          <a:solidFill>
            <a:srgbClr val="05ACE9"/>
          </a:solidFill>
          <a:ln cap="flat" cmpd="sng" w="9525">
            <a:solidFill>
              <a:srgbClr val="05ACE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92"/>
          <p:cNvSpPr txBox="1"/>
          <p:nvPr/>
        </p:nvSpPr>
        <p:spPr>
          <a:xfrm>
            <a:off x="338250" y="166700"/>
            <a:ext cx="8467500" cy="57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000">
                <a:latin typeface="Montserrat"/>
                <a:ea typeface="Montserrat"/>
                <a:cs typeface="Montserrat"/>
                <a:sym typeface="Montserrat"/>
              </a:rPr>
              <a:t>Small Group</a:t>
            </a:r>
            <a:endParaRPr b="1" sz="3000">
              <a:solidFill>
                <a:srgbClr val="9621AD"/>
              </a:solidFill>
              <a:latin typeface="Montserrat"/>
              <a:ea typeface="Montserrat"/>
              <a:cs typeface="Montserrat"/>
              <a:sym typeface="Montserrat"/>
            </a:endParaRPr>
          </a:p>
        </p:txBody>
      </p:sp>
      <p:sp>
        <p:nvSpPr>
          <p:cNvPr id="834" name="Google Shape;834;p92"/>
          <p:cNvSpPr txBox="1"/>
          <p:nvPr/>
        </p:nvSpPr>
        <p:spPr>
          <a:xfrm>
            <a:off x="338250" y="2415600"/>
            <a:ext cx="38187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100"/>
              <a:buFont typeface="Arial"/>
              <a:buNone/>
            </a:pPr>
            <a:r>
              <a:rPr lang="en-US" sz="3000">
                <a:solidFill>
                  <a:srgbClr val="FFFFFF"/>
                </a:solidFill>
                <a:latin typeface="Montserrat SemiBold"/>
                <a:ea typeface="Montserrat SemiBold"/>
                <a:cs typeface="Montserrat SemiBold"/>
                <a:sym typeface="Montserrat SemiBold"/>
              </a:rPr>
              <a:t>Helps decrease the amount of noise in the room.</a:t>
            </a:r>
            <a:endParaRPr sz="3000">
              <a:solidFill>
                <a:srgbClr val="FFFFFF"/>
              </a:solidFill>
              <a:latin typeface="Montserrat SemiBold"/>
              <a:ea typeface="Montserrat SemiBold"/>
              <a:cs typeface="Montserrat SemiBold"/>
              <a:sym typeface="Montserrat SemiBold"/>
            </a:endParaRPr>
          </a:p>
        </p:txBody>
      </p:sp>
      <p:sp>
        <p:nvSpPr>
          <p:cNvPr id="835" name="Google Shape;835;p92"/>
          <p:cNvSpPr txBox="1"/>
          <p:nvPr/>
        </p:nvSpPr>
        <p:spPr>
          <a:xfrm>
            <a:off x="4943275" y="2415600"/>
            <a:ext cx="3818700" cy="203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solidFill>
                  <a:srgbClr val="FFFFFF"/>
                </a:solidFill>
                <a:latin typeface="Montserrat SemiBold"/>
                <a:ea typeface="Montserrat SemiBold"/>
                <a:cs typeface="Montserrat SemiBold"/>
                <a:sym typeface="Montserrat SemiBold"/>
              </a:rPr>
              <a:t>Provide heavy modeling and support to build independence.</a:t>
            </a:r>
            <a:endParaRPr sz="3000">
              <a:solidFill>
                <a:srgbClr val="FFFFFF"/>
              </a:solidFill>
              <a:latin typeface="Montserrat SemiBold"/>
              <a:ea typeface="Montserrat SemiBold"/>
              <a:cs typeface="Montserrat SemiBold"/>
              <a:sym typeface="Montserrat SemiBold"/>
            </a:endParaRPr>
          </a:p>
        </p:txBody>
      </p:sp>
      <p:pic>
        <p:nvPicPr>
          <p:cNvPr id="836" name="Google Shape;836;p92"/>
          <p:cNvPicPr preferRelativeResize="0"/>
          <p:nvPr/>
        </p:nvPicPr>
        <p:blipFill>
          <a:blip r:embed="rId4">
            <a:alphaModFix/>
          </a:blip>
          <a:stretch>
            <a:fillRect/>
          </a:stretch>
        </p:blipFill>
        <p:spPr>
          <a:xfrm>
            <a:off x="1476316" y="1105504"/>
            <a:ext cx="1542553" cy="1190125"/>
          </a:xfrm>
          <a:prstGeom prst="rect">
            <a:avLst/>
          </a:prstGeom>
          <a:noFill/>
          <a:ln>
            <a:noFill/>
          </a:ln>
        </p:spPr>
      </p:pic>
      <p:pic>
        <p:nvPicPr>
          <p:cNvPr id="837" name="Google Shape;837;p92"/>
          <p:cNvPicPr preferRelativeResize="0"/>
          <p:nvPr/>
        </p:nvPicPr>
        <p:blipFill>
          <a:blip r:embed="rId5">
            <a:alphaModFix/>
          </a:blip>
          <a:stretch>
            <a:fillRect/>
          </a:stretch>
        </p:blipFill>
        <p:spPr>
          <a:xfrm>
            <a:off x="6225600" y="985538"/>
            <a:ext cx="1254038" cy="143006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93"/>
          <p:cNvSpPr txBox="1"/>
          <p:nvPr/>
        </p:nvSpPr>
        <p:spPr>
          <a:xfrm>
            <a:off x="338250" y="166700"/>
            <a:ext cx="8467500" cy="57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000">
                <a:latin typeface="Montserrat"/>
                <a:ea typeface="Montserrat"/>
                <a:cs typeface="Montserrat"/>
                <a:sym typeface="Montserrat"/>
              </a:rPr>
              <a:t>Whole Group</a:t>
            </a:r>
            <a:endParaRPr b="1" sz="3000">
              <a:solidFill>
                <a:srgbClr val="9621AD"/>
              </a:solidFill>
              <a:latin typeface="Montserrat"/>
              <a:ea typeface="Montserrat"/>
              <a:cs typeface="Montserrat"/>
              <a:sym typeface="Montserrat"/>
            </a:endParaRPr>
          </a:p>
        </p:txBody>
      </p:sp>
      <p:sp>
        <p:nvSpPr>
          <p:cNvPr id="843" name="Google Shape;843;p93"/>
          <p:cNvSpPr/>
          <p:nvPr/>
        </p:nvSpPr>
        <p:spPr>
          <a:xfrm>
            <a:off x="0" y="795900"/>
            <a:ext cx="9144000" cy="4347600"/>
          </a:xfrm>
          <a:prstGeom prst="rect">
            <a:avLst/>
          </a:prstGeom>
          <a:solidFill>
            <a:srgbClr val="05ACE9"/>
          </a:solidFill>
          <a:ln cap="flat" cmpd="sng" w="9525">
            <a:solidFill>
              <a:srgbClr val="05ACE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93"/>
          <p:cNvSpPr/>
          <p:nvPr/>
        </p:nvSpPr>
        <p:spPr>
          <a:xfrm>
            <a:off x="4561225" y="795900"/>
            <a:ext cx="4582800" cy="4347600"/>
          </a:xfrm>
          <a:prstGeom prst="rect">
            <a:avLst/>
          </a:prstGeom>
          <a:solidFill>
            <a:srgbClr val="86DAF8"/>
          </a:solidFill>
          <a:ln cap="flat" cmpd="sng" w="9525">
            <a:solidFill>
              <a:srgbClr val="86DAF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93"/>
          <p:cNvSpPr txBox="1"/>
          <p:nvPr/>
        </p:nvSpPr>
        <p:spPr>
          <a:xfrm>
            <a:off x="338250" y="2415600"/>
            <a:ext cx="3818700" cy="203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solidFill>
                  <a:srgbClr val="FFFFFF"/>
                </a:solidFill>
                <a:latin typeface="Montserrat SemiBold"/>
                <a:ea typeface="Montserrat SemiBold"/>
                <a:cs typeface="Montserrat SemiBold"/>
                <a:sym typeface="Montserrat SemiBold"/>
              </a:rPr>
              <a:t>Ensures all students have an opportunity to read with Amira.</a:t>
            </a:r>
            <a:endParaRPr sz="3000">
              <a:solidFill>
                <a:srgbClr val="FFFFFF"/>
              </a:solidFill>
              <a:latin typeface="Montserrat SemiBold"/>
              <a:ea typeface="Montserrat SemiBold"/>
              <a:cs typeface="Montserrat SemiBold"/>
              <a:sym typeface="Montserrat SemiBold"/>
            </a:endParaRPr>
          </a:p>
        </p:txBody>
      </p:sp>
      <p:pic>
        <p:nvPicPr>
          <p:cNvPr id="846" name="Google Shape;846;p93"/>
          <p:cNvPicPr preferRelativeResize="0"/>
          <p:nvPr/>
        </p:nvPicPr>
        <p:blipFill>
          <a:blip r:embed="rId3">
            <a:alphaModFix/>
          </a:blip>
          <a:stretch>
            <a:fillRect/>
          </a:stretch>
        </p:blipFill>
        <p:spPr>
          <a:xfrm>
            <a:off x="8414274" y="4455913"/>
            <a:ext cx="729724" cy="687586"/>
          </a:xfrm>
          <a:prstGeom prst="rect">
            <a:avLst/>
          </a:prstGeom>
          <a:noFill/>
          <a:ln>
            <a:noFill/>
          </a:ln>
        </p:spPr>
      </p:pic>
      <p:sp>
        <p:nvSpPr>
          <p:cNvPr id="847" name="Google Shape;847;p93"/>
          <p:cNvSpPr/>
          <p:nvPr/>
        </p:nvSpPr>
        <p:spPr>
          <a:xfrm>
            <a:off x="0" y="-12500"/>
            <a:ext cx="9144000" cy="121500"/>
          </a:xfrm>
          <a:prstGeom prst="rect">
            <a:avLst/>
          </a:prstGeom>
          <a:solidFill>
            <a:srgbClr val="9621AD"/>
          </a:solidFill>
          <a:ln cap="flat" cmpd="sng" w="9525">
            <a:solidFill>
              <a:srgbClr val="9621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93"/>
          <p:cNvSpPr txBox="1"/>
          <p:nvPr/>
        </p:nvSpPr>
        <p:spPr>
          <a:xfrm>
            <a:off x="4943275" y="2415600"/>
            <a:ext cx="3818700" cy="2493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solidFill>
                  <a:srgbClr val="FFFFFF"/>
                </a:solidFill>
                <a:latin typeface="Montserrat SemiBold"/>
                <a:ea typeface="Montserrat SemiBold"/>
                <a:cs typeface="Montserrat SemiBold"/>
                <a:sym typeface="Montserrat SemiBold"/>
              </a:rPr>
              <a:t>Consider how you will space students out so that Amira can hear them.</a:t>
            </a:r>
            <a:endParaRPr sz="3000">
              <a:solidFill>
                <a:srgbClr val="FFFFFF"/>
              </a:solidFill>
              <a:latin typeface="Montserrat SemiBold"/>
              <a:ea typeface="Montserrat SemiBold"/>
              <a:cs typeface="Montserrat SemiBold"/>
              <a:sym typeface="Montserrat SemiBold"/>
            </a:endParaRPr>
          </a:p>
        </p:txBody>
      </p:sp>
      <p:pic>
        <p:nvPicPr>
          <p:cNvPr id="849" name="Google Shape;849;p93"/>
          <p:cNvPicPr preferRelativeResize="0"/>
          <p:nvPr/>
        </p:nvPicPr>
        <p:blipFill>
          <a:blip r:embed="rId4">
            <a:alphaModFix/>
          </a:blip>
          <a:stretch>
            <a:fillRect/>
          </a:stretch>
        </p:blipFill>
        <p:spPr>
          <a:xfrm>
            <a:off x="1476316" y="1105504"/>
            <a:ext cx="1542553" cy="1190125"/>
          </a:xfrm>
          <a:prstGeom prst="rect">
            <a:avLst/>
          </a:prstGeom>
          <a:noFill/>
          <a:ln>
            <a:noFill/>
          </a:ln>
        </p:spPr>
      </p:pic>
      <p:pic>
        <p:nvPicPr>
          <p:cNvPr id="850" name="Google Shape;850;p93"/>
          <p:cNvPicPr preferRelativeResize="0"/>
          <p:nvPr/>
        </p:nvPicPr>
        <p:blipFill>
          <a:blip r:embed="rId5">
            <a:alphaModFix/>
          </a:blip>
          <a:stretch>
            <a:fillRect/>
          </a:stretch>
        </p:blipFill>
        <p:spPr>
          <a:xfrm>
            <a:off x="6225600" y="985538"/>
            <a:ext cx="1254038" cy="143006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94"/>
          <p:cNvSpPr/>
          <p:nvPr/>
        </p:nvSpPr>
        <p:spPr>
          <a:xfrm>
            <a:off x="0" y="795900"/>
            <a:ext cx="9144000" cy="4347600"/>
          </a:xfrm>
          <a:prstGeom prst="rect">
            <a:avLst/>
          </a:prstGeom>
          <a:solidFill>
            <a:srgbClr val="FFC41A"/>
          </a:solidFill>
          <a:ln cap="flat" cmpd="sng" w="9525">
            <a:solidFill>
              <a:srgbClr val="FFC41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94"/>
          <p:cNvSpPr/>
          <p:nvPr/>
        </p:nvSpPr>
        <p:spPr>
          <a:xfrm>
            <a:off x="4561225" y="795900"/>
            <a:ext cx="4582800" cy="4347600"/>
          </a:xfrm>
          <a:prstGeom prst="rect">
            <a:avLst/>
          </a:prstGeom>
          <a:solidFill>
            <a:srgbClr val="FFE682"/>
          </a:solidFill>
          <a:ln cap="flat" cmpd="sng" w="9525">
            <a:solidFill>
              <a:srgbClr val="FFE6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7" name="Google Shape;857;p94"/>
          <p:cNvPicPr preferRelativeResize="0"/>
          <p:nvPr/>
        </p:nvPicPr>
        <p:blipFill>
          <a:blip r:embed="rId3">
            <a:alphaModFix/>
          </a:blip>
          <a:stretch>
            <a:fillRect/>
          </a:stretch>
        </p:blipFill>
        <p:spPr>
          <a:xfrm>
            <a:off x="8414274" y="4455913"/>
            <a:ext cx="729724" cy="687586"/>
          </a:xfrm>
          <a:prstGeom prst="rect">
            <a:avLst/>
          </a:prstGeom>
          <a:noFill/>
          <a:ln>
            <a:noFill/>
          </a:ln>
        </p:spPr>
      </p:pic>
      <p:sp>
        <p:nvSpPr>
          <p:cNvPr id="858" name="Google Shape;858;p94"/>
          <p:cNvSpPr/>
          <p:nvPr/>
        </p:nvSpPr>
        <p:spPr>
          <a:xfrm>
            <a:off x="0" y="-12500"/>
            <a:ext cx="9144000" cy="121500"/>
          </a:xfrm>
          <a:prstGeom prst="rect">
            <a:avLst/>
          </a:prstGeom>
          <a:solidFill>
            <a:srgbClr val="9621AD"/>
          </a:solidFill>
          <a:ln cap="flat" cmpd="sng" w="9525">
            <a:solidFill>
              <a:srgbClr val="9621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94"/>
          <p:cNvSpPr txBox="1"/>
          <p:nvPr/>
        </p:nvSpPr>
        <p:spPr>
          <a:xfrm>
            <a:off x="338250" y="166700"/>
            <a:ext cx="8467500" cy="57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000">
                <a:latin typeface="Montserrat"/>
                <a:ea typeface="Montserrat"/>
                <a:cs typeface="Montserrat"/>
                <a:sym typeface="Montserrat"/>
              </a:rPr>
              <a:t>Individual</a:t>
            </a:r>
            <a:endParaRPr b="1" sz="3000">
              <a:solidFill>
                <a:srgbClr val="9621AD"/>
              </a:solidFill>
              <a:latin typeface="Montserrat"/>
              <a:ea typeface="Montserrat"/>
              <a:cs typeface="Montserrat"/>
              <a:sym typeface="Montserrat"/>
            </a:endParaRPr>
          </a:p>
        </p:txBody>
      </p:sp>
      <p:sp>
        <p:nvSpPr>
          <p:cNvPr id="860" name="Google Shape;860;p94"/>
          <p:cNvSpPr txBox="1"/>
          <p:nvPr/>
        </p:nvSpPr>
        <p:spPr>
          <a:xfrm>
            <a:off x="338250" y="2415600"/>
            <a:ext cx="38187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solidFill>
                  <a:srgbClr val="FFFFFF"/>
                </a:solidFill>
                <a:latin typeface="Montserrat SemiBold"/>
                <a:ea typeface="Montserrat SemiBold"/>
                <a:cs typeface="Montserrat SemiBold"/>
                <a:sym typeface="Montserrat SemiBold"/>
              </a:rPr>
              <a:t>Use as bell work, in a choice menu, or homework.</a:t>
            </a:r>
            <a:endParaRPr sz="3000">
              <a:solidFill>
                <a:srgbClr val="FFFFFF"/>
              </a:solidFill>
              <a:latin typeface="Montserrat SemiBold"/>
              <a:ea typeface="Montserrat SemiBold"/>
              <a:cs typeface="Montserrat SemiBold"/>
              <a:sym typeface="Montserrat SemiBold"/>
            </a:endParaRPr>
          </a:p>
        </p:txBody>
      </p:sp>
      <p:sp>
        <p:nvSpPr>
          <p:cNvPr id="861" name="Google Shape;861;p94"/>
          <p:cNvSpPr txBox="1"/>
          <p:nvPr/>
        </p:nvSpPr>
        <p:spPr>
          <a:xfrm>
            <a:off x="4943275" y="2415600"/>
            <a:ext cx="3818700" cy="2493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solidFill>
                  <a:srgbClr val="FFFFFF"/>
                </a:solidFill>
                <a:latin typeface="Montserrat SemiBold"/>
                <a:ea typeface="Montserrat SemiBold"/>
                <a:cs typeface="Montserrat SemiBold"/>
                <a:sym typeface="Montserrat SemiBold"/>
              </a:rPr>
              <a:t>Use Amira’s Tracking Report to keep tabs on who is/is not using Amira.</a:t>
            </a:r>
            <a:endParaRPr sz="3000">
              <a:solidFill>
                <a:srgbClr val="FFFFFF"/>
              </a:solidFill>
              <a:latin typeface="Montserrat SemiBold"/>
              <a:ea typeface="Montserrat SemiBold"/>
              <a:cs typeface="Montserrat SemiBold"/>
              <a:sym typeface="Montserrat SemiBold"/>
            </a:endParaRPr>
          </a:p>
        </p:txBody>
      </p:sp>
      <p:pic>
        <p:nvPicPr>
          <p:cNvPr id="862" name="Google Shape;862;p94"/>
          <p:cNvPicPr preferRelativeResize="0"/>
          <p:nvPr/>
        </p:nvPicPr>
        <p:blipFill>
          <a:blip r:embed="rId4">
            <a:alphaModFix/>
          </a:blip>
          <a:stretch>
            <a:fillRect/>
          </a:stretch>
        </p:blipFill>
        <p:spPr>
          <a:xfrm>
            <a:off x="1476316" y="1105504"/>
            <a:ext cx="1542553" cy="1190125"/>
          </a:xfrm>
          <a:prstGeom prst="rect">
            <a:avLst/>
          </a:prstGeom>
          <a:noFill/>
          <a:ln>
            <a:noFill/>
          </a:ln>
        </p:spPr>
      </p:pic>
      <p:pic>
        <p:nvPicPr>
          <p:cNvPr id="863" name="Google Shape;863;p94"/>
          <p:cNvPicPr preferRelativeResize="0"/>
          <p:nvPr/>
        </p:nvPicPr>
        <p:blipFill>
          <a:blip r:embed="rId5">
            <a:alphaModFix/>
          </a:blip>
          <a:stretch>
            <a:fillRect/>
          </a:stretch>
        </p:blipFill>
        <p:spPr>
          <a:xfrm>
            <a:off x="6225600" y="985538"/>
            <a:ext cx="1254038" cy="143006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0099D"/>
        </a:solidFill>
      </p:bgPr>
    </p:bg>
    <p:spTree>
      <p:nvGrpSpPr>
        <p:cNvPr id="868" name="Shape 868"/>
        <p:cNvGrpSpPr/>
        <p:nvPr/>
      </p:nvGrpSpPr>
      <p:grpSpPr>
        <a:xfrm>
          <a:off x="0" y="0"/>
          <a:ext cx="0" cy="0"/>
          <a:chOff x="0" y="0"/>
          <a:chExt cx="0" cy="0"/>
        </a:xfrm>
      </p:grpSpPr>
      <p:pic>
        <p:nvPicPr>
          <p:cNvPr id="869" name="Google Shape;869;p95"/>
          <p:cNvPicPr preferRelativeResize="0"/>
          <p:nvPr/>
        </p:nvPicPr>
        <p:blipFill rotWithShape="1">
          <a:blip r:embed="rId3">
            <a:alphaModFix/>
          </a:blip>
          <a:srcRect b="16670" l="0" r="0" t="1247"/>
          <a:stretch/>
        </p:blipFill>
        <p:spPr>
          <a:xfrm>
            <a:off x="556775" y="543475"/>
            <a:ext cx="3627675" cy="3853850"/>
          </a:xfrm>
          <a:prstGeom prst="rect">
            <a:avLst/>
          </a:prstGeom>
          <a:noFill/>
          <a:ln>
            <a:noFill/>
          </a:ln>
          <a:effectLst>
            <a:outerShdw blurRad="57150" rotWithShape="0" algn="bl" dir="5400000" dist="19050">
              <a:srgbClr val="000000">
                <a:alpha val="50000"/>
              </a:srgbClr>
            </a:outerShdw>
          </a:effectLst>
        </p:spPr>
      </p:pic>
      <p:pic>
        <p:nvPicPr>
          <p:cNvPr id="870" name="Google Shape;870;p95"/>
          <p:cNvPicPr preferRelativeResize="0"/>
          <p:nvPr/>
        </p:nvPicPr>
        <p:blipFill rotWithShape="1">
          <a:blip r:embed="rId4">
            <a:alphaModFix/>
          </a:blip>
          <a:srcRect b="42736" l="0" r="1710" t="0"/>
          <a:stretch/>
        </p:blipFill>
        <p:spPr>
          <a:xfrm>
            <a:off x="4552250" y="543475"/>
            <a:ext cx="4287699" cy="3225375"/>
          </a:xfrm>
          <a:prstGeom prst="rect">
            <a:avLst/>
          </a:prstGeom>
          <a:noFill/>
          <a:ln>
            <a:noFill/>
          </a:ln>
          <a:effectLst>
            <a:outerShdw blurRad="57150" rotWithShape="0" algn="bl" dir="5400000" dist="19050">
              <a:srgbClr val="000000">
                <a:alpha val="50000"/>
              </a:srgbClr>
            </a:outerShdw>
          </a:effectLst>
        </p:spPr>
      </p:pic>
      <p:sp>
        <p:nvSpPr>
          <p:cNvPr id="871" name="Google Shape;871;p95"/>
          <p:cNvSpPr txBox="1"/>
          <p:nvPr/>
        </p:nvSpPr>
        <p:spPr>
          <a:xfrm>
            <a:off x="4552250" y="3872450"/>
            <a:ext cx="46668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200">
                <a:solidFill>
                  <a:schemeClr val="lt1"/>
                </a:solidFill>
                <a:latin typeface="Poppins"/>
                <a:ea typeface="Poppins"/>
                <a:cs typeface="Poppins"/>
                <a:sym typeface="Poppins"/>
              </a:rPr>
              <a:t>Help your students set their goals!</a:t>
            </a:r>
            <a:endParaRPr b="1" sz="3200">
              <a:solidFill>
                <a:schemeClr val="lt1"/>
              </a:solidFill>
              <a:latin typeface="Poppins"/>
              <a:ea typeface="Poppins"/>
              <a:cs typeface="Poppins"/>
              <a:sym typeface="Poppi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96"/>
          <p:cNvSpPr txBox="1"/>
          <p:nvPr>
            <p:ph type="ctrTitle"/>
          </p:nvPr>
        </p:nvSpPr>
        <p:spPr>
          <a:xfrm>
            <a:off x="323890" y="620138"/>
            <a:ext cx="6303300" cy="1482300"/>
          </a:xfrm>
          <a:prstGeom prst="rect">
            <a:avLst/>
          </a:prstGeom>
        </p:spPr>
        <p:txBody>
          <a:bodyPr anchorCtr="0" anchor="b" bIns="34275" lIns="68575" spcFirstLastPara="1" rIns="68575" wrap="square" tIns="34275">
            <a:spAutoFit/>
          </a:bodyPr>
          <a:lstStyle/>
          <a:p>
            <a:pPr indent="0" lvl="0" marL="0" rtl="0" algn="ctr">
              <a:spcBef>
                <a:spcPts val="0"/>
              </a:spcBef>
              <a:spcAft>
                <a:spcPts val="0"/>
              </a:spcAft>
              <a:buNone/>
            </a:pPr>
            <a:r>
              <a:rPr lang="en-US" sz="5100">
                <a:latin typeface="Poppins"/>
                <a:ea typeface="Poppins"/>
                <a:cs typeface="Poppins"/>
                <a:sym typeface="Poppins"/>
              </a:rPr>
              <a:t>Introducing your students to Amira</a:t>
            </a:r>
            <a:endParaRPr sz="5100">
              <a:latin typeface="Poppins"/>
              <a:ea typeface="Poppins"/>
              <a:cs typeface="Poppins"/>
              <a:sym typeface="Poppins"/>
            </a:endParaRPr>
          </a:p>
        </p:txBody>
      </p:sp>
      <p:pic>
        <p:nvPicPr>
          <p:cNvPr id="878" name="Google Shape;878;p96"/>
          <p:cNvPicPr preferRelativeResize="0"/>
          <p:nvPr/>
        </p:nvPicPr>
        <p:blipFill>
          <a:blip r:embed="rId3">
            <a:alphaModFix/>
          </a:blip>
          <a:stretch>
            <a:fillRect/>
          </a:stretch>
        </p:blipFill>
        <p:spPr>
          <a:xfrm>
            <a:off x="6523876" y="1530731"/>
            <a:ext cx="1968866" cy="3629025"/>
          </a:xfrm>
          <a:prstGeom prst="rect">
            <a:avLst/>
          </a:prstGeom>
          <a:noFill/>
          <a:ln>
            <a:noFill/>
          </a:ln>
        </p:spPr>
      </p:pic>
      <p:sp>
        <p:nvSpPr>
          <p:cNvPr id="879" name="Google Shape;879;p96"/>
          <p:cNvSpPr/>
          <p:nvPr/>
        </p:nvSpPr>
        <p:spPr>
          <a:xfrm>
            <a:off x="6712088" y="620138"/>
            <a:ext cx="1678200" cy="910500"/>
          </a:xfrm>
          <a:prstGeom prst="wedgeRoundRectCallout">
            <a:avLst>
              <a:gd fmla="val -20833" name="adj1"/>
              <a:gd fmla="val 62500" name="adj2"/>
              <a:gd fmla="val 0" name="adj3"/>
            </a:avLst>
          </a:prstGeom>
          <a:solidFill>
            <a:schemeClr val="lt2"/>
          </a:solidFill>
          <a:ln cap="flat" cmpd="sng" w="9525">
            <a:solidFill>
              <a:srgbClr val="26B3E8"/>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80" name="Google Shape;880;p96"/>
          <p:cNvSpPr txBox="1"/>
          <p:nvPr/>
        </p:nvSpPr>
        <p:spPr>
          <a:xfrm>
            <a:off x="6821550" y="763688"/>
            <a:ext cx="1459200" cy="6465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US" sz="1100">
                <a:latin typeface="Poppins"/>
                <a:ea typeface="Poppins"/>
                <a:cs typeface="Poppins"/>
                <a:sym typeface="Poppins"/>
              </a:rPr>
              <a:t>Let’s remove any barriers to success!</a:t>
            </a:r>
            <a:endParaRPr sz="1100">
              <a:latin typeface="Poppins"/>
              <a:ea typeface="Poppins"/>
              <a:cs typeface="Poppins"/>
              <a:sym typeface="Poppins"/>
            </a:endParaRPr>
          </a:p>
        </p:txBody>
      </p:sp>
      <p:sp>
        <p:nvSpPr>
          <p:cNvPr id="881" name="Google Shape;881;p96"/>
          <p:cNvSpPr/>
          <p:nvPr/>
        </p:nvSpPr>
        <p:spPr>
          <a:xfrm>
            <a:off x="389100" y="2782106"/>
            <a:ext cx="1968900" cy="1264500"/>
          </a:xfrm>
          <a:prstGeom prst="roundRect">
            <a:avLst>
              <a:gd fmla="val 16667" name="adj"/>
            </a:avLst>
          </a:prstGeom>
          <a:solidFill>
            <a:srgbClr val="BEE5F3"/>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82" name="Google Shape;882;p96"/>
          <p:cNvSpPr/>
          <p:nvPr/>
        </p:nvSpPr>
        <p:spPr>
          <a:xfrm>
            <a:off x="2490975" y="2782106"/>
            <a:ext cx="1968900" cy="1264500"/>
          </a:xfrm>
          <a:prstGeom prst="roundRect">
            <a:avLst>
              <a:gd fmla="val 16667" name="adj"/>
            </a:avLst>
          </a:prstGeom>
          <a:solidFill>
            <a:srgbClr val="FFEED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83" name="Google Shape;883;p96"/>
          <p:cNvSpPr/>
          <p:nvPr/>
        </p:nvSpPr>
        <p:spPr>
          <a:xfrm>
            <a:off x="4592850" y="2782106"/>
            <a:ext cx="1968900" cy="1264500"/>
          </a:xfrm>
          <a:prstGeom prst="roundRect">
            <a:avLst>
              <a:gd fmla="val 16667" name="adj"/>
            </a:avLst>
          </a:prstGeom>
          <a:solidFill>
            <a:srgbClr val="862996"/>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84" name="Google Shape;884;p96"/>
          <p:cNvSpPr txBox="1"/>
          <p:nvPr/>
        </p:nvSpPr>
        <p:spPr>
          <a:xfrm>
            <a:off x="4823400" y="2891006"/>
            <a:ext cx="1507800" cy="10620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US" sz="2000">
                <a:solidFill>
                  <a:schemeClr val="lt1"/>
                </a:solidFill>
                <a:latin typeface="Poppins"/>
                <a:ea typeface="Poppins"/>
                <a:cs typeface="Poppins"/>
                <a:sym typeface="Poppins"/>
              </a:rPr>
              <a:t>set up your space</a:t>
            </a:r>
            <a:endParaRPr b="1" sz="2000">
              <a:solidFill>
                <a:schemeClr val="lt1"/>
              </a:solidFill>
              <a:latin typeface="Poppins"/>
              <a:ea typeface="Poppins"/>
              <a:cs typeface="Poppins"/>
              <a:sym typeface="Poppins"/>
            </a:endParaRPr>
          </a:p>
        </p:txBody>
      </p:sp>
      <p:sp>
        <p:nvSpPr>
          <p:cNvPr id="885" name="Google Shape;885;p96"/>
          <p:cNvSpPr txBox="1"/>
          <p:nvPr/>
        </p:nvSpPr>
        <p:spPr>
          <a:xfrm>
            <a:off x="534450" y="2891000"/>
            <a:ext cx="1678200" cy="10620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US" sz="2000">
                <a:solidFill>
                  <a:schemeClr val="lt1"/>
                </a:solidFill>
                <a:latin typeface="Poppins"/>
                <a:ea typeface="Poppins"/>
                <a:cs typeface="Poppins"/>
                <a:sym typeface="Poppins"/>
              </a:rPr>
              <a:t>model reading with Amira</a:t>
            </a:r>
            <a:endParaRPr b="1" sz="2000">
              <a:solidFill>
                <a:schemeClr val="lt1"/>
              </a:solidFill>
              <a:latin typeface="Poppins"/>
              <a:ea typeface="Poppins"/>
              <a:cs typeface="Poppins"/>
              <a:sym typeface="Poppins"/>
            </a:endParaRPr>
          </a:p>
        </p:txBody>
      </p:sp>
      <p:sp>
        <p:nvSpPr>
          <p:cNvPr id="886" name="Google Shape;886;p96"/>
          <p:cNvSpPr txBox="1"/>
          <p:nvPr/>
        </p:nvSpPr>
        <p:spPr>
          <a:xfrm>
            <a:off x="2721600" y="3044906"/>
            <a:ext cx="1507800" cy="7542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US" sz="2000">
                <a:solidFill>
                  <a:schemeClr val="lt1"/>
                </a:solidFill>
                <a:latin typeface="Poppins"/>
                <a:ea typeface="Poppins"/>
                <a:cs typeface="Poppins"/>
                <a:sym typeface="Poppins"/>
              </a:rPr>
              <a:t>create</a:t>
            </a:r>
            <a:endParaRPr b="1" sz="2000">
              <a:solidFill>
                <a:schemeClr val="lt1"/>
              </a:solidFill>
              <a:latin typeface="Poppins"/>
              <a:ea typeface="Poppins"/>
              <a:cs typeface="Poppins"/>
              <a:sym typeface="Poppins"/>
            </a:endParaRPr>
          </a:p>
          <a:p>
            <a:pPr indent="0" lvl="0" marL="0" rtl="0" algn="ctr">
              <a:spcBef>
                <a:spcPts val="0"/>
              </a:spcBef>
              <a:spcAft>
                <a:spcPts val="0"/>
              </a:spcAft>
              <a:buNone/>
            </a:pPr>
            <a:r>
              <a:rPr b="1" lang="en-US" sz="2000">
                <a:solidFill>
                  <a:schemeClr val="lt1"/>
                </a:solidFill>
                <a:latin typeface="Poppins"/>
                <a:ea typeface="Poppins"/>
                <a:cs typeface="Poppins"/>
                <a:sym typeface="Poppins"/>
              </a:rPr>
              <a:t>routines</a:t>
            </a:r>
            <a:endParaRPr b="1" sz="2000">
              <a:solidFill>
                <a:schemeClr val="lt1"/>
              </a:solidFill>
              <a:latin typeface="Poppins"/>
              <a:ea typeface="Poppins"/>
              <a:cs typeface="Poppins"/>
              <a:sym typeface="Poppi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97"/>
          <p:cNvSpPr txBox="1"/>
          <p:nvPr/>
        </p:nvSpPr>
        <p:spPr>
          <a:xfrm>
            <a:off x="338250" y="166700"/>
            <a:ext cx="8467500" cy="57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000">
                <a:latin typeface="Montserrat"/>
                <a:ea typeface="Montserrat"/>
                <a:cs typeface="Montserrat"/>
                <a:sym typeface="Montserrat"/>
              </a:rPr>
              <a:t>Help Amira Hear</a:t>
            </a:r>
            <a:endParaRPr b="1" sz="3000">
              <a:solidFill>
                <a:srgbClr val="9621AD"/>
              </a:solidFill>
              <a:latin typeface="Montserrat"/>
              <a:ea typeface="Montserrat"/>
              <a:cs typeface="Montserrat"/>
              <a:sym typeface="Montserrat"/>
            </a:endParaRPr>
          </a:p>
        </p:txBody>
      </p:sp>
      <p:sp>
        <p:nvSpPr>
          <p:cNvPr id="892" name="Google Shape;892;p97"/>
          <p:cNvSpPr/>
          <p:nvPr/>
        </p:nvSpPr>
        <p:spPr>
          <a:xfrm>
            <a:off x="0" y="795900"/>
            <a:ext cx="9144000" cy="4347600"/>
          </a:xfrm>
          <a:prstGeom prst="rect">
            <a:avLst/>
          </a:prstGeom>
          <a:solidFill>
            <a:srgbClr val="FE8A01"/>
          </a:solidFill>
          <a:ln cap="flat" cmpd="sng" w="9525">
            <a:solidFill>
              <a:srgbClr val="FE8A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97"/>
          <p:cNvSpPr txBox="1"/>
          <p:nvPr/>
        </p:nvSpPr>
        <p:spPr>
          <a:xfrm>
            <a:off x="253125" y="3584825"/>
            <a:ext cx="23187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500">
                <a:solidFill>
                  <a:schemeClr val="lt1"/>
                </a:solidFill>
                <a:latin typeface="Montserrat SemiBold"/>
                <a:ea typeface="Montserrat SemiBold"/>
                <a:cs typeface="Montserrat SemiBold"/>
                <a:sym typeface="Montserrat SemiBold"/>
              </a:rPr>
              <a:t>Headphones </a:t>
            </a:r>
            <a:endParaRPr sz="2500">
              <a:solidFill>
                <a:schemeClr val="lt1"/>
              </a:solidFill>
              <a:latin typeface="Montserrat SemiBold"/>
              <a:ea typeface="Montserrat SemiBold"/>
              <a:cs typeface="Montserrat SemiBold"/>
              <a:sym typeface="Montserrat SemiBold"/>
            </a:endParaRPr>
          </a:p>
          <a:p>
            <a:pPr indent="0" lvl="0" marL="0" rtl="0" algn="ctr">
              <a:spcBef>
                <a:spcPts val="0"/>
              </a:spcBef>
              <a:spcAft>
                <a:spcPts val="0"/>
              </a:spcAft>
              <a:buClr>
                <a:schemeClr val="dk1"/>
              </a:buClr>
              <a:buSzPts val="1100"/>
              <a:buFont typeface="Arial"/>
              <a:buNone/>
            </a:pPr>
            <a:r>
              <a:rPr lang="en-US" sz="2500">
                <a:solidFill>
                  <a:schemeClr val="lt1"/>
                </a:solidFill>
                <a:latin typeface="Montserrat SemiBold"/>
                <a:ea typeface="Montserrat SemiBold"/>
                <a:cs typeface="Montserrat SemiBold"/>
                <a:sym typeface="Montserrat SemiBold"/>
              </a:rPr>
              <a:t>help</a:t>
            </a:r>
            <a:endParaRPr sz="2500">
              <a:solidFill>
                <a:srgbClr val="FFFFFF"/>
              </a:solidFill>
              <a:latin typeface="Montserrat SemiBold"/>
              <a:ea typeface="Montserrat SemiBold"/>
              <a:cs typeface="Montserrat SemiBold"/>
              <a:sym typeface="Montserrat SemiBold"/>
            </a:endParaRPr>
          </a:p>
        </p:txBody>
      </p:sp>
      <p:pic>
        <p:nvPicPr>
          <p:cNvPr id="894" name="Google Shape;894;p97"/>
          <p:cNvPicPr preferRelativeResize="0"/>
          <p:nvPr/>
        </p:nvPicPr>
        <p:blipFill>
          <a:blip r:embed="rId3">
            <a:alphaModFix/>
          </a:blip>
          <a:stretch>
            <a:fillRect/>
          </a:stretch>
        </p:blipFill>
        <p:spPr>
          <a:xfrm>
            <a:off x="8414274" y="4455913"/>
            <a:ext cx="729724" cy="687586"/>
          </a:xfrm>
          <a:prstGeom prst="rect">
            <a:avLst/>
          </a:prstGeom>
          <a:noFill/>
          <a:ln>
            <a:noFill/>
          </a:ln>
        </p:spPr>
      </p:pic>
      <p:sp>
        <p:nvSpPr>
          <p:cNvPr id="895" name="Google Shape;895;p97"/>
          <p:cNvSpPr/>
          <p:nvPr/>
        </p:nvSpPr>
        <p:spPr>
          <a:xfrm>
            <a:off x="0" y="-12500"/>
            <a:ext cx="9144000" cy="121500"/>
          </a:xfrm>
          <a:prstGeom prst="rect">
            <a:avLst/>
          </a:prstGeom>
          <a:solidFill>
            <a:srgbClr val="05ACE9"/>
          </a:solidFill>
          <a:ln cap="flat" cmpd="sng" w="9525">
            <a:solidFill>
              <a:srgbClr val="05ACE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97"/>
          <p:cNvSpPr txBox="1"/>
          <p:nvPr/>
        </p:nvSpPr>
        <p:spPr>
          <a:xfrm>
            <a:off x="6487050" y="3584825"/>
            <a:ext cx="23187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500">
                <a:solidFill>
                  <a:schemeClr val="lt1"/>
                </a:solidFill>
                <a:latin typeface="Montserrat SemiBold"/>
                <a:ea typeface="Montserrat SemiBold"/>
                <a:cs typeface="Montserrat SemiBold"/>
                <a:sym typeface="Montserrat SemiBold"/>
              </a:rPr>
              <a:t>Wait for the green mic</a:t>
            </a:r>
            <a:endParaRPr sz="2500">
              <a:solidFill>
                <a:srgbClr val="FFFFFF"/>
              </a:solidFill>
              <a:latin typeface="Montserrat SemiBold"/>
              <a:ea typeface="Montserrat SemiBold"/>
              <a:cs typeface="Montserrat SemiBold"/>
              <a:sym typeface="Montserrat SemiBold"/>
            </a:endParaRPr>
          </a:p>
        </p:txBody>
      </p:sp>
      <p:sp>
        <p:nvSpPr>
          <p:cNvPr id="897" name="Google Shape;897;p97"/>
          <p:cNvSpPr txBox="1"/>
          <p:nvPr/>
        </p:nvSpPr>
        <p:spPr>
          <a:xfrm>
            <a:off x="3522488" y="3584825"/>
            <a:ext cx="2318700" cy="1339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500">
                <a:solidFill>
                  <a:schemeClr val="lt1"/>
                </a:solidFill>
                <a:latin typeface="Montserrat SemiBold"/>
                <a:ea typeface="Montserrat SemiBold"/>
                <a:cs typeface="Montserrat SemiBold"/>
                <a:sym typeface="Montserrat SemiBold"/>
              </a:rPr>
              <a:t>Face devices in different directions</a:t>
            </a:r>
            <a:endParaRPr sz="2500">
              <a:solidFill>
                <a:srgbClr val="FFFFFF"/>
              </a:solidFill>
              <a:latin typeface="Montserrat SemiBold"/>
              <a:ea typeface="Montserrat SemiBold"/>
              <a:cs typeface="Montserrat SemiBold"/>
              <a:sym typeface="Montserrat SemiBold"/>
            </a:endParaRPr>
          </a:p>
        </p:txBody>
      </p:sp>
      <p:pic>
        <p:nvPicPr>
          <p:cNvPr id="898" name="Google Shape;898;p97"/>
          <p:cNvPicPr preferRelativeResize="0"/>
          <p:nvPr/>
        </p:nvPicPr>
        <p:blipFill>
          <a:blip r:embed="rId4">
            <a:alphaModFix/>
          </a:blip>
          <a:stretch>
            <a:fillRect/>
          </a:stretch>
        </p:blipFill>
        <p:spPr>
          <a:xfrm>
            <a:off x="253126" y="1367879"/>
            <a:ext cx="2318700" cy="2148946"/>
          </a:xfrm>
          <a:prstGeom prst="rect">
            <a:avLst/>
          </a:prstGeom>
          <a:noFill/>
          <a:ln>
            <a:noFill/>
          </a:ln>
        </p:spPr>
      </p:pic>
      <p:pic>
        <p:nvPicPr>
          <p:cNvPr id="899" name="Google Shape;899;p97"/>
          <p:cNvPicPr preferRelativeResize="0"/>
          <p:nvPr/>
        </p:nvPicPr>
        <p:blipFill rotWithShape="1">
          <a:blip r:embed="rId5">
            <a:alphaModFix/>
          </a:blip>
          <a:srcRect b="0" l="0" r="0" t="3006"/>
          <a:stretch/>
        </p:blipFill>
        <p:spPr>
          <a:xfrm>
            <a:off x="3373125" y="989500"/>
            <a:ext cx="2617450" cy="2595325"/>
          </a:xfrm>
          <a:prstGeom prst="rect">
            <a:avLst/>
          </a:prstGeom>
          <a:noFill/>
          <a:ln>
            <a:noFill/>
          </a:ln>
        </p:spPr>
      </p:pic>
      <p:pic>
        <p:nvPicPr>
          <p:cNvPr id="900" name="Google Shape;900;p97"/>
          <p:cNvPicPr preferRelativeResize="0"/>
          <p:nvPr/>
        </p:nvPicPr>
        <p:blipFill>
          <a:blip r:embed="rId6">
            <a:alphaModFix/>
          </a:blip>
          <a:stretch>
            <a:fillRect/>
          </a:stretch>
        </p:blipFill>
        <p:spPr>
          <a:xfrm>
            <a:off x="6942164" y="1137577"/>
            <a:ext cx="1408475" cy="229916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pic>
        <p:nvPicPr>
          <p:cNvPr id="617" name="Google Shape;617;p71"/>
          <p:cNvPicPr preferRelativeResize="0"/>
          <p:nvPr/>
        </p:nvPicPr>
        <p:blipFill rotWithShape="1">
          <a:blip r:embed="rId3">
            <a:alphaModFix/>
          </a:blip>
          <a:srcRect b="83973" l="0" r="0" t="0"/>
          <a:stretch/>
        </p:blipFill>
        <p:spPr>
          <a:xfrm>
            <a:off x="0" y="0"/>
            <a:ext cx="9190476" cy="1963924"/>
          </a:xfrm>
          <a:prstGeom prst="rect">
            <a:avLst/>
          </a:prstGeom>
          <a:noFill/>
          <a:ln>
            <a:noFill/>
          </a:ln>
        </p:spPr>
      </p:pic>
      <p:pic>
        <p:nvPicPr>
          <p:cNvPr id="618" name="Google Shape;618;p71"/>
          <p:cNvPicPr preferRelativeResize="0"/>
          <p:nvPr/>
        </p:nvPicPr>
        <p:blipFill rotWithShape="1">
          <a:blip r:embed="rId3">
            <a:alphaModFix/>
          </a:blip>
          <a:srcRect b="73397" l="0" r="0" t="16144"/>
          <a:stretch/>
        </p:blipFill>
        <p:spPr>
          <a:xfrm>
            <a:off x="0" y="1963950"/>
            <a:ext cx="9190476" cy="1281475"/>
          </a:xfrm>
          <a:prstGeom prst="rect">
            <a:avLst/>
          </a:prstGeom>
          <a:noFill/>
          <a:ln>
            <a:noFill/>
          </a:ln>
        </p:spPr>
      </p:pic>
      <p:pic>
        <p:nvPicPr>
          <p:cNvPr id="619" name="Google Shape;619;p71"/>
          <p:cNvPicPr preferRelativeResize="0"/>
          <p:nvPr/>
        </p:nvPicPr>
        <p:blipFill rotWithShape="1">
          <a:blip r:embed="rId4">
            <a:alphaModFix/>
          </a:blip>
          <a:srcRect b="0" l="17934" r="17599" t="0"/>
          <a:stretch/>
        </p:blipFill>
        <p:spPr>
          <a:xfrm>
            <a:off x="0" y="3245450"/>
            <a:ext cx="2678863" cy="1898050"/>
          </a:xfrm>
          <a:prstGeom prst="rect">
            <a:avLst/>
          </a:prstGeom>
          <a:noFill/>
          <a:ln>
            <a:noFill/>
          </a:ln>
        </p:spPr>
      </p:pic>
      <p:pic>
        <p:nvPicPr>
          <p:cNvPr id="620" name="Google Shape;620;p71"/>
          <p:cNvPicPr preferRelativeResize="0"/>
          <p:nvPr/>
        </p:nvPicPr>
        <p:blipFill rotWithShape="1">
          <a:blip r:embed="rId3">
            <a:alphaModFix/>
          </a:blip>
          <a:srcRect b="63394" l="31969" r="1412" t="26802"/>
          <a:stretch/>
        </p:blipFill>
        <p:spPr>
          <a:xfrm>
            <a:off x="2820350" y="3530650"/>
            <a:ext cx="6215474" cy="1219476"/>
          </a:xfrm>
          <a:prstGeom prst="rect">
            <a:avLst/>
          </a:prstGeom>
          <a:noFill/>
          <a:ln>
            <a:noFill/>
          </a:ln>
        </p:spPr>
      </p:pic>
      <p:sp>
        <p:nvSpPr>
          <p:cNvPr id="621" name="Google Shape;621;p71"/>
          <p:cNvSpPr/>
          <p:nvPr/>
        </p:nvSpPr>
        <p:spPr>
          <a:xfrm>
            <a:off x="6295925" y="3577477"/>
            <a:ext cx="2767800" cy="1099200"/>
          </a:xfrm>
          <a:prstGeom prst="rect">
            <a:avLst/>
          </a:prstGeom>
          <a:noFill/>
          <a:ln cap="flat" cmpd="sng" w="38100">
            <a:solidFill>
              <a:srgbClr val="02B87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98"/>
          <p:cNvSpPr txBox="1"/>
          <p:nvPr/>
        </p:nvSpPr>
        <p:spPr>
          <a:xfrm>
            <a:off x="338250" y="166700"/>
            <a:ext cx="8467500" cy="57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000">
                <a:latin typeface="Montserrat"/>
                <a:ea typeface="Montserrat"/>
                <a:cs typeface="Montserrat"/>
                <a:sym typeface="Montserrat"/>
              </a:rPr>
              <a:t>Don’t forget a device routine</a:t>
            </a:r>
            <a:endParaRPr b="1" sz="3000">
              <a:solidFill>
                <a:srgbClr val="9621AD"/>
              </a:solidFill>
              <a:latin typeface="Montserrat"/>
              <a:ea typeface="Montserrat"/>
              <a:cs typeface="Montserrat"/>
              <a:sym typeface="Montserrat"/>
            </a:endParaRPr>
          </a:p>
        </p:txBody>
      </p:sp>
      <p:sp>
        <p:nvSpPr>
          <p:cNvPr id="906" name="Google Shape;906;p98"/>
          <p:cNvSpPr/>
          <p:nvPr/>
        </p:nvSpPr>
        <p:spPr>
          <a:xfrm>
            <a:off x="0" y="795900"/>
            <a:ext cx="9144000" cy="4347600"/>
          </a:xfrm>
          <a:prstGeom prst="rect">
            <a:avLst/>
          </a:prstGeom>
          <a:solidFill>
            <a:srgbClr val="7C29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07" name="Google Shape;907;p98"/>
          <p:cNvPicPr preferRelativeResize="0"/>
          <p:nvPr/>
        </p:nvPicPr>
        <p:blipFill>
          <a:blip r:embed="rId3">
            <a:alphaModFix/>
          </a:blip>
          <a:stretch>
            <a:fillRect/>
          </a:stretch>
        </p:blipFill>
        <p:spPr>
          <a:xfrm>
            <a:off x="8414274" y="4455913"/>
            <a:ext cx="729724" cy="687586"/>
          </a:xfrm>
          <a:prstGeom prst="rect">
            <a:avLst/>
          </a:prstGeom>
          <a:noFill/>
          <a:ln>
            <a:noFill/>
          </a:ln>
        </p:spPr>
      </p:pic>
      <p:sp>
        <p:nvSpPr>
          <p:cNvPr id="908" name="Google Shape;908;p98"/>
          <p:cNvSpPr/>
          <p:nvPr/>
        </p:nvSpPr>
        <p:spPr>
          <a:xfrm>
            <a:off x="0" y="-12500"/>
            <a:ext cx="9144000" cy="121500"/>
          </a:xfrm>
          <a:prstGeom prst="rect">
            <a:avLst/>
          </a:prstGeom>
          <a:solidFill>
            <a:srgbClr val="05ACE9"/>
          </a:solidFill>
          <a:ln cap="flat" cmpd="sng" w="9525">
            <a:solidFill>
              <a:srgbClr val="05ACE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98"/>
          <p:cNvSpPr txBox="1"/>
          <p:nvPr/>
        </p:nvSpPr>
        <p:spPr>
          <a:xfrm>
            <a:off x="473529" y="3584825"/>
            <a:ext cx="80409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500">
                <a:solidFill>
                  <a:schemeClr val="lt1"/>
                </a:solidFill>
                <a:latin typeface="Montserrat SemiBold"/>
                <a:ea typeface="Montserrat SemiBold"/>
                <a:cs typeface="Montserrat SemiBold"/>
                <a:sym typeface="Montserrat SemiBold"/>
              </a:rPr>
              <a:t>Set up a routine to restart your devices.</a:t>
            </a:r>
            <a:endParaRPr sz="2500">
              <a:solidFill>
                <a:srgbClr val="FFFFFF"/>
              </a:solidFill>
              <a:latin typeface="Montserrat SemiBold"/>
              <a:ea typeface="Montserrat SemiBold"/>
              <a:cs typeface="Montserrat SemiBold"/>
              <a:sym typeface="Montserrat SemiBold"/>
            </a:endParaRPr>
          </a:p>
        </p:txBody>
      </p:sp>
      <p:pic>
        <p:nvPicPr>
          <p:cNvPr id="910" name="Google Shape;910;p98"/>
          <p:cNvPicPr preferRelativeResize="0"/>
          <p:nvPr/>
        </p:nvPicPr>
        <p:blipFill>
          <a:blip r:embed="rId4">
            <a:alphaModFix/>
          </a:blip>
          <a:stretch>
            <a:fillRect/>
          </a:stretch>
        </p:blipFill>
        <p:spPr>
          <a:xfrm>
            <a:off x="3391925" y="1224675"/>
            <a:ext cx="2360150" cy="23601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99"/>
          <p:cNvSpPr txBox="1"/>
          <p:nvPr/>
        </p:nvSpPr>
        <p:spPr>
          <a:xfrm>
            <a:off x="246700" y="1751500"/>
            <a:ext cx="35769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300">
                <a:latin typeface="Poppins Medium"/>
                <a:ea typeface="Poppins Medium"/>
                <a:cs typeface="Poppins Medium"/>
                <a:sym typeface="Poppins Medium"/>
              </a:rPr>
              <a:t>Download our student routine poster!</a:t>
            </a:r>
            <a:endParaRPr sz="2300">
              <a:latin typeface="Poppins Medium"/>
              <a:ea typeface="Poppins Medium"/>
              <a:cs typeface="Poppins Medium"/>
              <a:sym typeface="Poppins Medium"/>
            </a:endParaRPr>
          </a:p>
        </p:txBody>
      </p:sp>
      <p:pic>
        <p:nvPicPr>
          <p:cNvPr id="917" name="Google Shape;917;p99"/>
          <p:cNvPicPr preferRelativeResize="0"/>
          <p:nvPr/>
        </p:nvPicPr>
        <p:blipFill>
          <a:blip r:embed="rId3">
            <a:alphaModFix/>
          </a:blip>
          <a:stretch>
            <a:fillRect/>
          </a:stretch>
        </p:blipFill>
        <p:spPr>
          <a:xfrm>
            <a:off x="4292975" y="152400"/>
            <a:ext cx="3739622" cy="483869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100"/>
          <p:cNvSpPr txBox="1"/>
          <p:nvPr>
            <p:ph type="title"/>
          </p:nvPr>
        </p:nvSpPr>
        <p:spPr>
          <a:xfrm>
            <a:off x="256032" y="255833"/>
            <a:ext cx="8888100" cy="484800"/>
          </a:xfrm>
          <a:prstGeom prst="rect">
            <a:avLst/>
          </a:prstGeom>
        </p:spPr>
        <p:txBody>
          <a:bodyPr anchorCtr="0" anchor="t" bIns="34275" lIns="68575" spcFirstLastPara="1" rIns="68575" wrap="square" tIns="34275">
            <a:spAutoFit/>
          </a:bodyPr>
          <a:lstStyle/>
          <a:p>
            <a:pPr indent="0" lvl="0" marL="0" rtl="0" algn="l">
              <a:spcBef>
                <a:spcPts val="0"/>
              </a:spcBef>
              <a:spcAft>
                <a:spcPts val="0"/>
              </a:spcAft>
              <a:buNone/>
            </a:pPr>
            <a:r>
              <a:rPr lang="en-US"/>
              <a:t>Tips from </a:t>
            </a:r>
            <a:r>
              <a:rPr lang="en-US"/>
              <a:t>teachers</a:t>
            </a:r>
            <a:endParaRPr/>
          </a:p>
        </p:txBody>
      </p:sp>
      <p:sp>
        <p:nvSpPr>
          <p:cNvPr id="924" name="Google Shape;924;p100"/>
          <p:cNvSpPr txBox="1"/>
          <p:nvPr/>
        </p:nvSpPr>
        <p:spPr>
          <a:xfrm>
            <a:off x="3315713" y="1125919"/>
            <a:ext cx="2512500" cy="1970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US" sz="1700">
                <a:latin typeface="Poppins"/>
                <a:ea typeface="Poppins"/>
                <a:cs typeface="Poppins"/>
                <a:sym typeface="Poppins"/>
              </a:rPr>
              <a:t>“I modeled using Amira every day for the first few weeks so my students knew exactly what to expect. It was worth it!”</a:t>
            </a:r>
            <a:endParaRPr sz="1700">
              <a:latin typeface="Poppins"/>
              <a:ea typeface="Poppins"/>
              <a:cs typeface="Poppins"/>
              <a:sym typeface="Poppins"/>
            </a:endParaRPr>
          </a:p>
        </p:txBody>
      </p:sp>
      <p:sp>
        <p:nvSpPr>
          <p:cNvPr id="925" name="Google Shape;925;p100"/>
          <p:cNvSpPr txBox="1"/>
          <p:nvPr/>
        </p:nvSpPr>
        <p:spPr>
          <a:xfrm>
            <a:off x="309499" y="3248425"/>
            <a:ext cx="2512500" cy="1108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US" sz="2100">
                <a:solidFill>
                  <a:schemeClr val="lt1"/>
                </a:solidFill>
                <a:latin typeface="Montserrat"/>
                <a:ea typeface="Montserrat"/>
                <a:cs typeface="Montserrat"/>
                <a:sym typeface="Montserrat"/>
              </a:rPr>
              <a:t>Kindergarten teacher, </a:t>
            </a:r>
            <a:endParaRPr b="1" sz="2100">
              <a:solidFill>
                <a:schemeClr val="lt1"/>
              </a:solidFill>
              <a:latin typeface="Montserrat"/>
              <a:ea typeface="Montserrat"/>
              <a:cs typeface="Montserrat"/>
              <a:sym typeface="Montserrat"/>
            </a:endParaRPr>
          </a:p>
          <a:p>
            <a:pPr indent="0" lvl="0" marL="0" rtl="0" algn="l">
              <a:spcBef>
                <a:spcPts val="0"/>
              </a:spcBef>
              <a:spcAft>
                <a:spcPts val="0"/>
              </a:spcAft>
              <a:buNone/>
            </a:pPr>
            <a:r>
              <a:rPr b="1" lang="en-US" sz="2100">
                <a:solidFill>
                  <a:schemeClr val="lt1"/>
                </a:solidFill>
                <a:latin typeface="Montserrat"/>
                <a:ea typeface="Montserrat"/>
                <a:cs typeface="Montserrat"/>
                <a:sym typeface="Montserrat"/>
              </a:rPr>
              <a:t>Kentucky</a:t>
            </a:r>
            <a:endParaRPr b="1" sz="2100">
              <a:solidFill>
                <a:schemeClr val="lt1"/>
              </a:solidFill>
              <a:latin typeface="Montserrat"/>
              <a:ea typeface="Montserrat"/>
              <a:cs typeface="Montserrat"/>
              <a:sym typeface="Montserrat"/>
            </a:endParaRPr>
          </a:p>
        </p:txBody>
      </p:sp>
      <p:sp>
        <p:nvSpPr>
          <p:cNvPr id="926" name="Google Shape;926;p100"/>
          <p:cNvSpPr txBox="1"/>
          <p:nvPr/>
        </p:nvSpPr>
        <p:spPr>
          <a:xfrm>
            <a:off x="6299228" y="1134316"/>
            <a:ext cx="2542200" cy="18009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US" sz="1800">
                <a:latin typeface="Poppins"/>
                <a:ea typeface="Poppins"/>
                <a:cs typeface="Poppins"/>
                <a:sym typeface="Poppins"/>
              </a:rPr>
              <a:t>“Every student knows to make Amira their first or second station because I will be checking their recordings.”</a:t>
            </a:r>
            <a:endParaRPr sz="1800">
              <a:latin typeface="Poppins"/>
              <a:ea typeface="Poppins"/>
              <a:cs typeface="Poppins"/>
              <a:sym typeface="Poppins"/>
            </a:endParaRPr>
          </a:p>
        </p:txBody>
      </p:sp>
      <p:sp>
        <p:nvSpPr>
          <p:cNvPr id="927" name="Google Shape;927;p100"/>
          <p:cNvSpPr txBox="1"/>
          <p:nvPr/>
        </p:nvSpPr>
        <p:spPr>
          <a:xfrm>
            <a:off x="6434338" y="3248431"/>
            <a:ext cx="2217000" cy="1108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US" sz="2100">
                <a:solidFill>
                  <a:schemeClr val="lt1"/>
                </a:solidFill>
                <a:latin typeface="Montserrat"/>
                <a:ea typeface="Montserrat"/>
                <a:cs typeface="Montserrat"/>
                <a:sym typeface="Montserrat"/>
              </a:rPr>
              <a:t>5th grade teacher,</a:t>
            </a:r>
            <a:endParaRPr b="1" sz="2100">
              <a:solidFill>
                <a:schemeClr val="lt1"/>
              </a:solidFill>
              <a:latin typeface="Montserrat"/>
              <a:ea typeface="Montserrat"/>
              <a:cs typeface="Montserrat"/>
              <a:sym typeface="Montserrat"/>
            </a:endParaRPr>
          </a:p>
          <a:p>
            <a:pPr indent="0" lvl="0" marL="0" rtl="0" algn="l">
              <a:spcBef>
                <a:spcPts val="0"/>
              </a:spcBef>
              <a:spcAft>
                <a:spcPts val="0"/>
              </a:spcAft>
              <a:buNone/>
            </a:pPr>
            <a:r>
              <a:rPr b="1" lang="en-US" sz="2100">
                <a:solidFill>
                  <a:schemeClr val="lt1"/>
                </a:solidFill>
                <a:latin typeface="Montserrat"/>
                <a:ea typeface="Montserrat"/>
                <a:cs typeface="Montserrat"/>
                <a:sym typeface="Montserrat"/>
              </a:rPr>
              <a:t>Michigan</a:t>
            </a:r>
            <a:endParaRPr b="1" sz="2100">
              <a:solidFill>
                <a:schemeClr val="lt1"/>
              </a:solidFill>
              <a:latin typeface="Montserrat"/>
              <a:ea typeface="Montserrat"/>
              <a:cs typeface="Montserrat"/>
              <a:sym typeface="Montserrat"/>
            </a:endParaRPr>
          </a:p>
        </p:txBody>
      </p:sp>
      <p:sp>
        <p:nvSpPr>
          <p:cNvPr id="928" name="Google Shape;928;p100"/>
          <p:cNvSpPr txBox="1"/>
          <p:nvPr/>
        </p:nvSpPr>
        <p:spPr>
          <a:xfrm>
            <a:off x="256031" y="1125919"/>
            <a:ext cx="2512500" cy="1970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US" sz="1700">
                <a:latin typeface="Poppins"/>
                <a:ea typeface="Poppins"/>
                <a:cs typeface="Poppins"/>
                <a:sym typeface="Poppins"/>
              </a:rPr>
              <a:t>“I tell all my students that Amira is my friend and she’s going to help them read.  Then, I model what it looks like in the program.” </a:t>
            </a:r>
            <a:endParaRPr sz="1700">
              <a:latin typeface="Poppins"/>
              <a:ea typeface="Poppins"/>
              <a:cs typeface="Poppins"/>
              <a:sym typeface="Poppins"/>
            </a:endParaRPr>
          </a:p>
        </p:txBody>
      </p:sp>
      <p:sp>
        <p:nvSpPr>
          <p:cNvPr id="929" name="Google Shape;929;p100"/>
          <p:cNvSpPr txBox="1"/>
          <p:nvPr/>
        </p:nvSpPr>
        <p:spPr>
          <a:xfrm>
            <a:off x="3394125" y="3248425"/>
            <a:ext cx="2468100" cy="1108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US" sz="2100">
                <a:solidFill>
                  <a:schemeClr val="lt1"/>
                </a:solidFill>
                <a:latin typeface="Montserrat"/>
                <a:ea typeface="Montserrat"/>
                <a:cs typeface="Montserrat"/>
                <a:sym typeface="Montserrat"/>
              </a:rPr>
              <a:t>3rd grade teacher, </a:t>
            </a:r>
            <a:endParaRPr b="1" sz="2100">
              <a:solidFill>
                <a:schemeClr val="lt1"/>
              </a:solidFill>
              <a:latin typeface="Montserrat"/>
              <a:ea typeface="Montserrat"/>
              <a:cs typeface="Montserrat"/>
              <a:sym typeface="Montserrat"/>
            </a:endParaRPr>
          </a:p>
          <a:p>
            <a:pPr indent="0" lvl="0" marL="0" rtl="0" algn="l">
              <a:spcBef>
                <a:spcPts val="0"/>
              </a:spcBef>
              <a:spcAft>
                <a:spcPts val="0"/>
              </a:spcAft>
              <a:buNone/>
            </a:pPr>
            <a:r>
              <a:rPr b="1" lang="en-US" sz="2100">
                <a:solidFill>
                  <a:schemeClr val="lt1"/>
                </a:solidFill>
                <a:latin typeface="Montserrat"/>
                <a:ea typeface="Montserrat"/>
                <a:cs typeface="Montserrat"/>
                <a:sym typeface="Montserrat"/>
              </a:rPr>
              <a:t>Utah</a:t>
            </a:r>
            <a:endParaRPr b="1" sz="2100">
              <a:solidFill>
                <a:schemeClr val="lt1"/>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pic>
        <p:nvPicPr>
          <p:cNvPr id="935" name="Google Shape;935;p101"/>
          <p:cNvPicPr preferRelativeResize="0"/>
          <p:nvPr/>
        </p:nvPicPr>
        <p:blipFill rotWithShape="1">
          <a:blip r:embed="rId3">
            <a:alphaModFix/>
          </a:blip>
          <a:srcRect b="32877" l="0" r="69896" t="38138"/>
          <a:stretch/>
        </p:blipFill>
        <p:spPr>
          <a:xfrm>
            <a:off x="0" y="1648500"/>
            <a:ext cx="2722349" cy="3495009"/>
          </a:xfrm>
          <a:prstGeom prst="rect">
            <a:avLst/>
          </a:prstGeom>
          <a:noFill/>
          <a:ln>
            <a:noFill/>
          </a:ln>
        </p:spPr>
      </p:pic>
      <p:pic>
        <p:nvPicPr>
          <p:cNvPr id="936" name="Google Shape;936;p101"/>
          <p:cNvPicPr preferRelativeResize="0"/>
          <p:nvPr/>
        </p:nvPicPr>
        <p:blipFill rotWithShape="1">
          <a:blip r:embed="rId3">
            <a:alphaModFix/>
          </a:blip>
          <a:srcRect b="83982" l="0" r="0" t="0"/>
          <a:stretch/>
        </p:blipFill>
        <p:spPr>
          <a:xfrm>
            <a:off x="0" y="25"/>
            <a:ext cx="7887176" cy="1684500"/>
          </a:xfrm>
          <a:prstGeom prst="rect">
            <a:avLst/>
          </a:prstGeom>
          <a:noFill/>
          <a:ln>
            <a:noFill/>
          </a:ln>
        </p:spPr>
      </p:pic>
      <p:sp>
        <p:nvSpPr>
          <p:cNvPr id="937" name="Google Shape;937;p101"/>
          <p:cNvSpPr/>
          <p:nvPr/>
        </p:nvSpPr>
        <p:spPr>
          <a:xfrm>
            <a:off x="6718200" y="25"/>
            <a:ext cx="2425800" cy="1684500"/>
          </a:xfrm>
          <a:prstGeom prst="rect">
            <a:avLst/>
          </a:prstGeom>
          <a:solidFill>
            <a:srgbClr val="FFC4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101"/>
          <p:cNvSpPr txBox="1"/>
          <p:nvPr/>
        </p:nvSpPr>
        <p:spPr>
          <a:xfrm>
            <a:off x="6718200" y="22213"/>
            <a:ext cx="2425800" cy="16623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latin typeface="Poppins"/>
                <a:ea typeface="Poppins"/>
                <a:cs typeface="Poppins"/>
                <a:sym typeface="Poppins"/>
              </a:rPr>
              <a:t>Teacher Work </a:t>
            </a:r>
            <a:endParaRPr b="1" sz="3200">
              <a:latin typeface="Poppins"/>
              <a:ea typeface="Poppins"/>
              <a:cs typeface="Poppins"/>
              <a:sym typeface="Poppins"/>
            </a:endParaRPr>
          </a:p>
          <a:p>
            <a:pPr indent="0" lvl="0" marL="0" rtl="0" algn="ctr">
              <a:spcBef>
                <a:spcPts val="0"/>
              </a:spcBef>
              <a:spcAft>
                <a:spcPts val="0"/>
              </a:spcAft>
              <a:buNone/>
            </a:pPr>
            <a:r>
              <a:rPr b="1" lang="en-US" sz="3200">
                <a:latin typeface="Poppins"/>
                <a:ea typeface="Poppins"/>
                <a:cs typeface="Poppins"/>
                <a:sym typeface="Poppins"/>
              </a:rPr>
              <a:t>Time</a:t>
            </a:r>
            <a:endParaRPr b="1" sz="3200">
              <a:latin typeface="Poppins"/>
              <a:ea typeface="Poppins"/>
              <a:cs typeface="Poppins"/>
              <a:sym typeface="Poppins"/>
            </a:endParaRPr>
          </a:p>
        </p:txBody>
      </p:sp>
      <p:pic>
        <p:nvPicPr>
          <p:cNvPr id="939" name="Google Shape;939;p101"/>
          <p:cNvPicPr preferRelativeResize="0"/>
          <p:nvPr/>
        </p:nvPicPr>
        <p:blipFill rotWithShape="1">
          <a:blip r:embed="rId4">
            <a:alphaModFix/>
          </a:blip>
          <a:srcRect b="45531" l="30728" r="0" t="46252"/>
          <a:stretch/>
        </p:blipFill>
        <p:spPr>
          <a:xfrm>
            <a:off x="2810150" y="1933125"/>
            <a:ext cx="6333850" cy="1001651"/>
          </a:xfrm>
          <a:prstGeom prst="rect">
            <a:avLst/>
          </a:prstGeom>
          <a:noFill/>
          <a:ln>
            <a:noFill/>
          </a:ln>
        </p:spPr>
      </p:pic>
      <p:pic>
        <p:nvPicPr>
          <p:cNvPr id="940" name="Google Shape;940;p101"/>
          <p:cNvPicPr preferRelativeResize="0"/>
          <p:nvPr/>
        </p:nvPicPr>
        <p:blipFill rotWithShape="1">
          <a:blip r:embed="rId4">
            <a:alphaModFix/>
          </a:blip>
          <a:srcRect b="37968" l="30728" r="0" t="54468"/>
          <a:stretch/>
        </p:blipFill>
        <p:spPr>
          <a:xfrm>
            <a:off x="2810150" y="3183375"/>
            <a:ext cx="6333850" cy="922076"/>
          </a:xfrm>
          <a:prstGeom prst="rect">
            <a:avLst/>
          </a:prstGeom>
          <a:noFill/>
          <a:ln>
            <a:noFill/>
          </a:ln>
        </p:spPr>
      </p:pic>
      <p:pic>
        <p:nvPicPr>
          <p:cNvPr id="941" name="Google Shape;941;p101"/>
          <p:cNvPicPr preferRelativeResize="0"/>
          <p:nvPr/>
        </p:nvPicPr>
        <p:blipFill rotWithShape="1">
          <a:blip r:embed="rId4">
            <a:alphaModFix/>
          </a:blip>
          <a:srcRect b="33144" l="30728" r="0" t="61670"/>
          <a:stretch/>
        </p:blipFill>
        <p:spPr>
          <a:xfrm>
            <a:off x="2810150" y="4277849"/>
            <a:ext cx="6333850" cy="632125"/>
          </a:xfrm>
          <a:prstGeom prst="rect">
            <a:avLst/>
          </a:prstGeom>
          <a:noFill/>
          <a:ln>
            <a:noFill/>
          </a:ln>
        </p:spPr>
      </p:pic>
      <p:sp>
        <p:nvSpPr>
          <p:cNvPr id="942" name="Google Shape;942;p101"/>
          <p:cNvSpPr txBox="1"/>
          <p:nvPr/>
        </p:nvSpPr>
        <p:spPr>
          <a:xfrm>
            <a:off x="7741375" y="2202200"/>
            <a:ext cx="816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000">
                <a:latin typeface="Caveat"/>
                <a:ea typeface="Caveat"/>
                <a:cs typeface="Caveat"/>
                <a:sym typeface="Caveat"/>
              </a:rPr>
              <a:t>9/1</a:t>
            </a:r>
            <a:endParaRPr b="1" sz="3000">
              <a:latin typeface="Caveat"/>
              <a:ea typeface="Caveat"/>
              <a:cs typeface="Caveat"/>
              <a:sym typeface="Caveat"/>
            </a:endParaRPr>
          </a:p>
        </p:txBody>
      </p:sp>
      <p:pic>
        <p:nvPicPr>
          <p:cNvPr id="943" name="Google Shape;943;p101"/>
          <p:cNvPicPr preferRelativeResize="0"/>
          <p:nvPr/>
        </p:nvPicPr>
        <p:blipFill>
          <a:blip r:embed="rId5">
            <a:alphaModFix/>
          </a:blip>
          <a:stretch>
            <a:fillRect/>
          </a:stretch>
        </p:blipFill>
        <p:spPr>
          <a:xfrm>
            <a:off x="7312727" y="3237075"/>
            <a:ext cx="239575" cy="22692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102"/>
          <p:cNvSpPr txBox="1"/>
          <p:nvPr>
            <p:ph type="ctrTitle"/>
          </p:nvPr>
        </p:nvSpPr>
        <p:spPr>
          <a:xfrm>
            <a:off x="323890" y="620138"/>
            <a:ext cx="6303300" cy="2230200"/>
          </a:xfrm>
          <a:prstGeom prst="rect">
            <a:avLst/>
          </a:prstGeom>
        </p:spPr>
        <p:txBody>
          <a:bodyPr anchorCtr="0" anchor="b" bIns="34275" lIns="68575" spcFirstLastPara="1" rIns="68575" wrap="square" tIns="34275">
            <a:spAutoFit/>
          </a:bodyPr>
          <a:lstStyle/>
          <a:p>
            <a:pPr indent="0" lvl="0" marL="0" rtl="0" algn="ctr">
              <a:spcBef>
                <a:spcPts val="0"/>
              </a:spcBef>
              <a:spcAft>
                <a:spcPts val="0"/>
              </a:spcAft>
              <a:buNone/>
            </a:pPr>
            <a:r>
              <a:rPr lang="en-US"/>
              <a:t>Help Amira get to know your students</a:t>
            </a:r>
            <a:endParaRPr/>
          </a:p>
        </p:txBody>
      </p:sp>
      <p:pic>
        <p:nvPicPr>
          <p:cNvPr id="950" name="Google Shape;950;p102"/>
          <p:cNvPicPr preferRelativeResize="0"/>
          <p:nvPr/>
        </p:nvPicPr>
        <p:blipFill>
          <a:blip r:embed="rId3">
            <a:alphaModFix/>
          </a:blip>
          <a:stretch>
            <a:fillRect/>
          </a:stretch>
        </p:blipFill>
        <p:spPr>
          <a:xfrm>
            <a:off x="6523876" y="1530731"/>
            <a:ext cx="1968866" cy="3629025"/>
          </a:xfrm>
          <a:prstGeom prst="rect">
            <a:avLst/>
          </a:prstGeom>
          <a:noFill/>
          <a:ln>
            <a:noFill/>
          </a:ln>
        </p:spPr>
      </p:pic>
      <p:sp>
        <p:nvSpPr>
          <p:cNvPr id="951" name="Google Shape;951;p102"/>
          <p:cNvSpPr/>
          <p:nvPr/>
        </p:nvSpPr>
        <p:spPr>
          <a:xfrm>
            <a:off x="6712088" y="620138"/>
            <a:ext cx="1678200" cy="910500"/>
          </a:xfrm>
          <a:prstGeom prst="wedgeRoundRectCallout">
            <a:avLst>
              <a:gd fmla="val -20833" name="adj1"/>
              <a:gd fmla="val 62500" name="adj2"/>
              <a:gd fmla="val 0" name="adj3"/>
            </a:avLst>
          </a:prstGeom>
          <a:solidFill>
            <a:schemeClr val="lt2"/>
          </a:solidFill>
          <a:ln cap="flat" cmpd="sng" w="28575">
            <a:solidFill>
              <a:srgbClr val="26B3E8"/>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52" name="Google Shape;952;p102"/>
          <p:cNvSpPr txBox="1"/>
          <p:nvPr/>
        </p:nvSpPr>
        <p:spPr>
          <a:xfrm>
            <a:off x="6821600" y="667538"/>
            <a:ext cx="1459200" cy="8157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US" sz="1100">
                <a:latin typeface="Montserrat"/>
                <a:ea typeface="Montserrat"/>
                <a:cs typeface="Montserrat"/>
                <a:sym typeface="Montserrat"/>
              </a:rPr>
              <a:t>Getting to know your students helps me support them!</a:t>
            </a:r>
            <a:endParaRPr sz="1100">
              <a:latin typeface="Montserrat"/>
              <a:ea typeface="Montserrat"/>
              <a:cs typeface="Montserrat"/>
              <a:sym typeface="Montserrat"/>
            </a:endParaRPr>
          </a:p>
        </p:txBody>
      </p:sp>
      <p:sp>
        <p:nvSpPr>
          <p:cNvPr id="953" name="Google Shape;953;p102"/>
          <p:cNvSpPr/>
          <p:nvPr/>
        </p:nvSpPr>
        <p:spPr>
          <a:xfrm>
            <a:off x="389100" y="3125006"/>
            <a:ext cx="1968900" cy="1264500"/>
          </a:xfrm>
          <a:prstGeom prst="roundRect">
            <a:avLst>
              <a:gd fmla="val 16667" name="adj"/>
            </a:avLst>
          </a:prstGeom>
          <a:solidFill>
            <a:srgbClr val="26B3E8"/>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54" name="Google Shape;954;p102"/>
          <p:cNvSpPr/>
          <p:nvPr/>
        </p:nvSpPr>
        <p:spPr>
          <a:xfrm>
            <a:off x="2490975" y="3125006"/>
            <a:ext cx="1968900" cy="1264500"/>
          </a:xfrm>
          <a:prstGeom prst="roundRect">
            <a:avLst>
              <a:gd fmla="val 16667" name="adj"/>
            </a:avLst>
          </a:prstGeom>
          <a:solidFill>
            <a:srgbClr val="F2972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55" name="Google Shape;955;p102"/>
          <p:cNvSpPr/>
          <p:nvPr/>
        </p:nvSpPr>
        <p:spPr>
          <a:xfrm>
            <a:off x="4592850" y="3125006"/>
            <a:ext cx="1968900" cy="1264500"/>
          </a:xfrm>
          <a:prstGeom prst="roundRect">
            <a:avLst>
              <a:gd fmla="val 16667"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56" name="Google Shape;956;p102"/>
          <p:cNvSpPr txBox="1"/>
          <p:nvPr/>
        </p:nvSpPr>
        <p:spPr>
          <a:xfrm>
            <a:off x="4708050" y="3336950"/>
            <a:ext cx="1738500" cy="7542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US" sz="2000">
                <a:solidFill>
                  <a:srgbClr val="FFFFFF"/>
                </a:solidFill>
                <a:latin typeface="Poppins"/>
                <a:ea typeface="Poppins"/>
                <a:cs typeface="Poppins"/>
                <a:sym typeface="Poppins"/>
              </a:rPr>
              <a:t>S</a:t>
            </a:r>
            <a:r>
              <a:rPr b="1" lang="en-US" sz="2000">
                <a:solidFill>
                  <a:srgbClr val="FFFFFF"/>
                </a:solidFill>
                <a:latin typeface="Poppins"/>
                <a:ea typeface="Poppins"/>
                <a:cs typeface="Poppins"/>
                <a:sym typeface="Poppins"/>
              </a:rPr>
              <a:t>etting up assessment</a:t>
            </a:r>
            <a:endParaRPr b="1" sz="2000">
              <a:solidFill>
                <a:srgbClr val="FFFFFF"/>
              </a:solidFill>
              <a:latin typeface="Poppins"/>
              <a:ea typeface="Poppins"/>
              <a:cs typeface="Poppins"/>
              <a:sym typeface="Poppins"/>
            </a:endParaRPr>
          </a:p>
        </p:txBody>
      </p:sp>
      <p:sp>
        <p:nvSpPr>
          <p:cNvPr id="957" name="Google Shape;957;p102"/>
          <p:cNvSpPr txBox="1"/>
          <p:nvPr/>
        </p:nvSpPr>
        <p:spPr>
          <a:xfrm>
            <a:off x="619650" y="3490856"/>
            <a:ext cx="1507800" cy="4464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US" sz="2000">
                <a:solidFill>
                  <a:srgbClr val="FFFFFF"/>
                </a:solidFill>
                <a:latin typeface="Poppins"/>
                <a:ea typeface="Poppins"/>
                <a:cs typeface="Poppins"/>
                <a:sym typeface="Poppins"/>
              </a:rPr>
              <a:t>Log in</a:t>
            </a:r>
            <a:endParaRPr b="1" sz="2000">
              <a:solidFill>
                <a:srgbClr val="FFFFFF"/>
              </a:solidFill>
              <a:latin typeface="Poppins"/>
              <a:ea typeface="Poppins"/>
              <a:cs typeface="Poppins"/>
              <a:sym typeface="Poppins"/>
            </a:endParaRPr>
          </a:p>
        </p:txBody>
      </p:sp>
      <p:sp>
        <p:nvSpPr>
          <p:cNvPr id="958" name="Google Shape;958;p102"/>
          <p:cNvSpPr txBox="1"/>
          <p:nvPr/>
        </p:nvSpPr>
        <p:spPr>
          <a:xfrm>
            <a:off x="2636325" y="3387800"/>
            <a:ext cx="1678200" cy="7542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US" sz="2000">
                <a:solidFill>
                  <a:srgbClr val="FFFFFF"/>
                </a:solidFill>
                <a:latin typeface="Poppins"/>
                <a:ea typeface="Poppins"/>
                <a:cs typeface="Poppins"/>
                <a:sym typeface="Poppins"/>
              </a:rPr>
              <a:t>Tracking Report</a:t>
            </a:r>
            <a:endParaRPr b="1" sz="2000">
              <a:solidFill>
                <a:srgbClr val="FFFFFF"/>
              </a:solidFill>
              <a:latin typeface="Poppins"/>
              <a:ea typeface="Poppins"/>
              <a:cs typeface="Poppins"/>
              <a:sym typeface="Poppi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p103"/>
          <p:cNvSpPr txBox="1"/>
          <p:nvPr>
            <p:ph type="ctrTitle"/>
          </p:nvPr>
        </p:nvSpPr>
        <p:spPr>
          <a:xfrm>
            <a:off x="311708" y="630550"/>
            <a:ext cx="8520600" cy="789600"/>
          </a:xfrm>
          <a:prstGeom prst="rect">
            <a:avLst/>
          </a:prstGeom>
        </p:spPr>
        <p:txBody>
          <a:bodyPr anchorCtr="0" anchor="b" bIns="34275" lIns="68575" spcFirstLastPara="1" rIns="68575" wrap="square" tIns="34275">
            <a:spAutoFit/>
          </a:bodyPr>
          <a:lstStyle/>
          <a:p>
            <a:pPr indent="0" lvl="0" marL="0" rtl="0" algn="ctr">
              <a:spcBef>
                <a:spcPts val="0"/>
              </a:spcBef>
              <a:spcAft>
                <a:spcPts val="0"/>
              </a:spcAft>
              <a:buNone/>
            </a:pPr>
            <a:r>
              <a:rPr lang="en-US"/>
              <a:t>First, let’s log in!</a:t>
            </a:r>
            <a:endParaRPr/>
          </a:p>
        </p:txBody>
      </p:sp>
      <p:pic>
        <p:nvPicPr>
          <p:cNvPr id="965" name="Google Shape;965;p103"/>
          <p:cNvPicPr preferRelativeResize="0"/>
          <p:nvPr/>
        </p:nvPicPr>
        <p:blipFill>
          <a:blip r:embed="rId3">
            <a:alphaModFix/>
          </a:blip>
          <a:stretch>
            <a:fillRect/>
          </a:stretch>
        </p:blipFill>
        <p:spPr>
          <a:xfrm>
            <a:off x="3076725" y="1728075"/>
            <a:ext cx="2848225" cy="28482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sp>
        <p:nvSpPr>
          <p:cNvPr id="971" name="Google Shape;971;p104"/>
          <p:cNvSpPr txBox="1"/>
          <p:nvPr>
            <p:ph type="ctrTitle"/>
          </p:nvPr>
        </p:nvSpPr>
        <p:spPr>
          <a:xfrm>
            <a:off x="323890" y="620138"/>
            <a:ext cx="6303300" cy="2230200"/>
          </a:xfrm>
          <a:prstGeom prst="rect">
            <a:avLst/>
          </a:prstGeom>
        </p:spPr>
        <p:txBody>
          <a:bodyPr anchorCtr="0" anchor="b" bIns="34275" lIns="68575" spcFirstLastPara="1" rIns="68575" wrap="square" tIns="34275">
            <a:spAutoFit/>
          </a:bodyPr>
          <a:lstStyle/>
          <a:p>
            <a:pPr indent="0" lvl="0" marL="0" rtl="0" algn="ctr">
              <a:spcBef>
                <a:spcPts val="0"/>
              </a:spcBef>
              <a:spcAft>
                <a:spcPts val="0"/>
              </a:spcAft>
              <a:buNone/>
            </a:pPr>
            <a:r>
              <a:rPr lang="en-US"/>
              <a:t>Help Amira get to know your students</a:t>
            </a:r>
            <a:endParaRPr/>
          </a:p>
        </p:txBody>
      </p:sp>
      <p:pic>
        <p:nvPicPr>
          <p:cNvPr id="972" name="Google Shape;972;p104"/>
          <p:cNvPicPr preferRelativeResize="0"/>
          <p:nvPr/>
        </p:nvPicPr>
        <p:blipFill>
          <a:blip r:embed="rId3">
            <a:alphaModFix/>
          </a:blip>
          <a:stretch>
            <a:fillRect/>
          </a:stretch>
        </p:blipFill>
        <p:spPr>
          <a:xfrm>
            <a:off x="6523876" y="1530731"/>
            <a:ext cx="1968866" cy="3629025"/>
          </a:xfrm>
          <a:prstGeom prst="rect">
            <a:avLst/>
          </a:prstGeom>
          <a:noFill/>
          <a:ln>
            <a:noFill/>
          </a:ln>
        </p:spPr>
      </p:pic>
      <p:sp>
        <p:nvSpPr>
          <p:cNvPr id="973" name="Google Shape;973;p104"/>
          <p:cNvSpPr/>
          <p:nvPr/>
        </p:nvSpPr>
        <p:spPr>
          <a:xfrm>
            <a:off x="6712088" y="620138"/>
            <a:ext cx="1678200" cy="910500"/>
          </a:xfrm>
          <a:prstGeom prst="wedgeRoundRectCallout">
            <a:avLst>
              <a:gd fmla="val -20833" name="adj1"/>
              <a:gd fmla="val 62500" name="adj2"/>
              <a:gd fmla="val 0" name="adj3"/>
            </a:avLst>
          </a:prstGeom>
          <a:solidFill>
            <a:schemeClr val="lt2"/>
          </a:solidFill>
          <a:ln cap="flat" cmpd="sng" w="28575">
            <a:solidFill>
              <a:srgbClr val="26B3E8"/>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74" name="Google Shape;974;p104"/>
          <p:cNvSpPr txBox="1"/>
          <p:nvPr/>
        </p:nvSpPr>
        <p:spPr>
          <a:xfrm>
            <a:off x="6821600" y="667538"/>
            <a:ext cx="1459200" cy="8157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US" sz="1100">
                <a:latin typeface="Montserrat"/>
                <a:ea typeface="Montserrat"/>
                <a:cs typeface="Montserrat"/>
                <a:sym typeface="Montserrat"/>
              </a:rPr>
              <a:t>Getting to know your students helps me support them!</a:t>
            </a:r>
            <a:endParaRPr sz="1100">
              <a:latin typeface="Montserrat"/>
              <a:ea typeface="Montserrat"/>
              <a:cs typeface="Montserrat"/>
              <a:sym typeface="Montserrat"/>
            </a:endParaRPr>
          </a:p>
        </p:txBody>
      </p:sp>
      <p:sp>
        <p:nvSpPr>
          <p:cNvPr id="975" name="Google Shape;975;p104"/>
          <p:cNvSpPr/>
          <p:nvPr/>
        </p:nvSpPr>
        <p:spPr>
          <a:xfrm>
            <a:off x="389100" y="3125006"/>
            <a:ext cx="1968900" cy="1264500"/>
          </a:xfrm>
          <a:prstGeom prst="roundRect">
            <a:avLst>
              <a:gd fmla="val 16667" name="adj"/>
            </a:avLst>
          </a:prstGeom>
          <a:solidFill>
            <a:srgbClr val="26B3E8"/>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76" name="Google Shape;976;p104"/>
          <p:cNvSpPr/>
          <p:nvPr/>
        </p:nvSpPr>
        <p:spPr>
          <a:xfrm>
            <a:off x="2490975" y="3125006"/>
            <a:ext cx="1968900" cy="1264500"/>
          </a:xfrm>
          <a:prstGeom prst="roundRect">
            <a:avLst>
              <a:gd fmla="val 16667" name="adj"/>
            </a:avLst>
          </a:prstGeom>
          <a:solidFill>
            <a:srgbClr val="FCE5C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77" name="Google Shape;977;p104"/>
          <p:cNvSpPr/>
          <p:nvPr/>
        </p:nvSpPr>
        <p:spPr>
          <a:xfrm>
            <a:off x="4592850" y="3125006"/>
            <a:ext cx="1968900" cy="1264500"/>
          </a:xfrm>
          <a:prstGeom prst="roundRect">
            <a:avLst>
              <a:gd fmla="val 16667" name="adj"/>
            </a:avLst>
          </a:prstGeom>
          <a:solidFill>
            <a:srgbClr val="D9D2E9"/>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78" name="Google Shape;978;p104"/>
          <p:cNvSpPr txBox="1"/>
          <p:nvPr/>
        </p:nvSpPr>
        <p:spPr>
          <a:xfrm>
            <a:off x="4708050" y="3336950"/>
            <a:ext cx="1738500" cy="7542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US" sz="2000">
                <a:solidFill>
                  <a:srgbClr val="FFFFFF"/>
                </a:solidFill>
                <a:latin typeface="Poppins"/>
                <a:ea typeface="Poppins"/>
                <a:cs typeface="Poppins"/>
                <a:sym typeface="Poppins"/>
              </a:rPr>
              <a:t>Setting up assessment</a:t>
            </a:r>
            <a:endParaRPr b="1" sz="2000">
              <a:solidFill>
                <a:srgbClr val="FFFFFF"/>
              </a:solidFill>
              <a:latin typeface="Poppins"/>
              <a:ea typeface="Poppins"/>
              <a:cs typeface="Poppins"/>
              <a:sym typeface="Poppins"/>
            </a:endParaRPr>
          </a:p>
        </p:txBody>
      </p:sp>
      <p:sp>
        <p:nvSpPr>
          <p:cNvPr id="979" name="Google Shape;979;p104"/>
          <p:cNvSpPr txBox="1"/>
          <p:nvPr/>
        </p:nvSpPr>
        <p:spPr>
          <a:xfrm>
            <a:off x="619650" y="3490856"/>
            <a:ext cx="1507800" cy="4464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US" sz="2000">
                <a:solidFill>
                  <a:srgbClr val="FFFFFF"/>
                </a:solidFill>
                <a:latin typeface="Poppins"/>
                <a:ea typeface="Poppins"/>
                <a:cs typeface="Poppins"/>
                <a:sym typeface="Poppins"/>
              </a:rPr>
              <a:t>Log in</a:t>
            </a:r>
            <a:endParaRPr b="1" sz="2000">
              <a:solidFill>
                <a:srgbClr val="FFFFFF"/>
              </a:solidFill>
              <a:latin typeface="Poppins"/>
              <a:ea typeface="Poppins"/>
              <a:cs typeface="Poppins"/>
              <a:sym typeface="Poppins"/>
            </a:endParaRPr>
          </a:p>
        </p:txBody>
      </p:sp>
      <p:sp>
        <p:nvSpPr>
          <p:cNvPr id="980" name="Google Shape;980;p104"/>
          <p:cNvSpPr txBox="1"/>
          <p:nvPr/>
        </p:nvSpPr>
        <p:spPr>
          <a:xfrm>
            <a:off x="2636325" y="3387800"/>
            <a:ext cx="1678200" cy="7542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US" sz="2000">
                <a:solidFill>
                  <a:srgbClr val="FFFFFF"/>
                </a:solidFill>
                <a:latin typeface="Poppins"/>
                <a:ea typeface="Poppins"/>
                <a:cs typeface="Poppins"/>
                <a:sym typeface="Poppins"/>
              </a:rPr>
              <a:t>Tracking Report</a:t>
            </a:r>
            <a:endParaRPr b="1" sz="2000">
              <a:solidFill>
                <a:srgbClr val="FFFFFF"/>
              </a:solidFill>
              <a:latin typeface="Poppins"/>
              <a:ea typeface="Poppins"/>
              <a:cs typeface="Poppins"/>
              <a:sym typeface="Poppi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p105"/>
          <p:cNvSpPr txBox="1"/>
          <p:nvPr>
            <p:ph type="ctrTitle"/>
          </p:nvPr>
        </p:nvSpPr>
        <p:spPr>
          <a:xfrm>
            <a:off x="323890" y="620138"/>
            <a:ext cx="6303300" cy="2230200"/>
          </a:xfrm>
          <a:prstGeom prst="rect">
            <a:avLst/>
          </a:prstGeom>
        </p:spPr>
        <p:txBody>
          <a:bodyPr anchorCtr="0" anchor="b" bIns="34275" lIns="68575" spcFirstLastPara="1" rIns="68575" wrap="square" tIns="34275">
            <a:spAutoFit/>
          </a:bodyPr>
          <a:lstStyle/>
          <a:p>
            <a:pPr indent="0" lvl="0" marL="0" rtl="0" algn="ctr">
              <a:spcBef>
                <a:spcPts val="0"/>
              </a:spcBef>
              <a:spcAft>
                <a:spcPts val="0"/>
              </a:spcAft>
              <a:buNone/>
            </a:pPr>
            <a:r>
              <a:rPr lang="en-US"/>
              <a:t>Help Amira get to know your students</a:t>
            </a:r>
            <a:endParaRPr/>
          </a:p>
        </p:txBody>
      </p:sp>
      <p:pic>
        <p:nvPicPr>
          <p:cNvPr id="987" name="Google Shape;987;p105"/>
          <p:cNvPicPr preferRelativeResize="0"/>
          <p:nvPr/>
        </p:nvPicPr>
        <p:blipFill>
          <a:blip r:embed="rId3">
            <a:alphaModFix/>
          </a:blip>
          <a:stretch>
            <a:fillRect/>
          </a:stretch>
        </p:blipFill>
        <p:spPr>
          <a:xfrm>
            <a:off x="6523876" y="1530731"/>
            <a:ext cx="1968866" cy="3629025"/>
          </a:xfrm>
          <a:prstGeom prst="rect">
            <a:avLst/>
          </a:prstGeom>
          <a:noFill/>
          <a:ln>
            <a:noFill/>
          </a:ln>
        </p:spPr>
      </p:pic>
      <p:sp>
        <p:nvSpPr>
          <p:cNvPr id="988" name="Google Shape;988;p105"/>
          <p:cNvSpPr/>
          <p:nvPr/>
        </p:nvSpPr>
        <p:spPr>
          <a:xfrm>
            <a:off x="6712088" y="620138"/>
            <a:ext cx="1678200" cy="910500"/>
          </a:xfrm>
          <a:prstGeom prst="wedgeRoundRectCallout">
            <a:avLst>
              <a:gd fmla="val -20833" name="adj1"/>
              <a:gd fmla="val 62500" name="adj2"/>
              <a:gd fmla="val 0" name="adj3"/>
            </a:avLst>
          </a:prstGeom>
          <a:solidFill>
            <a:schemeClr val="lt2"/>
          </a:solidFill>
          <a:ln cap="flat" cmpd="sng" w="28575">
            <a:solidFill>
              <a:srgbClr val="26B3E8"/>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89" name="Google Shape;989;p105"/>
          <p:cNvSpPr txBox="1"/>
          <p:nvPr/>
        </p:nvSpPr>
        <p:spPr>
          <a:xfrm>
            <a:off x="6821600" y="667538"/>
            <a:ext cx="1459200" cy="8157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US" sz="1100">
                <a:latin typeface="Montserrat"/>
                <a:ea typeface="Montserrat"/>
                <a:cs typeface="Montserrat"/>
                <a:sym typeface="Montserrat"/>
              </a:rPr>
              <a:t>The Tracking Report is going to be your new best friend!</a:t>
            </a:r>
            <a:endParaRPr sz="1100">
              <a:latin typeface="Montserrat"/>
              <a:ea typeface="Montserrat"/>
              <a:cs typeface="Montserrat"/>
              <a:sym typeface="Montserrat"/>
            </a:endParaRPr>
          </a:p>
        </p:txBody>
      </p:sp>
      <p:sp>
        <p:nvSpPr>
          <p:cNvPr id="990" name="Google Shape;990;p105"/>
          <p:cNvSpPr/>
          <p:nvPr/>
        </p:nvSpPr>
        <p:spPr>
          <a:xfrm>
            <a:off x="389100" y="3125006"/>
            <a:ext cx="1968900" cy="1264500"/>
          </a:xfrm>
          <a:prstGeom prst="roundRect">
            <a:avLst>
              <a:gd fmla="val 16667" name="adj"/>
            </a:avLst>
          </a:prstGeom>
          <a:solidFill>
            <a:srgbClr val="BEE5F3"/>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91" name="Google Shape;991;p105"/>
          <p:cNvSpPr/>
          <p:nvPr/>
        </p:nvSpPr>
        <p:spPr>
          <a:xfrm>
            <a:off x="2490975" y="3125006"/>
            <a:ext cx="1968900" cy="1264500"/>
          </a:xfrm>
          <a:prstGeom prst="roundRect">
            <a:avLst>
              <a:gd fmla="val 16667" name="adj"/>
            </a:avLst>
          </a:prstGeom>
          <a:solidFill>
            <a:srgbClr val="F2972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92" name="Google Shape;992;p105"/>
          <p:cNvSpPr/>
          <p:nvPr/>
        </p:nvSpPr>
        <p:spPr>
          <a:xfrm>
            <a:off x="4592850" y="3125006"/>
            <a:ext cx="1968900" cy="1264500"/>
          </a:xfrm>
          <a:prstGeom prst="roundRect">
            <a:avLst>
              <a:gd fmla="val 16667" name="adj"/>
            </a:avLst>
          </a:prstGeom>
          <a:solidFill>
            <a:srgbClr val="E0D6E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93" name="Google Shape;993;p105"/>
          <p:cNvSpPr txBox="1"/>
          <p:nvPr/>
        </p:nvSpPr>
        <p:spPr>
          <a:xfrm>
            <a:off x="4708050" y="3336950"/>
            <a:ext cx="1738500" cy="7542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US" sz="2000">
                <a:solidFill>
                  <a:srgbClr val="FFFFFF"/>
                </a:solidFill>
                <a:latin typeface="Poppins"/>
                <a:ea typeface="Poppins"/>
                <a:cs typeface="Poppins"/>
                <a:sym typeface="Poppins"/>
              </a:rPr>
              <a:t>Setting up assessment</a:t>
            </a:r>
            <a:endParaRPr b="1" sz="2000">
              <a:solidFill>
                <a:srgbClr val="FFFFFF"/>
              </a:solidFill>
              <a:latin typeface="Poppins"/>
              <a:ea typeface="Poppins"/>
              <a:cs typeface="Poppins"/>
              <a:sym typeface="Poppins"/>
            </a:endParaRPr>
          </a:p>
        </p:txBody>
      </p:sp>
      <p:sp>
        <p:nvSpPr>
          <p:cNvPr id="994" name="Google Shape;994;p105"/>
          <p:cNvSpPr txBox="1"/>
          <p:nvPr/>
        </p:nvSpPr>
        <p:spPr>
          <a:xfrm>
            <a:off x="619650" y="3490856"/>
            <a:ext cx="1507800" cy="4464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US" sz="2000">
                <a:solidFill>
                  <a:srgbClr val="FFFFFF"/>
                </a:solidFill>
                <a:latin typeface="Poppins"/>
                <a:ea typeface="Poppins"/>
                <a:cs typeface="Poppins"/>
                <a:sym typeface="Poppins"/>
              </a:rPr>
              <a:t>Log in</a:t>
            </a:r>
            <a:endParaRPr b="1" sz="2000">
              <a:solidFill>
                <a:srgbClr val="FFFFFF"/>
              </a:solidFill>
              <a:latin typeface="Poppins"/>
              <a:ea typeface="Poppins"/>
              <a:cs typeface="Poppins"/>
              <a:sym typeface="Poppins"/>
            </a:endParaRPr>
          </a:p>
        </p:txBody>
      </p:sp>
      <p:sp>
        <p:nvSpPr>
          <p:cNvPr id="995" name="Google Shape;995;p105"/>
          <p:cNvSpPr txBox="1"/>
          <p:nvPr/>
        </p:nvSpPr>
        <p:spPr>
          <a:xfrm>
            <a:off x="2636325" y="3387800"/>
            <a:ext cx="1678200" cy="7542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US" sz="2000">
                <a:solidFill>
                  <a:srgbClr val="FFFFFF"/>
                </a:solidFill>
                <a:latin typeface="Poppins"/>
                <a:ea typeface="Poppins"/>
                <a:cs typeface="Poppins"/>
                <a:sym typeface="Poppins"/>
              </a:rPr>
              <a:t>Tracking Report</a:t>
            </a:r>
            <a:endParaRPr b="1" sz="2000">
              <a:solidFill>
                <a:srgbClr val="FFFFFF"/>
              </a:solidFill>
              <a:latin typeface="Poppins"/>
              <a:ea typeface="Poppins"/>
              <a:cs typeface="Poppins"/>
              <a:sym typeface="Poppi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sp>
        <p:nvSpPr>
          <p:cNvPr id="1000" name="Google Shape;1000;p10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001" name="Google Shape;1001;p10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002" name="Google Shape;1002;p106"/>
          <p:cNvPicPr preferRelativeResize="0"/>
          <p:nvPr/>
        </p:nvPicPr>
        <p:blipFill>
          <a:blip r:embed="rId3">
            <a:alphaModFix/>
          </a:blip>
          <a:stretch>
            <a:fillRect/>
          </a:stretch>
        </p:blipFill>
        <p:spPr>
          <a:xfrm>
            <a:off x="7924" y="0"/>
            <a:ext cx="9128151" cy="5143499"/>
          </a:xfrm>
          <a:prstGeom prst="rect">
            <a:avLst/>
          </a:prstGeom>
          <a:noFill/>
          <a:ln>
            <a:noFill/>
          </a:ln>
        </p:spPr>
      </p:pic>
      <p:sp>
        <p:nvSpPr>
          <p:cNvPr id="1003" name="Google Shape;1003;p106"/>
          <p:cNvSpPr/>
          <p:nvPr/>
        </p:nvSpPr>
        <p:spPr>
          <a:xfrm>
            <a:off x="190125" y="876600"/>
            <a:ext cx="2492400" cy="1182900"/>
          </a:xfrm>
          <a:prstGeom prst="rect">
            <a:avLst/>
          </a:prstGeom>
          <a:noFill/>
          <a:ln cap="flat" cmpd="sng" w="38100">
            <a:solidFill>
              <a:srgbClr val="02B87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sp>
        <p:nvSpPr>
          <p:cNvPr id="1008" name="Google Shape;1008;p10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009" name="Google Shape;1009;p10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010" name="Google Shape;1010;p107"/>
          <p:cNvPicPr preferRelativeResize="0"/>
          <p:nvPr/>
        </p:nvPicPr>
        <p:blipFill>
          <a:blip r:embed="rId3">
            <a:alphaModFix/>
          </a:blip>
          <a:stretch>
            <a:fillRect/>
          </a:stretch>
        </p:blipFill>
        <p:spPr>
          <a:xfrm>
            <a:off x="11875" y="0"/>
            <a:ext cx="9120251" cy="5143501"/>
          </a:xfrm>
          <a:prstGeom prst="rect">
            <a:avLst/>
          </a:prstGeom>
          <a:noFill/>
          <a:ln>
            <a:noFill/>
          </a:ln>
        </p:spPr>
      </p:pic>
      <p:sp>
        <p:nvSpPr>
          <p:cNvPr id="1011" name="Google Shape;1011;p107"/>
          <p:cNvSpPr/>
          <p:nvPr/>
        </p:nvSpPr>
        <p:spPr>
          <a:xfrm>
            <a:off x="4092575" y="697250"/>
            <a:ext cx="1485300" cy="3453600"/>
          </a:xfrm>
          <a:prstGeom prst="rect">
            <a:avLst/>
          </a:prstGeom>
          <a:noFill/>
          <a:ln cap="flat" cmpd="sng" w="38100">
            <a:solidFill>
              <a:srgbClr val="02B87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72"/>
          <p:cNvSpPr txBox="1"/>
          <p:nvPr>
            <p:ph type="ctrTitle"/>
          </p:nvPr>
        </p:nvSpPr>
        <p:spPr>
          <a:xfrm>
            <a:off x="311708" y="744575"/>
            <a:ext cx="8520600" cy="789600"/>
          </a:xfrm>
          <a:prstGeom prst="rect">
            <a:avLst/>
          </a:prstGeom>
        </p:spPr>
        <p:txBody>
          <a:bodyPr anchorCtr="0" anchor="b" bIns="34275" lIns="68575" spcFirstLastPara="1" rIns="68575" wrap="square" tIns="34275">
            <a:spAutoFit/>
          </a:bodyPr>
          <a:lstStyle/>
          <a:p>
            <a:pPr indent="0" lvl="0" marL="0" rtl="0" algn="ctr">
              <a:spcBef>
                <a:spcPts val="0"/>
              </a:spcBef>
              <a:spcAft>
                <a:spcPts val="0"/>
              </a:spcAft>
              <a:buNone/>
            </a:pPr>
            <a:r>
              <a:t/>
            </a:r>
            <a:endParaRPr/>
          </a:p>
        </p:txBody>
      </p:sp>
      <p:sp>
        <p:nvSpPr>
          <p:cNvPr id="628" name="Google Shape;628;p72"/>
          <p:cNvSpPr txBox="1"/>
          <p:nvPr>
            <p:ph idx="1" type="subTitle"/>
          </p:nvPr>
        </p:nvSpPr>
        <p:spPr>
          <a:xfrm>
            <a:off x="311700" y="2834125"/>
            <a:ext cx="8520600" cy="792600"/>
          </a:xfrm>
          <a:prstGeom prst="rect">
            <a:avLst/>
          </a:prstGeom>
        </p:spPr>
        <p:txBody>
          <a:bodyPr anchorCtr="0" anchor="t" bIns="34275" lIns="68575" spcFirstLastPara="1" rIns="68575" wrap="square" tIns="34275">
            <a:normAutofit/>
          </a:bodyPr>
          <a:lstStyle/>
          <a:p>
            <a:pPr indent="0" lvl="0" marL="0" rtl="0" algn="ctr">
              <a:spcBef>
                <a:spcPts val="0"/>
              </a:spcBef>
              <a:spcAft>
                <a:spcPts val="0"/>
              </a:spcAft>
              <a:buNone/>
            </a:pPr>
            <a:r>
              <a:t/>
            </a:r>
            <a:endParaRPr/>
          </a:p>
        </p:txBody>
      </p:sp>
      <p:pic>
        <p:nvPicPr>
          <p:cNvPr id="629" name="Google Shape;629;p72"/>
          <p:cNvPicPr preferRelativeResize="0"/>
          <p:nvPr/>
        </p:nvPicPr>
        <p:blipFill>
          <a:blip r:embed="rId3">
            <a:alphaModFix/>
          </a:blip>
          <a:stretch>
            <a:fillRect/>
          </a:stretch>
        </p:blipFill>
        <p:spPr>
          <a:xfrm>
            <a:off x="0" y="107156"/>
            <a:ext cx="9144003" cy="4929189"/>
          </a:xfrm>
          <a:prstGeom prst="rect">
            <a:avLst/>
          </a:prstGeom>
          <a:noFill/>
          <a:ln>
            <a:noFill/>
          </a:ln>
        </p:spPr>
      </p:pic>
      <p:pic>
        <p:nvPicPr>
          <p:cNvPr id="630" name="Google Shape;630;p72"/>
          <p:cNvPicPr preferRelativeResize="0"/>
          <p:nvPr/>
        </p:nvPicPr>
        <p:blipFill>
          <a:blip r:embed="rId4">
            <a:alphaModFix/>
          </a:blip>
          <a:stretch>
            <a:fillRect/>
          </a:stretch>
        </p:blipFill>
        <p:spPr>
          <a:xfrm>
            <a:off x="108600" y="3550525"/>
            <a:ext cx="1485824" cy="148582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5" name="Shape 1015"/>
        <p:cNvGrpSpPr/>
        <p:nvPr/>
      </p:nvGrpSpPr>
      <p:grpSpPr>
        <a:xfrm>
          <a:off x="0" y="0"/>
          <a:ext cx="0" cy="0"/>
          <a:chOff x="0" y="0"/>
          <a:chExt cx="0" cy="0"/>
        </a:xfrm>
      </p:grpSpPr>
      <p:sp>
        <p:nvSpPr>
          <p:cNvPr id="1016" name="Google Shape;1016;p10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017" name="Google Shape;1017;p10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018" name="Google Shape;1018;p108"/>
          <p:cNvPicPr preferRelativeResize="0"/>
          <p:nvPr/>
        </p:nvPicPr>
        <p:blipFill>
          <a:blip r:embed="rId3">
            <a:alphaModFix/>
          </a:blip>
          <a:stretch>
            <a:fillRect/>
          </a:stretch>
        </p:blipFill>
        <p:spPr>
          <a:xfrm>
            <a:off x="11875" y="0"/>
            <a:ext cx="9120251" cy="5143501"/>
          </a:xfrm>
          <a:prstGeom prst="rect">
            <a:avLst/>
          </a:prstGeom>
          <a:noFill/>
          <a:ln>
            <a:noFill/>
          </a:ln>
        </p:spPr>
      </p:pic>
      <p:sp>
        <p:nvSpPr>
          <p:cNvPr id="1019" name="Google Shape;1019;p108"/>
          <p:cNvSpPr/>
          <p:nvPr/>
        </p:nvSpPr>
        <p:spPr>
          <a:xfrm>
            <a:off x="6368650" y="52800"/>
            <a:ext cx="823800" cy="274500"/>
          </a:xfrm>
          <a:prstGeom prst="rect">
            <a:avLst/>
          </a:prstGeom>
          <a:noFill/>
          <a:ln cap="flat" cmpd="sng" w="38100">
            <a:solidFill>
              <a:srgbClr val="02B87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sp>
        <p:nvSpPr>
          <p:cNvPr id="1024" name="Google Shape;1024;p109"/>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025" name="Google Shape;1025;p109"/>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026" name="Google Shape;1026;p109"/>
          <p:cNvPicPr preferRelativeResize="0"/>
          <p:nvPr/>
        </p:nvPicPr>
        <p:blipFill>
          <a:blip r:embed="rId3">
            <a:alphaModFix/>
          </a:blip>
          <a:stretch>
            <a:fillRect/>
          </a:stretch>
        </p:blipFill>
        <p:spPr>
          <a:xfrm>
            <a:off x="7924" y="0"/>
            <a:ext cx="9128151" cy="5143499"/>
          </a:xfrm>
          <a:prstGeom prst="rect">
            <a:avLst/>
          </a:prstGeom>
          <a:noFill/>
          <a:ln>
            <a:noFill/>
          </a:ln>
        </p:spPr>
      </p:pic>
      <p:sp>
        <p:nvSpPr>
          <p:cNvPr id="1027" name="Google Shape;1027;p109"/>
          <p:cNvSpPr/>
          <p:nvPr/>
        </p:nvSpPr>
        <p:spPr>
          <a:xfrm>
            <a:off x="190125" y="876600"/>
            <a:ext cx="2492400" cy="1182900"/>
          </a:xfrm>
          <a:prstGeom prst="rect">
            <a:avLst/>
          </a:prstGeom>
          <a:noFill/>
          <a:ln cap="flat" cmpd="sng" w="38100">
            <a:solidFill>
              <a:srgbClr val="02B87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sp>
        <p:nvSpPr>
          <p:cNvPr id="1032" name="Google Shape;1032;p11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033" name="Google Shape;1033;p110"/>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034" name="Google Shape;1034;p110"/>
          <p:cNvPicPr preferRelativeResize="0"/>
          <p:nvPr/>
        </p:nvPicPr>
        <p:blipFill>
          <a:blip r:embed="rId3">
            <a:alphaModFix/>
          </a:blip>
          <a:stretch>
            <a:fillRect/>
          </a:stretch>
        </p:blipFill>
        <p:spPr>
          <a:xfrm>
            <a:off x="11875" y="0"/>
            <a:ext cx="9120251" cy="5143501"/>
          </a:xfrm>
          <a:prstGeom prst="rect">
            <a:avLst/>
          </a:prstGeom>
          <a:noFill/>
          <a:ln>
            <a:noFill/>
          </a:ln>
        </p:spPr>
      </p:pic>
      <p:sp>
        <p:nvSpPr>
          <p:cNvPr id="1035" name="Google Shape;1035;p110"/>
          <p:cNvSpPr/>
          <p:nvPr/>
        </p:nvSpPr>
        <p:spPr>
          <a:xfrm>
            <a:off x="4092575" y="697250"/>
            <a:ext cx="1485300" cy="3453600"/>
          </a:xfrm>
          <a:prstGeom prst="rect">
            <a:avLst/>
          </a:prstGeom>
          <a:noFill/>
          <a:ln cap="flat" cmpd="sng" w="38100">
            <a:solidFill>
              <a:srgbClr val="02B87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sp>
        <p:nvSpPr>
          <p:cNvPr id="1040" name="Google Shape;1040;p11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041" name="Google Shape;1041;p11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042" name="Google Shape;1042;p111"/>
          <p:cNvPicPr preferRelativeResize="0"/>
          <p:nvPr/>
        </p:nvPicPr>
        <p:blipFill>
          <a:blip r:embed="rId3">
            <a:alphaModFix/>
          </a:blip>
          <a:stretch>
            <a:fillRect/>
          </a:stretch>
        </p:blipFill>
        <p:spPr>
          <a:xfrm>
            <a:off x="11875" y="0"/>
            <a:ext cx="9120251" cy="5143501"/>
          </a:xfrm>
          <a:prstGeom prst="rect">
            <a:avLst/>
          </a:prstGeom>
          <a:noFill/>
          <a:ln>
            <a:noFill/>
          </a:ln>
        </p:spPr>
      </p:pic>
      <p:sp>
        <p:nvSpPr>
          <p:cNvPr id="1043" name="Google Shape;1043;p111"/>
          <p:cNvSpPr/>
          <p:nvPr/>
        </p:nvSpPr>
        <p:spPr>
          <a:xfrm>
            <a:off x="5381150" y="4206850"/>
            <a:ext cx="1194600" cy="397200"/>
          </a:xfrm>
          <a:prstGeom prst="rect">
            <a:avLst/>
          </a:prstGeom>
          <a:noFill/>
          <a:ln cap="flat" cmpd="sng" w="38100">
            <a:solidFill>
              <a:srgbClr val="02B87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11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049" name="Google Shape;1049;p11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050" name="Google Shape;1050;p112"/>
          <p:cNvPicPr preferRelativeResize="0"/>
          <p:nvPr/>
        </p:nvPicPr>
        <p:blipFill>
          <a:blip r:embed="rId3">
            <a:alphaModFix/>
          </a:blip>
          <a:stretch>
            <a:fillRect/>
          </a:stretch>
        </p:blipFill>
        <p:spPr>
          <a:xfrm>
            <a:off x="3965" y="0"/>
            <a:ext cx="9136072" cy="5143501"/>
          </a:xfrm>
          <a:prstGeom prst="rect">
            <a:avLst/>
          </a:prstGeom>
          <a:noFill/>
          <a:ln>
            <a:noFill/>
          </a:ln>
        </p:spPr>
      </p:pic>
      <p:sp>
        <p:nvSpPr>
          <p:cNvPr id="1051" name="Google Shape;1051;p112"/>
          <p:cNvSpPr/>
          <p:nvPr/>
        </p:nvSpPr>
        <p:spPr>
          <a:xfrm>
            <a:off x="6218975" y="3237625"/>
            <a:ext cx="887700" cy="389100"/>
          </a:xfrm>
          <a:prstGeom prst="rect">
            <a:avLst/>
          </a:prstGeom>
          <a:noFill/>
          <a:ln cap="flat" cmpd="sng" w="38100">
            <a:solidFill>
              <a:srgbClr val="02B87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52" name="Google Shape;1052;p112"/>
          <p:cNvPicPr preferRelativeResize="0"/>
          <p:nvPr/>
        </p:nvPicPr>
        <p:blipFill>
          <a:blip r:embed="rId4">
            <a:alphaModFix/>
          </a:blip>
          <a:stretch>
            <a:fillRect/>
          </a:stretch>
        </p:blipFill>
        <p:spPr>
          <a:xfrm>
            <a:off x="3715750" y="2396925"/>
            <a:ext cx="2240675" cy="4987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1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058" name="Google Shape;1058;p1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059" name="Google Shape;1059;p113"/>
          <p:cNvPicPr preferRelativeResize="0"/>
          <p:nvPr/>
        </p:nvPicPr>
        <p:blipFill>
          <a:blip r:embed="rId3">
            <a:alphaModFix/>
          </a:blip>
          <a:stretch>
            <a:fillRect/>
          </a:stretch>
        </p:blipFill>
        <p:spPr>
          <a:xfrm>
            <a:off x="7924" y="0"/>
            <a:ext cx="9128151" cy="5143499"/>
          </a:xfrm>
          <a:prstGeom prst="rect">
            <a:avLst/>
          </a:prstGeom>
          <a:noFill/>
          <a:ln>
            <a:noFill/>
          </a:ln>
        </p:spPr>
      </p:pic>
      <p:sp>
        <p:nvSpPr>
          <p:cNvPr id="1060" name="Google Shape;1060;p113"/>
          <p:cNvSpPr/>
          <p:nvPr/>
        </p:nvSpPr>
        <p:spPr>
          <a:xfrm>
            <a:off x="3791625" y="2344650"/>
            <a:ext cx="2513700" cy="686400"/>
          </a:xfrm>
          <a:prstGeom prst="rect">
            <a:avLst/>
          </a:prstGeom>
          <a:noFill/>
          <a:ln cap="flat" cmpd="sng" w="38100">
            <a:solidFill>
              <a:srgbClr val="02B87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sp>
        <p:nvSpPr>
          <p:cNvPr id="1066" name="Google Shape;1066;p114"/>
          <p:cNvSpPr txBox="1"/>
          <p:nvPr>
            <p:ph type="ctrTitle"/>
          </p:nvPr>
        </p:nvSpPr>
        <p:spPr>
          <a:xfrm>
            <a:off x="323890" y="620138"/>
            <a:ext cx="6303300" cy="2230200"/>
          </a:xfrm>
          <a:prstGeom prst="rect">
            <a:avLst/>
          </a:prstGeom>
        </p:spPr>
        <p:txBody>
          <a:bodyPr anchorCtr="0" anchor="b" bIns="34275" lIns="68575" spcFirstLastPara="1" rIns="68575" wrap="square" tIns="34275">
            <a:spAutoFit/>
          </a:bodyPr>
          <a:lstStyle/>
          <a:p>
            <a:pPr indent="0" lvl="0" marL="0" rtl="0" algn="ctr">
              <a:spcBef>
                <a:spcPts val="0"/>
              </a:spcBef>
              <a:spcAft>
                <a:spcPts val="0"/>
              </a:spcAft>
              <a:buNone/>
            </a:pPr>
            <a:r>
              <a:rPr lang="en-US"/>
              <a:t>Help Amira get to know your students</a:t>
            </a:r>
            <a:endParaRPr/>
          </a:p>
        </p:txBody>
      </p:sp>
      <p:pic>
        <p:nvPicPr>
          <p:cNvPr id="1067" name="Google Shape;1067;p114"/>
          <p:cNvPicPr preferRelativeResize="0"/>
          <p:nvPr/>
        </p:nvPicPr>
        <p:blipFill>
          <a:blip r:embed="rId3">
            <a:alphaModFix/>
          </a:blip>
          <a:stretch>
            <a:fillRect/>
          </a:stretch>
        </p:blipFill>
        <p:spPr>
          <a:xfrm>
            <a:off x="6523876" y="1530731"/>
            <a:ext cx="1968866" cy="3629025"/>
          </a:xfrm>
          <a:prstGeom prst="rect">
            <a:avLst/>
          </a:prstGeom>
          <a:noFill/>
          <a:ln>
            <a:noFill/>
          </a:ln>
        </p:spPr>
      </p:pic>
      <p:sp>
        <p:nvSpPr>
          <p:cNvPr id="1068" name="Google Shape;1068;p114"/>
          <p:cNvSpPr/>
          <p:nvPr/>
        </p:nvSpPr>
        <p:spPr>
          <a:xfrm>
            <a:off x="6712088" y="620138"/>
            <a:ext cx="1678200" cy="910500"/>
          </a:xfrm>
          <a:prstGeom prst="wedgeRoundRectCallout">
            <a:avLst>
              <a:gd fmla="val -20833" name="adj1"/>
              <a:gd fmla="val 62500" name="adj2"/>
              <a:gd fmla="val 0" name="adj3"/>
            </a:avLst>
          </a:prstGeom>
          <a:solidFill>
            <a:schemeClr val="lt2"/>
          </a:solidFill>
          <a:ln cap="flat" cmpd="sng" w="28575">
            <a:solidFill>
              <a:srgbClr val="26B3E8"/>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69" name="Google Shape;1069;p114"/>
          <p:cNvSpPr txBox="1"/>
          <p:nvPr/>
        </p:nvSpPr>
        <p:spPr>
          <a:xfrm>
            <a:off x="6821600" y="667538"/>
            <a:ext cx="1459200" cy="8157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US" sz="1100">
                <a:latin typeface="Montserrat"/>
                <a:ea typeface="Montserrat"/>
                <a:cs typeface="Montserrat"/>
                <a:sym typeface="Montserrat"/>
              </a:rPr>
              <a:t>Getting to know your students helps me support them!</a:t>
            </a:r>
            <a:endParaRPr sz="1100">
              <a:latin typeface="Montserrat"/>
              <a:ea typeface="Montserrat"/>
              <a:cs typeface="Montserrat"/>
              <a:sym typeface="Montserrat"/>
            </a:endParaRPr>
          </a:p>
        </p:txBody>
      </p:sp>
      <p:sp>
        <p:nvSpPr>
          <p:cNvPr id="1070" name="Google Shape;1070;p114"/>
          <p:cNvSpPr/>
          <p:nvPr/>
        </p:nvSpPr>
        <p:spPr>
          <a:xfrm>
            <a:off x="389100" y="3125006"/>
            <a:ext cx="1968900" cy="1264500"/>
          </a:xfrm>
          <a:prstGeom prst="roundRect">
            <a:avLst>
              <a:gd fmla="val 16667" name="adj"/>
            </a:avLst>
          </a:prstGeom>
          <a:solidFill>
            <a:srgbClr val="BEE5F3"/>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71" name="Google Shape;1071;p114"/>
          <p:cNvSpPr/>
          <p:nvPr/>
        </p:nvSpPr>
        <p:spPr>
          <a:xfrm>
            <a:off x="2490975" y="3125006"/>
            <a:ext cx="1968900" cy="1264500"/>
          </a:xfrm>
          <a:prstGeom prst="roundRect">
            <a:avLst>
              <a:gd fmla="val 16667" name="adj"/>
            </a:avLst>
          </a:prstGeom>
          <a:solidFill>
            <a:srgbClr val="FCE5C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72" name="Google Shape;1072;p114"/>
          <p:cNvSpPr/>
          <p:nvPr/>
        </p:nvSpPr>
        <p:spPr>
          <a:xfrm>
            <a:off x="4592850" y="3125006"/>
            <a:ext cx="1968900" cy="1264500"/>
          </a:xfrm>
          <a:prstGeom prst="roundRect">
            <a:avLst>
              <a:gd fmla="val 16667"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73" name="Google Shape;1073;p114"/>
          <p:cNvSpPr txBox="1"/>
          <p:nvPr/>
        </p:nvSpPr>
        <p:spPr>
          <a:xfrm>
            <a:off x="4708050" y="3336950"/>
            <a:ext cx="1738500" cy="7542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US" sz="2000">
                <a:solidFill>
                  <a:srgbClr val="FFFFFF"/>
                </a:solidFill>
                <a:latin typeface="Poppins"/>
                <a:ea typeface="Poppins"/>
                <a:cs typeface="Poppins"/>
                <a:sym typeface="Poppins"/>
              </a:rPr>
              <a:t>Setting up assessment</a:t>
            </a:r>
            <a:endParaRPr b="1" sz="2000">
              <a:solidFill>
                <a:srgbClr val="FFFFFF"/>
              </a:solidFill>
              <a:latin typeface="Poppins"/>
              <a:ea typeface="Poppins"/>
              <a:cs typeface="Poppins"/>
              <a:sym typeface="Poppins"/>
            </a:endParaRPr>
          </a:p>
        </p:txBody>
      </p:sp>
      <p:sp>
        <p:nvSpPr>
          <p:cNvPr id="1074" name="Google Shape;1074;p114"/>
          <p:cNvSpPr txBox="1"/>
          <p:nvPr/>
        </p:nvSpPr>
        <p:spPr>
          <a:xfrm>
            <a:off x="658800" y="3387806"/>
            <a:ext cx="1507800" cy="7542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US" sz="2000">
                <a:solidFill>
                  <a:srgbClr val="FFFFFF"/>
                </a:solidFill>
                <a:latin typeface="Poppins"/>
                <a:ea typeface="Poppins"/>
                <a:cs typeface="Poppins"/>
                <a:sym typeface="Poppins"/>
              </a:rPr>
              <a:t>Listen to reading</a:t>
            </a:r>
            <a:endParaRPr b="1" sz="2000">
              <a:solidFill>
                <a:srgbClr val="FFFFFF"/>
              </a:solidFill>
              <a:latin typeface="Poppins"/>
              <a:ea typeface="Poppins"/>
              <a:cs typeface="Poppins"/>
              <a:sym typeface="Poppins"/>
            </a:endParaRPr>
          </a:p>
        </p:txBody>
      </p:sp>
      <p:sp>
        <p:nvSpPr>
          <p:cNvPr id="1075" name="Google Shape;1075;p114"/>
          <p:cNvSpPr txBox="1"/>
          <p:nvPr/>
        </p:nvSpPr>
        <p:spPr>
          <a:xfrm>
            <a:off x="2636325" y="3387800"/>
            <a:ext cx="1678200" cy="7542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US" sz="2000">
                <a:solidFill>
                  <a:srgbClr val="FFFFFF"/>
                </a:solidFill>
                <a:latin typeface="Poppins"/>
                <a:ea typeface="Poppins"/>
                <a:cs typeface="Poppins"/>
                <a:sym typeface="Poppins"/>
              </a:rPr>
              <a:t>Tracking Report</a:t>
            </a:r>
            <a:endParaRPr b="1" sz="2000">
              <a:solidFill>
                <a:srgbClr val="FFFFFF"/>
              </a:solidFill>
              <a:latin typeface="Poppins"/>
              <a:ea typeface="Poppins"/>
              <a:cs typeface="Poppins"/>
              <a:sym typeface="Poppins"/>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sp>
        <p:nvSpPr>
          <p:cNvPr id="1080" name="Google Shape;1080;p11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081" name="Google Shape;1081;p11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082" name="Google Shape;1082;p115"/>
          <p:cNvPicPr preferRelativeResize="0"/>
          <p:nvPr/>
        </p:nvPicPr>
        <p:blipFill>
          <a:blip r:embed="rId3">
            <a:alphaModFix/>
          </a:blip>
          <a:stretch>
            <a:fillRect/>
          </a:stretch>
        </p:blipFill>
        <p:spPr>
          <a:xfrm>
            <a:off x="7924" y="0"/>
            <a:ext cx="9128151" cy="5143499"/>
          </a:xfrm>
          <a:prstGeom prst="rect">
            <a:avLst/>
          </a:prstGeom>
          <a:noFill/>
          <a:ln>
            <a:noFill/>
          </a:ln>
        </p:spPr>
      </p:pic>
      <p:sp>
        <p:nvSpPr>
          <p:cNvPr id="1083" name="Google Shape;1083;p115"/>
          <p:cNvSpPr/>
          <p:nvPr/>
        </p:nvSpPr>
        <p:spPr>
          <a:xfrm>
            <a:off x="2186250" y="744575"/>
            <a:ext cx="243000" cy="241200"/>
          </a:xfrm>
          <a:prstGeom prst="rect">
            <a:avLst/>
          </a:prstGeom>
          <a:noFill/>
          <a:ln cap="flat" cmpd="sng" w="38100">
            <a:solidFill>
              <a:srgbClr val="02B87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p11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089" name="Google Shape;1089;p11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090" name="Google Shape;1090;p116"/>
          <p:cNvPicPr preferRelativeResize="0"/>
          <p:nvPr/>
        </p:nvPicPr>
        <p:blipFill>
          <a:blip r:embed="rId3">
            <a:alphaModFix/>
          </a:blip>
          <a:stretch>
            <a:fillRect/>
          </a:stretch>
        </p:blipFill>
        <p:spPr>
          <a:xfrm>
            <a:off x="3965" y="0"/>
            <a:ext cx="9136072" cy="5143501"/>
          </a:xfrm>
          <a:prstGeom prst="rect">
            <a:avLst/>
          </a:prstGeom>
          <a:noFill/>
          <a:ln>
            <a:noFill/>
          </a:ln>
        </p:spPr>
      </p:pic>
      <p:sp>
        <p:nvSpPr>
          <p:cNvPr id="1091" name="Google Shape;1091;p116"/>
          <p:cNvSpPr/>
          <p:nvPr/>
        </p:nvSpPr>
        <p:spPr>
          <a:xfrm>
            <a:off x="2186250" y="744575"/>
            <a:ext cx="243000" cy="3406200"/>
          </a:xfrm>
          <a:prstGeom prst="rect">
            <a:avLst/>
          </a:prstGeom>
          <a:noFill/>
          <a:ln cap="flat" cmpd="sng" w="38100">
            <a:solidFill>
              <a:srgbClr val="02B87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p11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097" name="Google Shape;1097;p11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098" name="Google Shape;1098;p117"/>
          <p:cNvPicPr preferRelativeResize="0"/>
          <p:nvPr/>
        </p:nvPicPr>
        <p:blipFill>
          <a:blip r:embed="rId3">
            <a:alphaModFix/>
          </a:blip>
          <a:stretch>
            <a:fillRect/>
          </a:stretch>
        </p:blipFill>
        <p:spPr>
          <a:xfrm>
            <a:off x="3965" y="0"/>
            <a:ext cx="9136072" cy="5143501"/>
          </a:xfrm>
          <a:prstGeom prst="rect">
            <a:avLst/>
          </a:prstGeom>
          <a:noFill/>
          <a:ln>
            <a:noFill/>
          </a:ln>
        </p:spPr>
      </p:pic>
      <p:sp>
        <p:nvSpPr>
          <p:cNvPr id="1099" name="Google Shape;1099;p117"/>
          <p:cNvSpPr/>
          <p:nvPr/>
        </p:nvSpPr>
        <p:spPr>
          <a:xfrm>
            <a:off x="2144200" y="4254400"/>
            <a:ext cx="1723800" cy="352800"/>
          </a:xfrm>
          <a:prstGeom prst="rect">
            <a:avLst/>
          </a:prstGeom>
          <a:noFill/>
          <a:ln cap="flat" cmpd="sng" w="38100">
            <a:solidFill>
              <a:srgbClr val="02B87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73"/>
          <p:cNvSpPr/>
          <p:nvPr/>
        </p:nvSpPr>
        <p:spPr>
          <a:xfrm>
            <a:off x="596719" y="2398313"/>
            <a:ext cx="7992600" cy="492900"/>
          </a:xfrm>
          <a:prstGeom prst="roundRect">
            <a:avLst>
              <a:gd fmla="val 16667" name="adj"/>
            </a:avLst>
          </a:prstGeom>
          <a:gradFill>
            <a:gsLst>
              <a:gs pos="0">
                <a:srgbClr val="26B3E8"/>
              </a:gs>
              <a:gs pos="100000">
                <a:schemeClr val="accent1"/>
              </a:gs>
            </a:gsLst>
            <a:lin ang="10800025" scaled="0"/>
          </a:gra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37" name="Google Shape;637;p73"/>
          <p:cNvSpPr txBox="1"/>
          <p:nvPr/>
        </p:nvSpPr>
        <p:spPr>
          <a:xfrm>
            <a:off x="712553" y="2475050"/>
            <a:ext cx="1923300" cy="354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US">
                <a:solidFill>
                  <a:schemeClr val="lt1"/>
                </a:solidFill>
                <a:latin typeface="Poppins"/>
                <a:ea typeface="Poppins"/>
                <a:cs typeface="Poppins"/>
                <a:sym typeface="Poppins"/>
              </a:rPr>
              <a:t>Who’s that?</a:t>
            </a:r>
            <a:endParaRPr b="1" sz="1400">
              <a:solidFill>
                <a:schemeClr val="lt1"/>
              </a:solidFill>
              <a:latin typeface="Poppins"/>
              <a:ea typeface="Poppins"/>
              <a:cs typeface="Poppins"/>
              <a:sym typeface="Poppins"/>
            </a:endParaRPr>
          </a:p>
        </p:txBody>
      </p:sp>
      <p:sp>
        <p:nvSpPr>
          <p:cNvPr id="638" name="Google Shape;638;p73"/>
          <p:cNvSpPr txBox="1"/>
          <p:nvPr/>
        </p:nvSpPr>
        <p:spPr>
          <a:xfrm>
            <a:off x="6889802" y="2475050"/>
            <a:ext cx="2061300" cy="354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US">
                <a:solidFill>
                  <a:schemeClr val="lt1"/>
                </a:solidFill>
                <a:latin typeface="Poppins"/>
                <a:ea typeface="Poppins"/>
                <a:cs typeface="Poppins"/>
                <a:sym typeface="Poppins"/>
              </a:rPr>
              <a:t>Put me in coach!</a:t>
            </a:r>
            <a:endParaRPr b="1" sz="1400">
              <a:solidFill>
                <a:schemeClr val="lt1"/>
              </a:solidFill>
              <a:latin typeface="Poppins"/>
              <a:ea typeface="Poppins"/>
              <a:cs typeface="Poppins"/>
              <a:sym typeface="Poppins"/>
            </a:endParaRPr>
          </a:p>
        </p:txBody>
      </p:sp>
      <p:sp>
        <p:nvSpPr>
          <p:cNvPr id="639" name="Google Shape;639;p73"/>
          <p:cNvSpPr txBox="1"/>
          <p:nvPr/>
        </p:nvSpPr>
        <p:spPr>
          <a:xfrm>
            <a:off x="4331231" y="2475038"/>
            <a:ext cx="1567200" cy="354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b="1" sz="1400">
              <a:solidFill>
                <a:schemeClr val="lt1"/>
              </a:solidFill>
              <a:latin typeface="Poppins"/>
              <a:ea typeface="Poppins"/>
              <a:cs typeface="Poppins"/>
              <a:sym typeface="Poppins"/>
            </a:endParaRPr>
          </a:p>
        </p:txBody>
      </p:sp>
      <p:sp>
        <p:nvSpPr>
          <p:cNvPr id="640" name="Google Shape;640;p73"/>
          <p:cNvSpPr txBox="1"/>
          <p:nvPr/>
        </p:nvSpPr>
        <p:spPr>
          <a:xfrm>
            <a:off x="1219856" y="792281"/>
            <a:ext cx="6841200" cy="5850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US" sz="2900">
                <a:latin typeface="Poppins"/>
                <a:ea typeface="Poppins"/>
                <a:cs typeface="Poppins"/>
                <a:sym typeface="Poppins"/>
              </a:rPr>
              <a:t>How familiar are you with Amira?</a:t>
            </a:r>
            <a:endParaRPr b="1" sz="2900">
              <a:latin typeface="Poppins"/>
              <a:ea typeface="Poppins"/>
              <a:cs typeface="Poppins"/>
              <a:sym typeface="Poppins"/>
            </a:endParaRPr>
          </a:p>
        </p:txBody>
      </p:sp>
      <p:sp>
        <p:nvSpPr>
          <p:cNvPr id="641" name="Google Shape;641;p73">
            <a:hlinkClick r:id="rId3"/>
          </p:cNvPr>
          <p:cNvSpPr/>
          <p:nvPr/>
        </p:nvSpPr>
        <p:spPr>
          <a:xfrm>
            <a:off x="0" y="3905250"/>
            <a:ext cx="9600" cy="96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42" name="Google Shape;642;p73"/>
          <p:cNvSpPr/>
          <p:nvPr/>
        </p:nvSpPr>
        <p:spPr>
          <a:xfrm>
            <a:off x="612650" y="3118075"/>
            <a:ext cx="607200" cy="585000"/>
          </a:xfrm>
          <a:prstGeom prst="ellipse">
            <a:avLst/>
          </a:prstGeom>
          <a:solidFill>
            <a:srgbClr val="862996"/>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73"/>
          <p:cNvSpPr/>
          <p:nvPr/>
        </p:nvSpPr>
        <p:spPr>
          <a:xfrm>
            <a:off x="7982125" y="3041350"/>
            <a:ext cx="607200" cy="585000"/>
          </a:xfrm>
          <a:prstGeom prst="ellipse">
            <a:avLst/>
          </a:prstGeom>
          <a:solidFill>
            <a:srgbClr val="05AC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73"/>
          <p:cNvSpPr txBox="1"/>
          <p:nvPr/>
        </p:nvSpPr>
        <p:spPr>
          <a:xfrm>
            <a:off x="652700" y="3110425"/>
            <a:ext cx="5271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700">
                <a:solidFill>
                  <a:schemeClr val="lt1"/>
                </a:solidFill>
                <a:latin typeface="Poppins Black"/>
                <a:ea typeface="Poppins Black"/>
                <a:cs typeface="Poppins Black"/>
                <a:sym typeface="Poppins Black"/>
              </a:rPr>
              <a:t>1</a:t>
            </a:r>
            <a:endParaRPr sz="2700">
              <a:solidFill>
                <a:schemeClr val="lt1"/>
              </a:solidFill>
              <a:latin typeface="Poppins Black"/>
              <a:ea typeface="Poppins Black"/>
              <a:cs typeface="Poppins Black"/>
              <a:sym typeface="Poppins Black"/>
            </a:endParaRPr>
          </a:p>
        </p:txBody>
      </p:sp>
      <p:sp>
        <p:nvSpPr>
          <p:cNvPr id="645" name="Google Shape;645;p73"/>
          <p:cNvSpPr txBox="1"/>
          <p:nvPr/>
        </p:nvSpPr>
        <p:spPr>
          <a:xfrm>
            <a:off x="8022175" y="3033700"/>
            <a:ext cx="5271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700">
                <a:solidFill>
                  <a:schemeClr val="lt1"/>
                </a:solidFill>
                <a:latin typeface="Poppins Black"/>
                <a:ea typeface="Poppins Black"/>
                <a:cs typeface="Poppins Black"/>
                <a:sym typeface="Poppins Black"/>
              </a:rPr>
              <a:t>5</a:t>
            </a:r>
            <a:endParaRPr sz="2700">
              <a:solidFill>
                <a:schemeClr val="lt1"/>
              </a:solidFill>
              <a:latin typeface="Poppins Black"/>
              <a:ea typeface="Poppins Black"/>
              <a:cs typeface="Poppins Black"/>
              <a:sym typeface="Poppins Black"/>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sp>
        <p:nvSpPr>
          <p:cNvPr id="1104" name="Google Shape;1104;p11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105" name="Google Shape;1105;p11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106" name="Google Shape;1106;p118"/>
          <p:cNvPicPr preferRelativeResize="0"/>
          <p:nvPr/>
        </p:nvPicPr>
        <p:blipFill>
          <a:blip r:embed="rId3">
            <a:alphaModFix/>
          </a:blip>
          <a:stretch>
            <a:fillRect/>
          </a:stretch>
        </p:blipFill>
        <p:spPr>
          <a:xfrm>
            <a:off x="11875" y="0"/>
            <a:ext cx="9120251" cy="5143501"/>
          </a:xfrm>
          <a:prstGeom prst="rect">
            <a:avLst/>
          </a:prstGeom>
          <a:noFill/>
          <a:ln>
            <a:noFill/>
          </a:ln>
        </p:spPr>
      </p:pic>
      <p:sp>
        <p:nvSpPr>
          <p:cNvPr id="1107" name="Google Shape;1107;p118"/>
          <p:cNvSpPr/>
          <p:nvPr/>
        </p:nvSpPr>
        <p:spPr>
          <a:xfrm>
            <a:off x="2455450" y="4245550"/>
            <a:ext cx="1189200" cy="337800"/>
          </a:xfrm>
          <a:prstGeom prst="rect">
            <a:avLst/>
          </a:prstGeom>
          <a:noFill/>
          <a:ln cap="flat" cmpd="sng" w="38100">
            <a:solidFill>
              <a:srgbClr val="02B87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 name="Shape 1111"/>
        <p:cNvGrpSpPr/>
        <p:nvPr/>
      </p:nvGrpSpPr>
      <p:grpSpPr>
        <a:xfrm>
          <a:off x="0" y="0"/>
          <a:ext cx="0" cy="0"/>
          <a:chOff x="0" y="0"/>
          <a:chExt cx="0" cy="0"/>
        </a:xfrm>
      </p:grpSpPr>
      <p:sp>
        <p:nvSpPr>
          <p:cNvPr id="1112" name="Google Shape;1112;p119"/>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113" name="Google Shape;1113;p119"/>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114" name="Google Shape;1114;p119"/>
          <p:cNvPicPr preferRelativeResize="0"/>
          <p:nvPr/>
        </p:nvPicPr>
        <p:blipFill>
          <a:blip r:embed="rId3">
            <a:alphaModFix/>
          </a:blip>
          <a:stretch>
            <a:fillRect/>
          </a:stretch>
        </p:blipFill>
        <p:spPr>
          <a:xfrm>
            <a:off x="7924" y="0"/>
            <a:ext cx="9128151" cy="5143499"/>
          </a:xfrm>
          <a:prstGeom prst="rect">
            <a:avLst/>
          </a:prstGeom>
          <a:noFill/>
          <a:ln>
            <a:noFill/>
          </a:ln>
        </p:spPr>
      </p:pic>
      <p:sp>
        <p:nvSpPr>
          <p:cNvPr id="1115" name="Google Shape;1115;p119"/>
          <p:cNvSpPr/>
          <p:nvPr/>
        </p:nvSpPr>
        <p:spPr>
          <a:xfrm>
            <a:off x="6322475" y="744575"/>
            <a:ext cx="1457100" cy="3406200"/>
          </a:xfrm>
          <a:prstGeom prst="rect">
            <a:avLst/>
          </a:prstGeom>
          <a:noFill/>
          <a:ln cap="flat" cmpd="sng" w="38100">
            <a:solidFill>
              <a:srgbClr val="02B87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
        <p:nvSpPr>
          <p:cNvPr id="1120" name="Google Shape;1120;p12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121" name="Google Shape;1121;p120"/>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122" name="Google Shape;1122;p120"/>
          <p:cNvPicPr preferRelativeResize="0"/>
          <p:nvPr/>
        </p:nvPicPr>
        <p:blipFill>
          <a:blip r:embed="rId3">
            <a:alphaModFix/>
          </a:blip>
          <a:stretch>
            <a:fillRect/>
          </a:stretch>
        </p:blipFill>
        <p:spPr>
          <a:xfrm>
            <a:off x="7924" y="0"/>
            <a:ext cx="9128151" cy="5143499"/>
          </a:xfrm>
          <a:prstGeom prst="rect">
            <a:avLst/>
          </a:prstGeom>
          <a:noFill/>
          <a:ln>
            <a:noFill/>
          </a:ln>
        </p:spPr>
      </p:pic>
      <p:sp>
        <p:nvSpPr>
          <p:cNvPr id="1123" name="Google Shape;1123;p120"/>
          <p:cNvSpPr/>
          <p:nvPr/>
        </p:nvSpPr>
        <p:spPr>
          <a:xfrm>
            <a:off x="2186250" y="744575"/>
            <a:ext cx="243000" cy="3406200"/>
          </a:xfrm>
          <a:prstGeom prst="rect">
            <a:avLst/>
          </a:prstGeom>
          <a:noFill/>
          <a:ln cap="flat" cmpd="sng" w="38100">
            <a:solidFill>
              <a:srgbClr val="02B87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p12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129" name="Google Shape;1129;p12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130" name="Google Shape;1130;p121"/>
          <p:cNvPicPr preferRelativeResize="0"/>
          <p:nvPr/>
        </p:nvPicPr>
        <p:blipFill>
          <a:blip r:embed="rId3">
            <a:alphaModFix/>
          </a:blip>
          <a:stretch>
            <a:fillRect/>
          </a:stretch>
        </p:blipFill>
        <p:spPr>
          <a:xfrm>
            <a:off x="7924" y="0"/>
            <a:ext cx="9128151" cy="5143499"/>
          </a:xfrm>
          <a:prstGeom prst="rect">
            <a:avLst/>
          </a:prstGeom>
          <a:noFill/>
          <a:ln>
            <a:noFill/>
          </a:ln>
        </p:spPr>
      </p:pic>
      <p:sp>
        <p:nvSpPr>
          <p:cNvPr id="1131" name="Google Shape;1131;p121"/>
          <p:cNvSpPr/>
          <p:nvPr/>
        </p:nvSpPr>
        <p:spPr>
          <a:xfrm>
            <a:off x="6568950" y="4211250"/>
            <a:ext cx="1425000" cy="439200"/>
          </a:xfrm>
          <a:prstGeom prst="rect">
            <a:avLst/>
          </a:prstGeom>
          <a:noFill/>
          <a:ln cap="flat" cmpd="sng" w="38100">
            <a:solidFill>
              <a:srgbClr val="02B87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sp>
        <p:nvSpPr>
          <p:cNvPr id="1136" name="Google Shape;1136;p12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137" name="Google Shape;1137;p12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138" name="Google Shape;1138;p122"/>
          <p:cNvPicPr preferRelativeResize="0"/>
          <p:nvPr/>
        </p:nvPicPr>
        <p:blipFill>
          <a:blip r:embed="rId3">
            <a:alphaModFix/>
          </a:blip>
          <a:stretch>
            <a:fillRect/>
          </a:stretch>
        </p:blipFill>
        <p:spPr>
          <a:xfrm>
            <a:off x="0" y="2232"/>
            <a:ext cx="9144003" cy="5139037"/>
          </a:xfrm>
          <a:prstGeom prst="rect">
            <a:avLst/>
          </a:prstGeom>
          <a:noFill/>
          <a:ln>
            <a:noFill/>
          </a:ln>
        </p:spPr>
      </p:pic>
      <p:sp>
        <p:nvSpPr>
          <p:cNvPr id="1139" name="Google Shape;1139;p122"/>
          <p:cNvSpPr/>
          <p:nvPr/>
        </p:nvSpPr>
        <p:spPr>
          <a:xfrm>
            <a:off x="6320613" y="695113"/>
            <a:ext cx="1457100" cy="3509700"/>
          </a:xfrm>
          <a:prstGeom prst="rect">
            <a:avLst/>
          </a:prstGeom>
          <a:noFill/>
          <a:ln cap="flat" cmpd="sng" w="38100">
            <a:solidFill>
              <a:srgbClr val="02B87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40" name="Google Shape;1140;p122"/>
          <p:cNvPicPr preferRelativeResize="0"/>
          <p:nvPr/>
        </p:nvPicPr>
        <p:blipFill>
          <a:blip r:embed="rId4">
            <a:alphaModFix/>
          </a:blip>
          <a:stretch>
            <a:fillRect/>
          </a:stretch>
        </p:blipFill>
        <p:spPr>
          <a:xfrm>
            <a:off x="6390401" y="1082550"/>
            <a:ext cx="1317525" cy="298825"/>
          </a:xfrm>
          <a:prstGeom prst="rect">
            <a:avLst/>
          </a:prstGeom>
          <a:noFill/>
          <a:ln>
            <a:noFill/>
          </a:ln>
        </p:spPr>
      </p:pic>
      <p:pic>
        <p:nvPicPr>
          <p:cNvPr id="1141" name="Google Shape;1141;p122"/>
          <p:cNvPicPr preferRelativeResize="0"/>
          <p:nvPr/>
        </p:nvPicPr>
        <p:blipFill>
          <a:blip r:embed="rId4">
            <a:alphaModFix/>
          </a:blip>
          <a:stretch>
            <a:fillRect/>
          </a:stretch>
        </p:blipFill>
        <p:spPr>
          <a:xfrm>
            <a:off x="6390401" y="1492125"/>
            <a:ext cx="1317525" cy="298825"/>
          </a:xfrm>
          <a:prstGeom prst="rect">
            <a:avLst/>
          </a:prstGeom>
          <a:noFill/>
          <a:ln>
            <a:noFill/>
          </a:ln>
        </p:spPr>
      </p:pic>
      <p:pic>
        <p:nvPicPr>
          <p:cNvPr id="1142" name="Google Shape;1142;p122"/>
          <p:cNvPicPr preferRelativeResize="0"/>
          <p:nvPr/>
        </p:nvPicPr>
        <p:blipFill>
          <a:blip r:embed="rId4">
            <a:alphaModFix/>
          </a:blip>
          <a:stretch>
            <a:fillRect/>
          </a:stretch>
        </p:blipFill>
        <p:spPr>
          <a:xfrm>
            <a:off x="6390401" y="1901700"/>
            <a:ext cx="1317525" cy="298825"/>
          </a:xfrm>
          <a:prstGeom prst="rect">
            <a:avLst/>
          </a:prstGeom>
          <a:noFill/>
          <a:ln>
            <a:noFill/>
          </a:ln>
        </p:spPr>
      </p:pic>
      <p:pic>
        <p:nvPicPr>
          <p:cNvPr id="1143" name="Google Shape;1143;p122"/>
          <p:cNvPicPr preferRelativeResize="0"/>
          <p:nvPr/>
        </p:nvPicPr>
        <p:blipFill>
          <a:blip r:embed="rId4">
            <a:alphaModFix/>
          </a:blip>
          <a:stretch>
            <a:fillRect/>
          </a:stretch>
        </p:blipFill>
        <p:spPr>
          <a:xfrm>
            <a:off x="6390401" y="2300550"/>
            <a:ext cx="1317525" cy="298825"/>
          </a:xfrm>
          <a:prstGeom prst="rect">
            <a:avLst/>
          </a:prstGeom>
          <a:noFill/>
          <a:ln>
            <a:noFill/>
          </a:ln>
        </p:spPr>
      </p:pic>
      <p:pic>
        <p:nvPicPr>
          <p:cNvPr id="1144" name="Google Shape;1144;p122"/>
          <p:cNvPicPr preferRelativeResize="0"/>
          <p:nvPr/>
        </p:nvPicPr>
        <p:blipFill>
          <a:blip r:embed="rId4">
            <a:alphaModFix/>
          </a:blip>
          <a:stretch>
            <a:fillRect/>
          </a:stretch>
        </p:blipFill>
        <p:spPr>
          <a:xfrm>
            <a:off x="6390401" y="2720850"/>
            <a:ext cx="1317525" cy="298825"/>
          </a:xfrm>
          <a:prstGeom prst="rect">
            <a:avLst/>
          </a:prstGeom>
          <a:noFill/>
          <a:ln>
            <a:noFill/>
          </a:ln>
        </p:spPr>
      </p:pic>
      <p:pic>
        <p:nvPicPr>
          <p:cNvPr id="1145" name="Google Shape;1145;p122"/>
          <p:cNvPicPr preferRelativeResize="0"/>
          <p:nvPr/>
        </p:nvPicPr>
        <p:blipFill>
          <a:blip r:embed="rId4">
            <a:alphaModFix/>
          </a:blip>
          <a:stretch>
            <a:fillRect/>
          </a:stretch>
        </p:blipFill>
        <p:spPr>
          <a:xfrm>
            <a:off x="6390401" y="3141150"/>
            <a:ext cx="1317525" cy="298825"/>
          </a:xfrm>
          <a:prstGeom prst="rect">
            <a:avLst/>
          </a:prstGeom>
          <a:noFill/>
          <a:ln>
            <a:noFill/>
          </a:ln>
        </p:spPr>
      </p:pic>
      <p:pic>
        <p:nvPicPr>
          <p:cNvPr id="1146" name="Google Shape;1146;p122"/>
          <p:cNvPicPr preferRelativeResize="0"/>
          <p:nvPr/>
        </p:nvPicPr>
        <p:blipFill>
          <a:blip r:embed="rId4">
            <a:alphaModFix/>
          </a:blip>
          <a:stretch>
            <a:fillRect/>
          </a:stretch>
        </p:blipFill>
        <p:spPr>
          <a:xfrm>
            <a:off x="6390401" y="3561450"/>
            <a:ext cx="1317525" cy="298825"/>
          </a:xfrm>
          <a:prstGeom prst="rect">
            <a:avLst/>
          </a:prstGeom>
          <a:noFill/>
          <a:ln>
            <a:noFill/>
          </a:ln>
        </p:spPr>
      </p:pic>
      <p:pic>
        <p:nvPicPr>
          <p:cNvPr id="1147" name="Google Shape;1147;p122"/>
          <p:cNvPicPr preferRelativeResize="0"/>
          <p:nvPr/>
        </p:nvPicPr>
        <p:blipFill rotWithShape="1">
          <a:blip r:embed="rId4">
            <a:alphaModFix/>
          </a:blip>
          <a:srcRect b="41445" l="0" r="0" t="0"/>
          <a:stretch/>
        </p:blipFill>
        <p:spPr>
          <a:xfrm>
            <a:off x="6390400" y="3981750"/>
            <a:ext cx="1317525" cy="1749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pic>
        <p:nvPicPr>
          <p:cNvPr id="1153" name="Google Shape;1153;p123"/>
          <p:cNvPicPr preferRelativeResize="0"/>
          <p:nvPr/>
        </p:nvPicPr>
        <p:blipFill rotWithShape="1">
          <a:blip r:embed="rId3">
            <a:alphaModFix/>
          </a:blip>
          <a:srcRect b="0" l="0" r="70303" t="68671"/>
          <a:stretch/>
        </p:blipFill>
        <p:spPr>
          <a:xfrm>
            <a:off x="0" y="1684525"/>
            <a:ext cx="2459078" cy="3458975"/>
          </a:xfrm>
          <a:prstGeom prst="rect">
            <a:avLst/>
          </a:prstGeom>
          <a:noFill/>
          <a:ln>
            <a:noFill/>
          </a:ln>
        </p:spPr>
      </p:pic>
      <p:pic>
        <p:nvPicPr>
          <p:cNvPr id="1154" name="Google Shape;1154;p123"/>
          <p:cNvPicPr preferRelativeResize="0"/>
          <p:nvPr/>
        </p:nvPicPr>
        <p:blipFill rotWithShape="1">
          <a:blip r:embed="rId3">
            <a:alphaModFix/>
          </a:blip>
          <a:srcRect b="83982" l="0" r="0" t="0"/>
          <a:stretch/>
        </p:blipFill>
        <p:spPr>
          <a:xfrm>
            <a:off x="0" y="25"/>
            <a:ext cx="7999549" cy="1708498"/>
          </a:xfrm>
          <a:prstGeom prst="rect">
            <a:avLst/>
          </a:prstGeom>
          <a:noFill/>
          <a:ln>
            <a:noFill/>
          </a:ln>
        </p:spPr>
      </p:pic>
      <p:sp>
        <p:nvSpPr>
          <p:cNvPr id="1155" name="Google Shape;1155;p123"/>
          <p:cNvSpPr/>
          <p:nvPr/>
        </p:nvSpPr>
        <p:spPr>
          <a:xfrm>
            <a:off x="6718200" y="25"/>
            <a:ext cx="2425800" cy="1684500"/>
          </a:xfrm>
          <a:prstGeom prst="rect">
            <a:avLst/>
          </a:prstGeom>
          <a:solidFill>
            <a:srgbClr val="FFC4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123"/>
          <p:cNvSpPr txBox="1"/>
          <p:nvPr/>
        </p:nvSpPr>
        <p:spPr>
          <a:xfrm>
            <a:off x="6718200" y="-11987"/>
            <a:ext cx="2425800" cy="17085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Poppins"/>
                <a:ea typeface="Poppins"/>
                <a:cs typeface="Poppins"/>
                <a:sym typeface="Poppins"/>
              </a:rPr>
              <a:t>Teacher Work Time</a:t>
            </a:r>
            <a:endParaRPr b="1" sz="3300">
              <a:latin typeface="Poppins"/>
              <a:ea typeface="Poppins"/>
              <a:cs typeface="Poppins"/>
              <a:sym typeface="Poppins"/>
            </a:endParaRPr>
          </a:p>
        </p:txBody>
      </p:sp>
      <p:pic>
        <p:nvPicPr>
          <p:cNvPr id="1157" name="Google Shape;1157;p123"/>
          <p:cNvPicPr preferRelativeResize="0"/>
          <p:nvPr/>
        </p:nvPicPr>
        <p:blipFill rotWithShape="1">
          <a:blip r:embed="rId4">
            <a:alphaModFix/>
          </a:blip>
          <a:srcRect b="5500" l="31553" r="0" t="69833"/>
          <a:stretch/>
        </p:blipFill>
        <p:spPr>
          <a:xfrm>
            <a:off x="2546700" y="1828930"/>
            <a:ext cx="6597300" cy="3170156"/>
          </a:xfrm>
          <a:prstGeom prst="rect">
            <a:avLst/>
          </a:prstGeom>
          <a:noFill/>
          <a:ln>
            <a:noFill/>
          </a:ln>
        </p:spPr>
      </p:pic>
      <p:sp>
        <p:nvSpPr>
          <p:cNvPr id="1158" name="Google Shape;1158;p123"/>
          <p:cNvSpPr txBox="1"/>
          <p:nvPr/>
        </p:nvSpPr>
        <p:spPr>
          <a:xfrm>
            <a:off x="7697475" y="3234050"/>
            <a:ext cx="9966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000">
                <a:latin typeface="Caveat"/>
                <a:ea typeface="Caveat"/>
                <a:cs typeface="Caveat"/>
                <a:sym typeface="Caveat"/>
              </a:rPr>
              <a:t>9/14</a:t>
            </a:r>
            <a:endParaRPr b="1" sz="3000">
              <a:latin typeface="Caveat"/>
              <a:ea typeface="Caveat"/>
              <a:cs typeface="Caveat"/>
              <a:sym typeface="Cavea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63" name="Shape 1163"/>
        <p:cNvGrpSpPr/>
        <p:nvPr/>
      </p:nvGrpSpPr>
      <p:grpSpPr>
        <a:xfrm>
          <a:off x="0" y="0"/>
          <a:ext cx="0" cy="0"/>
          <a:chOff x="0" y="0"/>
          <a:chExt cx="0" cy="0"/>
        </a:xfrm>
      </p:grpSpPr>
      <p:pic>
        <p:nvPicPr>
          <p:cNvPr descr="A third grade teacher talks about getting started and the amazing growth her students have seen since reading with Amira." id="1164" name="Google Shape;1164;p124" title="Third Grade Teacher on How Amira has Grown Her Readers">
            <a:hlinkClick r:id="rId3"/>
          </p:cNvPr>
          <p:cNvPicPr preferRelativeResize="0"/>
          <p:nvPr/>
        </p:nvPicPr>
        <p:blipFill>
          <a:blip r:embed="rId4">
            <a:alphaModFix/>
          </a:blip>
          <a:stretch>
            <a:fillRect/>
          </a:stretch>
        </p:blipFill>
        <p:spPr>
          <a:xfrm>
            <a:off x="152400" y="152400"/>
            <a:ext cx="8873066" cy="4991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4"/>
                                        </p:tgtEl>
                                        <p:attrNameLst>
                                          <p:attrName>style.visibility</p:attrName>
                                        </p:attrNameLst>
                                      </p:cBhvr>
                                      <p:to>
                                        <p:strVal val="visible"/>
                                      </p:to>
                                    </p:set>
                                    <p:animEffect filter="fade" transition="in">
                                      <p:cBhvr>
                                        <p:cTn dur="1000"/>
                                        <p:tgtEl>
                                          <p:spTgt spid="1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9" name="Shape 1169"/>
        <p:cNvGrpSpPr/>
        <p:nvPr/>
      </p:nvGrpSpPr>
      <p:grpSpPr>
        <a:xfrm>
          <a:off x="0" y="0"/>
          <a:ext cx="0" cy="0"/>
          <a:chOff x="0" y="0"/>
          <a:chExt cx="0" cy="0"/>
        </a:xfrm>
      </p:grpSpPr>
      <p:pic>
        <p:nvPicPr>
          <p:cNvPr id="1170" name="Google Shape;1170;p125"/>
          <p:cNvPicPr preferRelativeResize="0"/>
          <p:nvPr/>
        </p:nvPicPr>
        <p:blipFill rotWithShape="1">
          <a:blip r:embed="rId3">
            <a:alphaModFix/>
          </a:blip>
          <a:srcRect b="0" l="0" r="70303" t="68671"/>
          <a:stretch/>
        </p:blipFill>
        <p:spPr>
          <a:xfrm>
            <a:off x="0" y="1684525"/>
            <a:ext cx="2459078" cy="3458975"/>
          </a:xfrm>
          <a:prstGeom prst="rect">
            <a:avLst/>
          </a:prstGeom>
          <a:noFill/>
          <a:ln>
            <a:noFill/>
          </a:ln>
        </p:spPr>
      </p:pic>
      <p:pic>
        <p:nvPicPr>
          <p:cNvPr id="1171" name="Google Shape;1171;p125"/>
          <p:cNvPicPr preferRelativeResize="0"/>
          <p:nvPr/>
        </p:nvPicPr>
        <p:blipFill rotWithShape="1">
          <a:blip r:embed="rId3">
            <a:alphaModFix/>
          </a:blip>
          <a:srcRect b="83982" l="0" r="0" t="0"/>
          <a:stretch/>
        </p:blipFill>
        <p:spPr>
          <a:xfrm>
            <a:off x="0" y="25"/>
            <a:ext cx="7887187" cy="1684500"/>
          </a:xfrm>
          <a:prstGeom prst="rect">
            <a:avLst/>
          </a:prstGeom>
          <a:noFill/>
          <a:ln>
            <a:noFill/>
          </a:ln>
        </p:spPr>
      </p:pic>
      <p:sp>
        <p:nvSpPr>
          <p:cNvPr id="1172" name="Google Shape;1172;p125"/>
          <p:cNvSpPr/>
          <p:nvPr/>
        </p:nvSpPr>
        <p:spPr>
          <a:xfrm>
            <a:off x="6718200" y="25"/>
            <a:ext cx="2425800" cy="1684500"/>
          </a:xfrm>
          <a:prstGeom prst="rect">
            <a:avLst/>
          </a:prstGeom>
          <a:solidFill>
            <a:srgbClr val="FFC4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125"/>
          <p:cNvSpPr txBox="1"/>
          <p:nvPr/>
        </p:nvSpPr>
        <p:spPr>
          <a:xfrm>
            <a:off x="6718200" y="11113"/>
            <a:ext cx="2425800" cy="16623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latin typeface="Poppins"/>
                <a:ea typeface="Poppins"/>
                <a:cs typeface="Poppins"/>
                <a:sym typeface="Poppins"/>
              </a:rPr>
              <a:t>Teacher Work </a:t>
            </a:r>
            <a:endParaRPr b="1" sz="3200">
              <a:latin typeface="Poppins"/>
              <a:ea typeface="Poppins"/>
              <a:cs typeface="Poppins"/>
              <a:sym typeface="Poppins"/>
            </a:endParaRPr>
          </a:p>
          <a:p>
            <a:pPr indent="0" lvl="0" marL="0" rtl="0" algn="ctr">
              <a:spcBef>
                <a:spcPts val="0"/>
              </a:spcBef>
              <a:spcAft>
                <a:spcPts val="0"/>
              </a:spcAft>
              <a:buNone/>
            </a:pPr>
            <a:r>
              <a:rPr b="1" lang="en-US" sz="3200">
                <a:latin typeface="Poppins"/>
                <a:ea typeface="Poppins"/>
                <a:cs typeface="Poppins"/>
                <a:sym typeface="Poppins"/>
              </a:rPr>
              <a:t>Time</a:t>
            </a:r>
            <a:endParaRPr b="1" sz="3200">
              <a:latin typeface="Poppins"/>
              <a:ea typeface="Poppins"/>
              <a:cs typeface="Poppins"/>
              <a:sym typeface="Poppins"/>
            </a:endParaRPr>
          </a:p>
        </p:txBody>
      </p:sp>
      <p:pic>
        <p:nvPicPr>
          <p:cNvPr id="1174" name="Google Shape;1174;p125"/>
          <p:cNvPicPr preferRelativeResize="0"/>
          <p:nvPr/>
        </p:nvPicPr>
        <p:blipFill rotWithShape="1">
          <a:blip r:embed="rId4">
            <a:alphaModFix/>
          </a:blip>
          <a:srcRect b="0" l="5327" r="26366" t="0"/>
          <a:stretch/>
        </p:blipFill>
        <p:spPr>
          <a:xfrm>
            <a:off x="2546700" y="2089400"/>
            <a:ext cx="6597300" cy="264922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9" name="Shape 1179"/>
        <p:cNvGrpSpPr/>
        <p:nvPr/>
      </p:nvGrpSpPr>
      <p:grpSpPr>
        <a:xfrm>
          <a:off x="0" y="0"/>
          <a:ext cx="0" cy="0"/>
          <a:chOff x="0" y="0"/>
          <a:chExt cx="0" cy="0"/>
        </a:xfrm>
      </p:grpSpPr>
      <p:sp>
        <p:nvSpPr>
          <p:cNvPr id="1180" name="Google Shape;1180;p126"/>
          <p:cNvSpPr txBox="1"/>
          <p:nvPr>
            <p:ph type="ctrTitle"/>
          </p:nvPr>
        </p:nvSpPr>
        <p:spPr>
          <a:xfrm>
            <a:off x="311708" y="744575"/>
            <a:ext cx="8520600" cy="789600"/>
          </a:xfrm>
          <a:prstGeom prst="rect">
            <a:avLst/>
          </a:prstGeom>
        </p:spPr>
        <p:txBody>
          <a:bodyPr anchorCtr="0" anchor="b" bIns="34275" lIns="68575" spcFirstLastPara="1" rIns="68575" wrap="square" tIns="34275">
            <a:spAutoFit/>
          </a:bodyPr>
          <a:lstStyle/>
          <a:p>
            <a:pPr indent="0" lvl="0" marL="0" rtl="0" algn="ctr">
              <a:spcBef>
                <a:spcPts val="0"/>
              </a:spcBef>
              <a:spcAft>
                <a:spcPts val="0"/>
              </a:spcAft>
              <a:buNone/>
            </a:pPr>
            <a:r>
              <a:t/>
            </a:r>
            <a:endParaRPr/>
          </a:p>
        </p:txBody>
      </p:sp>
      <p:sp>
        <p:nvSpPr>
          <p:cNvPr id="1181" name="Google Shape;1181;p126"/>
          <p:cNvSpPr txBox="1"/>
          <p:nvPr>
            <p:ph idx="1" type="subTitle"/>
          </p:nvPr>
        </p:nvSpPr>
        <p:spPr>
          <a:xfrm>
            <a:off x="311700" y="2834125"/>
            <a:ext cx="8520600" cy="792600"/>
          </a:xfrm>
          <a:prstGeom prst="rect">
            <a:avLst/>
          </a:prstGeom>
        </p:spPr>
        <p:txBody>
          <a:bodyPr anchorCtr="0" anchor="t" bIns="34275" lIns="68575" spcFirstLastPara="1" rIns="68575" wrap="square" tIns="34275">
            <a:normAutofit/>
          </a:bodyPr>
          <a:lstStyle/>
          <a:p>
            <a:pPr indent="0" lvl="0" marL="0" rtl="0" algn="ctr">
              <a:spcBef>
                <a:spcPts val="0"/>
              </a:spcBef>
              <a:spcAft>
                <a:spcPts val="0"/>
              </a:spcAft>
              <a:buNone/>
            </a:pPr>
            <a:r>
              <a:t/>
            </a:r>
            <a:endParaRPr/>
          </a:p>
        </p:txBody>
      </p:sp>
      <p:pic>
        <p:nvPicPr>
          <p:cNvPr id="1182" name="Google Shape;1182;p126"/>
          <p:cNvPicPr preferRelativeResize="0"/>
          <p:nvPr/>
        </p:nvPicPr>
        <p:blipFill rotWithShape="1">
          <a:blip r:embed="rId3">
            <a:alphaModFix/>
          </a:blip>
          <a:srcRect b="3859" l="0" r="0" t="-3860"/>
          <a:stretch/>
        </p:blipFill>
        <p:spPr>
          <a:xfrm>
            <a:off x="0" y="-9"/>
            <a:ext cx="9144003" cy="4938119"/>
          </a:xfrm>
          <a:prstGeom prst="rect">
            <a:avLst/>
          </a:prstGeom>
          <a:noFill/>
          <a:ln>
            <a:noFill/>
          </a:ln>
        </p:spPr>
      </p:pic>
      <p:sp>
        <p:nvSpPr>
          <p:cNvPr id="1183" name="Google Shape;1183;p126"/>
          <p:cNvSpPr txBox="1"/>
          <p:nvPr/>
        </p:nvSpPr>
        <p:spPr>
          <a:xfrm>
            <a:off x="1563950" y="3489800"/>
            <a:ext cx="62484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300">
                <a:latin typeface="Poppins SemiBold"/>
                <a:ea typeface="Poppins SemiBold"/>
                <a:cs typeface="Poppins SemiBold"/>
                <a:sym typeface="Poppins SemiBold"/>
              </a:rPr>
              <a:t>“My Champion!”</a:t>
            </a:r>
            <a:endParaRPr sz="3300">
              <a:latin typeface="Poppins SemiBold"/>
              <a:ea typeface="Poppins SemiBold"/>
              <a:cs typeface="Poppins SemiBold"/>
              <a:sym typeface="Poppins SemiBo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sp>
        <p:nvSpPr>
          <p:cNvPr id="1188" name="Google Shape;1188;p127"/>
          <p:cNvSpPr/>
          <p:nvPr/>
        </p:nvSpPr>
        <p:spPr>
          <a:xfrm>
            <a:off x="0" y="0"/>
            <a:ext cx="9144000" cy="5143500"/>
          </a:xfrm>
          <a:prstGeom prst="rect">
            <a:avLst/>
          </a:prstGeom>
          <a:solidFill>
            <a:srgbClr val="0CBBB6"/>
          </a:solidFill>
          <a:ln cap="flat" cmpd="sng" w="9525">
            <a:solidFill>
              <a:srgbClr val="0CBBB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89" name="Google Shape;1189;p127"/>
          <p:cNvPicPr preferRelativeResize="0"/>
          <p:nvPr/>
        </p:nvPicPr>
        <p:blipFill>
          <a:blip r:embed="rId3">
            <a:alphaModFix/>
          </a:blip>
          <a:stretch>
            <a:fillRect/>
          </a:stretch>
        </p:blipFill>
        <p:spPr>
          <a:xfrm>
            <a:off x="8414274" y="4455913"/>
            <a:ext cx="729724" cy="687586"/>
          </a:xfrm>
          <a:prstGeom prst="rect">
            <a:avLst/>
          </a:prstGeom>
          <a:noFill/>
          <a:ln>
            <a:noFill/>
          </a:ln>
        </p:spPr>
      </p:pic>
      <p:sp>
        <p:nvSpPr>
          <p:cNvPr id="1190" name="Google Shape;1190;p127"/>
          <p:cNvSpPr/>
          <p:nvPr/>
        </p:nvSpPr>
        <p:spPr>
          <a:xfrm>
            <a:off x="0" y="0"/>
            <a:ext cx="5127900" cy="5143500"/>
          </a:xfrm>
          <a:prstGeom prst="rtTriangle">
            <a:avLst/>
          </a:prstGeom>
          <a:solidFill>
            <a:srgbClr val="90ECE4"/>
          </a:solidFill>
          <a:ln cap="flat" cmpd="sng" w="9525">
            <a:solidFill>
              <a:srgbClr val="90E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127"/>
          <p:cNvSpPr txBox="1"/>
          <p:nvPr/>
        </p:nvSpPr>
        <p:spPr>
          <a:xfrm>
            <a:off x="3240250" y="298050"/>
            <a:ext cx="5610000" cy="4340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9000">
                <a:solidFill>
                  <a:srgbClr val="FFFFFF"/>
                </a:solidFill>
                <a:latin typeface="Poppins"/>
                <a:ea typeface="Poppins"/>
                <a:cs typeface="Poppins"/>
                <a:sym typeface="Poppins"/>
              </a:rPr>
              <a:t>We’re here to help!</a:t>
            </a:r>
            <a:endParaRPr b="1" sz="9000">
              <a:solidFill>
                <a:srgbClr val="FFFFFF"/>
              </a:solidFill>
              <a:latin typeface="Poppins"/>
              <a:ea typeface="Poppins"/>
              <a:cs typeface="Poppins"/>
              <a:sym typeface="Poppins"/>
            </a:endParaRPr>
          </a:p>
        </p:txBody>
      </p:sp>
      <p:pic>
        <p:nvPicPr>
          <p:cNvPr id="1192" name="Google Shape;1192;p127"/>
          <p:cNvPicPr preferRelativeResize="0"/>
          <p:nvPr/>
        </p:nvPicPr>
        <p:blipFill rotWithShape="1">
          <a:blip r:embed="rId4">
            <a:alphaModFix/>
          </a:blip>
          <a:srcRect b="33096" l="0" r="0" t="0"/>
          <a:stretch/>
        </p:blipFill>
        <p:spPr>
          <a:xfrm>
            <a:off x="561050" y="371400"/>
            <a:ext cx="2459000" cy="477209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74"/>
          <p:cNvSpPr/>
          <p:nvPr/>
        </p:nvSpPr>
        <p:spPr>
          <a:xfrm>
            <a:off x="0" y="795900"/>
            <a:ext cx="9144000" cy="4347600"/>
          </a:xfrm>
          <a:prstGeom prst="rect">
            <a:avLst/>
          </a:prstGeom>
          <a:solidFill>
            <a:srgbClr val="CC68E5"/>
          </a:solidFill>
          <a:ln cap="flat" cmpd="sng" w="9525">
            <a:solidFill>
              <a:srgbClr val="CC68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74"/>
          <p:cNvSpPr/>
          <p:nvPr/>
        </p:nvSpPr>
        <p:spPr>
          <a:xfrm flipH="1">
            <a:off x="2739600" y="795900"/>
            <a:ext cx="6404400" cy="4347600"/>
          </a:xfrm>
          <a:prstGeom prst="rtTriangle">
            <a:avLst/>
          </a:prstGeom>
          <a:solidFill>
            <a:srgbClr val="9621AD"/>
          </a:solidFill>
          <a:ln cap="flat" cmpd="sng" w="9525">
            <a:solidFill>
              <a:srgbClr val="9621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2" name="Google Shape;652;p74"/>
          <p:cNvPicPr preferRelativeResize="0"/>
          <p:nvPr/>
        </p:nvPicPr>
        <p:blipFill>
          <a:blip r:embed="rId3">
            <a:alphaModFix/>
          </a:blip>
          <a:stretch>
            <a:fillRect/>
          </a:stretch>
        </p:blipFill>
        <p:spPr>
          <a:xfrm>
            <a:off x="8414274" y="4455913"/>
            <a:ext cx="729724" cy="687586"/>
          </a:xfrm>
          <a:prstGeom prst="rect">
            <a:avLst/>
          </a:prstGeom>
          <a:noFill/>
          <a:ln>
            <a:noFill/>
          </a:ln>
        </p:spPr>
      </p:pic>
      <p:sp>
        <p:nvSpPr>
          <p:cNvPr id="653" name="Google Shape;653;p74"/>
          <p:cNvSpPr/>
          <p:nvPr/>
        </p:nvSpPr>
        <p:spPr>
          <a:xfrm>
            <a:off x="0" y="-12500"/>
            <a:ext cx="9144000" cy="121500"/>
          </a:xfrm>
          <a:prstGeom prst="rect">
            <a:avLst/>
          </a:prstGeom>
          <a:solidFill>
            <a:srgbClr val="05ACE9"/>
          </a:solidFill>
          <a:ln cap="flat" cmpd="sng" w="9525">
            <a:solidFill>
              <a:srgbClr val="05ACE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74"/>
          <p:cNvSpPr txBox="1"/>
          <p:nvPr/>
        </p:nvSpPr>
        <p:spPr>
          <a:xfrm>
            <a:off x="338250" y="166700"/>
            <a:ext cx="8467500" cy="57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000">
                <a:latin typeface="Montserrat"/>
                <a:ea typeface="Montserrat"/>
                <a:cs typeface="Montserrat"/>
                <a:sym typeface="Montserrat"/>
              </a:rPr>
              <a:t>I’m ______!</a:t>
            </a:r>
            <a:endParaRPr b="1" sz="3000">
              <a:solidFill>
                <a:srgbClr val="9621AD"/>
              </a:solidFill>
              <a:latin typeface="Montserrat"/>
              <a:ea typeface="Montserrat"/>
              <a:cs typeface="Montserrat"/>
              <a:sym typeface="Montserrat"/>
            </a:endParaRPr>
          </a:p>
        </p:txBody>
      </p:sp>
      <p:sp>
        <p:nvSpPr>
          <p:cNvPr id="655" name="Google Shape;655;p74"/>
          <p:cNvSpPr txBox="1"/>
          <p:nvPr/>
        </p:nvSpPr>
        <p:spPr>
          <a:xfrm>
            <a:off x="650500" y="1951475"/>
            <a:ext cx="41601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200">
                <a:solidFill>
                  <a:schemeClr val="lt1"/>
                </a:solidFill>
                <a:latin typeface="Poppins Medium"/>
                <a:ea typeface="Poppins Medium"/>
                <a:cs typeface="Poppins Medium"/>
                <a:sym typeface="Poppins Medium"/>
              </a:rPr>
              <a:t>I can help you with all things Amira!</a:t>
            </a:r>
            <a:endParaRPr sz="3200">
              <a:solidFill>
                <a:schemeClr val="lt1"/>
              </a:solidFill>
              <a:latin typeface="Poppins Medium"/>
              <a:ea typeface="Poppins Medium"/>
              <a:cs typeface="Poppins Medium"/>
              <a:sym typeface="Poppins Medium"/>
            </a:endParaRPr>
          </a:p>
        </p:txBody>
      </p:sp>
      <p:pic>
        <p:nvPicPr>
          <p:cNvPr id="656" name="Google Shape;656;p74"/>
          <p:cNvPicPr preferRelativeResize="0"/>
          <p:nvPr/>
        </p:nvPicPr>
        <p:blipFill rotWithShape="1">
          <a:blip r:embed="rId4">
            <a:alphaModFix/>
          </a:blip>
          <a:srcRect b="592" l="0" r="0" t="583"/>
          <a:stretch/>
        </p:blipFill>
        <p:spPr>
          <a:xfrm>
            <a:off x="5109663" y="1291525"/>
            <a:ext cx="3201900" cy="3164400"/>
          </a:xfrm>
          <a:prstGeom prst="ellipse">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7" name="Shape 1197"/>
        <p:cNvGrpSpPr/>
        <p:nvPr/>
      </p:nvGrpSpPr>
      <p:grpSpPr>
        <a:xfrm>
          <a:off x="0" y="0"/>
          <a:ext cx="0" cy="0"/>
          <a:chOff x="0" y="0"/>
          <a:chExt cx="0" cy="0"/>
        </a:xfrm>
      </p:grpSpPr>
      <p:sp>
        <p:nvSpPr>
          <p:cNvPr id="1198" name="Google Shape;1198;p128"/>
          <p:cNvSpPr txBox="1"/>
          <p:nvPr>
            <p:ph type="ctrTitle"/>
          </p:nvPr>
        </p:nvSpPr>
        <p:spPr>
          <a:xfrm>
            <a:off x="311708" y="744575"/>
            <a:ext cx="8520600" cy="789600"/>
          </a:xfrm>
          <a:prstGeom prst="rect">
            <a:avLst/>
          </a:prstGeom>
        </p:spPr>
        <p:txBody>
          <a:bodyPr anchorCtr="0" anchor="b" bIns="34275" lIns="68575" spcFirstLastPara="1" rIns="68575" wrap="square" tIns="34275">
            <a:spAutoFit/>
          </a:bodyPr>
          <a:lstStyle/>
          <a:p>
            <a:pPr indent="0" lvl="0" marL="0" rtl="0" algn="ctr">
              <a:spcBef>
                <a:spcPts val="0"/>
              </a:spcBef>
              <a:spcAft>
                <a:spcPts val="0"/>
              </a:spcAft>
              <a:buNone/>
            </a:pPr>
            <a:r>
              <a:rPr lang="en-US"/>
              <a:t>chat</a:t>
            </a:r>
            <a:endParaRPr/>
          </a:p>
        </p:txBody>
      </p:sp>
      <p:sp>
        <p:nvSpPr>
          <p:cNvPr id="1199" name="Google Shape;1199;p128"/>
          <p:cNvSpPr txBox="1"/>
          <p:nvPr>
            <p:ph idx="1" type="subTitle"/>
          </p:nvPr>
        </p:nvSpPr>
        <p:spPr>
          <a:xfrm>
            <a:off x="311700" y="2834125"/>
            <a:ext cx="8520600" cy="792600"/>
          </a:xfrm>
          <a:prstGeom prst="rect">
            <a:avLst/>
          </a:prstGeom>
        </p:spPr>
        <p:txBody>
          <a:bodyPr anchorCtr="0" anchor="t" bIns="34275" lIns="68575" spcFirstLastPara="1" rIns="68575" wrap="square" tIns="34275">
            <a:normAutofit/>
          </a:bodyPr>
          <a:lstStyle/>
          <a:p>
            <a:pPr indent="0" lvl="0" marL="0" rtl="0" algn="ctr">
              <a:spcBef>
                <a:spcPts val="0"/>
              </a:spcBef>
              <a:spcAft>
                <a:spcPts val="0"/>
              </a:spcAft>
              <a:buNone/>
            </a:pPr>
            <a:r>
              <a:t/>
            </a:r>
            <a:endParaRPr/>
          </a:p>
        </p:txBody>
      </p:sp>
      <p:pic>
        <p:nvPicPr>
          <p:cNvPr id="1200" name="Google Shape;1200;p128"/>
          <p:cNvPicPr preferRelativeResize="0"/>
          <p:nvPr/>
        </p:nvPicPr>
        <p:blipFill>
          <a:blip r:embed="rId3">
            <a:alphaModFix/>
          </a:blip>
          <a:stretch>
            <a:fillRect/>
          </a:stretch>
        </p:blipFill>
        <p:spPr>
          <a:xfrm>
            <a:off x="11875" y="0"/>
            <a:ext cx="9120251" cy="5143501"/>
          </a:xfrm>
          <a:prstGeom prst="rect">
            <a:avLst/>
          </a:prstGeom>
          <a:noFill/>
          <a:ln>
            <a:noFill/>
          </a:ln>
        </p:spPr>
      </p:pic>
      <p:sp>
        <p:nvSpPr>
          <p:cNvPr id="1201" name="Google Shape;1201;p128"/>
          <p:cNvSpPr/>
          <p:nvPr/>
        </p:nvSpPr>
        <p:spPr>
          <a:xfrm>
            <a:off x="8226825" y="4256950"/>
            <a:ext cx="905400" cy="792600"/>
          </a:xfrm>
          <a:prstGeom prst="rect">
            <a:avLst/>
          </a:prstGeom>
          <a:noFill/>
          <a:ln cap="flat" cmpd="sng" w="38100">
            <a:solidFill>
              <a:srgbClr val="02B87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6" name="Shape 1206"/>
        <p:cNvGrpSpPr/>
        <p:nvPr/>
      </p:nvGrpSpPr>
      <p:grpSpPr>
        <a:xfrm>
          <a:off x="0" y="0"/>
          <a:ext cx="0" cy="0"/>
          <a:chOff x="0" y="0"/>
          <a:chExt cx="0" cy="0"/>
        </a:xfrm>
      </p:grpSpPr>
      <p:sp>
        <p:nvSpPr>
          <p:cNvPr id="1207" name="Google Shape;1207;p129"/>
          <p:cNvSpPr txBox="1"/>
          <p:nvPr>
            <p:ph idx="1" type="body"/>
          </p:nvPr>
        </p:nvSpPr>
        <p:spPr>
          <a:xfrm>
            <a:off x="256025" y="913481"/>
            <a:ext cx="8679600" cy="8979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rPr lang="en-US" sz="4300">
                <a:latin typeface="Poppins ExtraBold"/>
                <a:ea typeface="Poppins ExtraBold"/>
                <a:cs typeface="Poppins ExtraBold"/>
                <a:sym typeface="Poppins ExtraBold"/>
              </a:rPr>
              <a:t>support@amiralearning.com</a:t>
            </a:r>
            <a:endParaRPr sz="4300">
              <a:latin typeface="Poppins ExtraBold"/>
              <a:ea typeface="Poppins ExtraBold"/>
              <a:cs typeface="Poppins ExtraBold"/>
              <a:sym typeface="Poppins ExtraBold"/>
            </a:endParaRPr>
          </a:p>
        </p:txBody>
      </p:sp>
      <p:pic>
        <p:nvPicPr>
          <p:cNvPr id="1208" name="Google Shape;1208;p129"/>
          <p:cNvPicPr preferRelativeResize="0"/>
          <p:nvPr/>
        </p:nvPicPr>
        <p:blipFill>
          <a:blip r:embed="rId3">
            <a:alphaModFix/>
          </a:blip>
          <a:stretch>
            <a:fillRect/>
          </a:stretch>
        </p:blipFill>
        <p:spPr>
          <a:xfrm>
            <a:off x="2857525" y="2180161"/>
            <a:ext cx="1511700" cy="1511700"/>
          </a:xfrm>
          <a:prstGeom prst="rect">
            <a:avLst/>
          </a:prstGeom>
          <a:noFill/>
          <a:ln>
            <a:noFill/>
          </a:ln>
        </p:spPr>
      </p:pic>
      <p:pic>
        <p:nvPicPr>
          <p:cNvPr id="1209" name="Google Shape;1209;p129"/>
          <p:cNvPicPr preferRelativeResize="0"/>
          <p:nvPr/>
        </p:nvPicPr>
        <p:blipFill>
          <a:blip r:embed="rId4">
            <a:alphaModFix/>
          </a:blip>
          <a:stretch>
            <a:fillRect/>
          </a:stretch>
        </p:blipFill>
        <p:spPr>
          <a:xfrm>
            <a:off x="5028600" y="2408439"/>
            <a:ext cx="1055124" cy="1055124"/>
          </a:xfrm>
          <a:prstGeom prst="rect">
            <a:avLst/>
          </a:prstGeom>
          <a:noFill/>
          <a:ln>
            <a:noFill/>
          </a:ln>
        </p:spPr>
      </p:pic>
      <p:sp>
        <p:nvSpPr>
          <p:cNvPr id="1210" name="Google Shape;1210;p129"/>
          <p:cNvSpPr txBox="1"/>
          <p:nvPr/>
        </p:nvSpPr>
        <p:spPr>
          <a:xfrm>
            <a:off x="2613225" y="3484300"/>
            <a:ext cx="287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latin typeface="Montserrat"/>
                <a:ea typeface="Montserrat"/>
                <a:cs typeface="Montserrat"/>
                <a:sym typeface="Montserrat"/>
              </a:rPr>
              <a:t>@AmiraLearning</a:t>
            </a:r>
            <a:endParaRPr>
              <a:solidFill>
                <a:schemeClr val="lt1"/>
              </a:solidFill>
              <a:latin typeface="Montserrat"/>
              <a:ea typeface="Montserrat"/>
              <a:cs typeface="Montserrat"/>
              <a:sym typeface="Montserrat"/>
            </a:endParaRPr>
          </a:p>
        </p:txBody>
      </p:sp>
      <p:sp>
        <p:nvSpPr>
          <p:cNvPr id="1211" name="Google Shape;1211;p129"/>
          <p:cNvSpPr txBox="1"/>
          <p:nvPr/>
        </p:nvSpPr>
        <p:spPr>
          <a:xfrm>
            <a:off x="4700925" y="3484300"/>
            <a:ext cx="287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latin typeface="Montserrat"/>
                <a:ea typeface="Montserrat"/>
                <a:cs typeface="Montserrat"/>
                <a:sym typeface="Montserrat"/>
              </a:rPr>
              <a:t>@Amira_Learning</a:t>
            </a:r>
            <a:endParaRPr>
              <a:solidFill>
                <a:schemeClr val="lt1"/>
              </a:solidFill>
              <a:latin typeface="Montserrat"/>
              <a:ea typeface="Montserrat"/>
              <a:cs typeface="Montserrat"/>
              <a:sym typeface="Montserrat"/>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sp>
        <p:nvSpPr>
          <p:cNvPr id="1217" name="Google Shape;1217;p130"/>
          <p:cNvSpPr txBox="1"/>
          <p:nvPr>
            <p:ph type="title"/>
          </p:nvPr>
        </p:nvSpPr>
        <p:spPr>
          <a:xfrm>
            <a:off x="256032" y="255833"/>
            <a:ext cx="8888100" cy="484800"/>
          </a:xfrm>
          <a:prstGeom prst="rect">
            <a:avLst/>
          </a:prstGeom>
        </p:spPr>
        <p:txBody>
          <a:bodyPr anchorCtr="0" anchor="t" bIns="34275" lIns="68575" spcFirstLastPara="1" rIns="68575" wrap="square" tIns="34275">
            <a:spAutoFit/>
          </a:bodyPr>
          <a:lstStyle/>
          <a:p>
            <a:pPr indent="0" lvl="0" marL="0" rtl="0" algn="l">
              <a:spcBef>
                <a:spcPts val="0"/>
              </a:spcBef>
              <a:spcAft>
                <a:spcPts val="0"/>
              </a:spcAft>
              <a:buNone/>
            </a:pPr>
            <a:r>
              <a:rPr lang="en-US">
                <a:latin typeface="Poppins"/>
                <a:ea typeface="Poppins"/>
                <a:cs typeface="Poppins"/>
                <a:sym typeface="Poppins"/>
              </a:rPr>
              <a:t>Next steps</a:t>
            </a:r>
            <a:endParaRPr>
              <a:latin typeface="Poppins"/>
              <a:ea typeface="Poppins"/>
              <a:cs typeface="Poppins"/>
              <a:sym typeface="Poppins"/>
            </a:endParaRPr>
          </a:p>
        </p:txBody>
      </p:sp>
      <p:sp>
        <p:nvSpPr>
          <p:cNvPr id="1218" name="Google Shape;1218;p130"/>
          <p:cNvSpPr txBox="1"/>
          <p:nvPr/>
        </p:nvSpPr>
        <p:spPr>
          <a:xfrm>
            <a:off x="566900" y="2085600"/>
            <a:ext cx="18666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400">
                <a:latin typeface="Poppins"/>
                <a:ea typeface="Poppins"/>
                <a:cs typeface="Poppins"/>
                <a:sym typeface="Poppins"/>
              </a:rPr>
              <a:t>LaunchAmira!</a:t>
            </a:r>
            <a:endParaRPr sz="3400">
              <a:latin typeface="Poppins"/>
              <a:ea typeface="Poppins"/>
              <a:cs typeface="Poppins"/>
              <a:sym typeface="Poppins"/>
            </a:endParaRPr>
          </a:p>
        </p:txBody>
      </p:sp>
      <p:sp>
        <p:nvSpPr>
          <p:cNvPr id="1219" name="Google Shape;1219;p130"/>
          <p:cNvSpPr txBox="1"/>
          <p:nvPr/>
        </p:nvSpPr>
        <p:spPr>
          <a:xfrm>
            <a:off x="3567600" y="1562400"/>
            <a:ext cx="1866600" cy="227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400">
                <a:latin typeface="Poppins"/>
                <a:ea typeface="Poppins"/>
                <a:cs typeface="Poppins"/>
                <a:sym typeface="Poppins"/>
              </a:rPr>
              <a:t>Read 2 stories every day.</a:t>
            </a:r>
            <a:endParaRPr sz="3400">
              <a:latin typeface="Poppins"/>
              <a:ea typeface="Poppins"/>
              <a:cs typeface="Poppins"/>
              <a:sym typeface="Poppins"/>
            </a:endParaRPr>
          </a:p>
        </p:txBody>
      </p:sp>
      <p:sp>
        <p:nvSpPr>
          <p:cNvPr id="1220" name="Google Shape;1220;p130"/>
          <p:cNvSpPr txBox="1"/>
          <p:nvPr/>
        </p:nvSpPr>
        <p:spPr>
          <a:xfrm>
            <a:off x="6568300" y="1749675"/>
            <a:ext cx="2184000" cy="17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400">
                <a:latin typeface="Poppins"/>
                <a:ea typeface="Poppins"/>
                <a:cs typeface="Poppins"/>
                <a:sym typeface="Poppins"/>
              </a:rPr>
              <a:t>Explore your reports.</a:t>
            </a:r>
            <a:endParaRPr sz="3400">
              <a:latin typeface="Poppins"/>
              <a:ea typeface="Poppins"/>
              <a:cs typeface="Poppins"/>
              <a:sym typeface="Poppins"/>
            </a:endParaRPr>
          </a:p>
        </p:txBody>
      </p:sp>
      <p:sp>
        <p:nvSpPr>
          <p:cNvPr id="1221" name="Google Shape;1221;p130"/>
          <p:cNvSpPr/>
          <p:nvPr/>
        </p:nvSpPr>
        <p:spPr>
          <a:xfrm>
            <a:off x="2723850" y="2226075"/>
            <a:ext cx="843900" cy="801900"/>
          </a:xfrm>
          <a:prstGeom prst="chevron">
            <a:avLst>
              <a:gd fmla="val 50000" name="adj"/>
            </a:avLst>
          </a:prstGeom>
          <a:solidFill>
            <a:srgbClr val="8629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130"/>
          <p:cNvSpPr/>
          <p:nvPr/>
        </p:nvSpPr>
        <p:spPr>
          <a:xfrm>
            <a:off x="5724400" y="2226075"/>
            <a:ext cx="843900" cy="801900"/>
          </a:xfrm>
          <a:prstGeom prst="chevron">
            <a:avLst>
              <a:gd fmla="val 50000" name="adj"/>
            </a:avLst>
          </a:prstGeom>
          <a:solidFill>
            <a:srgbClr val="F297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sp>
        <p:nvSpPr>
          <p:cNvPr id="1228" name="Google Shape;1228;p131"/>
          <p:cNvSpPr txBox="1"/>
          <p:nvPr>
            <p:ph type="ctrTitle"/>
          </p:nvPr>
        </p:nvSpPr>
        <p:spPr>
          <a:xfrm>
            <a:off x="311708" y="744575"/>
            <a:ext cx="8520600" cy="789600"/>
          </a:xfrm>
          <a:prstGeom prst="rect">
            <a:avLst/>
          </a:prstGeom>
        </p:spPr>
        <p:txBody>
          <a:bodyPr anchorCtr="0" anchor="b" bIns="34275" lIns="68575" spcFirstLastPara="1" rIns="68575" wrap="square" tIns="34275">
            <a:spAutoFit/>
          </a:bodyPr>
          <a:lstStyle/>
          <a:p>
            <a:pPr indent="0" lvl="0" marL="0" rtl="0" algn="ctr">
              <a:spcBef>
                <a:spcPts val="0"/>
              </a:spcBef>
              <a:spcAft>
                <a:spcPts val="0"/>
              </a:spcAft>
              <a:buNone/>
            </a:pPr>
            <a:r>
              <a:t/>
            </a:r>
            <a:endParaRPr/>
          </a:p>
        </p:txBody>
      </p:sp>
      <p:sp>
        <p:nvSpPr>
          <p:cNvPr id="1229" name="Google Shape;1229;p131"/>
          <p:cNvSpPr txBox="1"/>
          <p:nvPr>
            <p:ph idx="1" type="subTitle"/>
          </p:nvPr>
        </p:nvSpPr>
        <p:spPr>
          <a:xfrm>
            <a:off x="311700" y="2834125"/>
            <a:ext cx="8520600" cy="792600"/>
          </a:xfrm>
          <a:prstGeom prst="rect">
            <a:avLst/>
          </a:prstGeom>
        </p:spPr>
        <p:txBody>
          <a:bodyPr anchorCtr="0" anchor="t" bIns="34275" lIns="68575" spcFirstLastPara="1" rIns="68575" wrap="square" tIns="34275">
            <a:normAutofit/>
          </a:bodyPr>
          <a:lstStyle/>
          <a:p>
            <a:pPr indent="0" lvl="0" marL="0" rtl="0" algn="ctr">
              <a:spcBef>
                <a:spcPts val="0"/>
              </a:spcBef>
              <a:spcAft>
                <a:spcPts val="0"/>
              </a:spcAft>
              <a:buNone/>
            </a:pPr>
            <a:r>
              <a:t/>
            </a:r>
            <a:endParaRPr/>
          </a:p>
        </p:txBody>
      </p:sp>
      <p:pic>
        <p:nvPicPr>
          <p:cNvPr id="1230" name="Google Shape;1230;p131"/>
          <p:cNvPicPr preferRelativeResize="0"/>
          <p:nvPr/>
        </p:nvPicPr>
        <p:blipFill rotWithShape="1">
          <a:blip r:embed="rId3">
            <a:alphaModFix/>
          </a:blip>
          <a:srcRect b="3859" l="0" r="0" t="-3860"/>
          <a:stretch/>
        </p:blipFill>
        <p:spPr>
          <a:xfrm>
            <a:off x="0" y="-9"/>
            <a:ext cx="9144003" cy="4938119"/>
          </a:xfrm>
          <a:prstGeom prst="rect">
            <a:avLst/>
          </a:prstGeom>
          <a:noFill/>
          <a:ln>
            <a:noFill/>
          </a:ln>
        </p:spPr>
      </p:pic>
      <p:sp>
        <p:nvSpPr>
          <p:cNvPr id="1231" name="Google Shape;1231;p131"/>
          <p:cNvSpPr txBox="1"/>
          <p:nvPr/>
        </p:nvSpPr>
        <p:spPr>
          <a:xfrm>
            <a:off x="1563950" y="3489800"/>
            <a:ext cx="62484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300">
                <a:latin typeface="Poppins SemiBold"/>
                <a:ea typeface="Poppins SemiBold"/>
                <a:cs typeface="Poppins SemiBold"/>
                <a:sym typeface="Poppins SemiBold"/>
              </a:rPr>
              <a:t>“My Champion”</a:t>
            </a:r>
            <a:endParaRPr sz="3300">
              <a:latin typeface="Poppins SemiBold"/>
              <a:ea typeface="Poppins SemiBold"/>
              <a:cs typeface="Poppins SemiBold"/>
              <a:sym typeface="Poppins SemiBo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pic>
        <p:nvPicPr>
          <p:cNvPr descr="Medium shot of kids looking at a tablet&#10;&#10;Description automatically generated with medium confidence" id="1236" name="Google Shape;1236;p132"/>
          <p:cNvPicPr preferRelativeResize="0"/>
          <p:nvPr/>
        </p:nvPicPr>
        <p:blipFill rotWithShape="1">
          <a:blip r:embed="rId3">
            <a:alphaModFix/>
          </a:blip>
          <a:srcRect b="0" l="0" r="0" t="0"/>
          <a:stretch/>
        </p:blipFill>
        <p:spPr>
          <a:xfrm>
            <a:off x="97015" y="0"/>
            <a:ext cx="9046983" cy="5143500"/>
          </a:xfrm>
          <a:prstGeom prst="rect">
            <a:avLst/>
          </a:prstGeom>
          <a:noFill/>
          <a:ln>
            <a:noFill/>
          </a:ln>
        </p:spPr>
      </p:pic>
      <p:sp>
        <p:nvSpPr>
          <p:cNvPr id="1237" name="Google Shape;1237;p132"/>
          <p:cNvSpPr/>
          <p:nvPr/>
        </p:nvSpPr>
        <p:spPr>
          <a:xfrm>
            <a:off x="0" y="0"/>
            <a:ext cx="7029600" cy="5143500"/>
          </a:xfrm>
          <a:prstGeom prst="rect">
            <a:avLst/>
          </a:prstGeom>
          <a:gradFill>
            <a:gsLst>
              <a:gs pos="0">
                <a:srgbClr val="0A0D13">
                  <a:alpha val="0"/>
                </a:srgbClr>
              </a:gs>
              <a:gs pos="80000">
                <a:srgbClr val="0A0D13"/>
              </a:gs>
              <a:gs pos="100000">
                <a:srgbClr val="0A0D13"/>
              </a:gs>
            </a:gsLst>
            <a:lin ang="108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238" name="Google Shape;1238;p132"/>
          <p:cNvSpPr txBox="1"/>
          <p:nvPr/>
        </p:nvSpPr>
        <p:spPr>
          <a:xfrm>
            <a:off x="472386" y="2398814"/>
            <a:ext cx="4499700" cy="497400"/>
          </a:xfrm>
          <a:prstGeom prst="rect">
            <a:avLst/>
          </a:prstGeom>
          <a:noFill/>
          <a:ln>
            <a:noFill/>
          </a:ln>
        </p:spPr>
        <p:txBody>
          <a:bodyPr anchorCtr="0" anchor="t" bIns="34275" lIns="68575" spcFirstLastPara="1" rIns="68575" wrap="square" tIns="34275">
            <a:noAutofit/>
          </a:bodyPr>
          <a:lstStyle/>
          <a:p>
            <a:pPr indent="-12700" lvl="0" marL="12700" marR="0" rtl="0" algn="l">
              <a:lnSpc>
                <a:spcPct val="92083"/>
              </a:lnSpc>
              <a:spcBef>
                <a:spcPts val="0"/>
              </a:spcBef>
              <a:spcAft>
                <a:spcPts val="0"/>
              </a:spcAft>
              <a:buClr>
                <a:schemeClr val="accent2"/>
              </a:buClr>
              <a:buSzPts val="3600"/>
              <a:buFont typeface="Arial"/>
              <a:buNone/>
            </a:pPr>
            <a:r>
              <a:rPr b="1" i="0" lang="en-US" sz="3600" u="none" cap="none" strike="noStrike">
                <a:solidFill>
                  <a:srgbClr val="26B3E8"/>
                </a:solidFill>
                <a:latin typeface="Montserrat"/>
                <a:ea typeface="Montserrat"/>
                <a:cs typeface="Montserrat"/>
                <a:sym typeface="Montserrat"/>
              </a:rPr>
              <a:t>Thank you!</a:t>
            </a:r>
            <a:endParaRPr b="1" i="0" sz="2400" u="none" cap="none" strike="noStrike">
              <a:solidFill>
                <a:srgbClr val="26B3E8"/>
              </a:solidFill>
              <a:latin typeface="Montserrat"/>
              <a:ea typeface="Montserrat"/>
              <a:cs typeface="Montserrat"/>
              <a:sym typeface="Montserrat"/>
            </a:endParaRPr>
          </a:p>
        </p:txBody>
      </p:sp>
      <p:cxnSp>
        <p:nvCxnSpPr>
          <p:cNvPr id="1239" name="Google Shape;1239;p132"/>
          <p:cNvCxnSpPr/>
          <p:nvPr/>
        </p:nvCxnSpPr>
        <p:spPr>
          <a:xfrm>
            <a:off x="570586" y="3051679"/>
            <a:ext cx="3251700" cy="0"/>
          </a:xfrm>
          <a:prstGeom prst="straightConnector1">
            <a:avLst/>
          </a:prstGeom>
          <a:noFill/>
          <a:ln cap="rnd" cmpd="sng" w="12700">
            <a:solidFill>
              <a:srgbClr val="F29721"/>
            </a:solidFill>
            <a:prstDash val="solid"/>
            <a:round/>
            <a:headEnd len="sm" w="sm" type="none"/>
            <a:tailEnd len="sm" w="sm" type="none"/>
          </a:ln>
        </p:spPr>
      </p:cxnSp>
      <p:sp>
        <p:nvSpPr>
          <p:cNvPr id="1240" name="Google Shape;1240;p132"/>
          <p:cNvSpPr/>
          <p:nvPr/>
        </p:nvSpPr>
        <p:spPr>
          <a:xfrm>
            <a:off x="585340" y="4751108"/>
            <a:ext cx="1604100" cy="180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r>
              <a:rPr b="0" i="0" lang="en-US" sz="700" u="none" cap="none" strike="noStrike">
                <a:solidFill>
                  <a:schemeClr val="lt2"/>
                </a:solidFill>
                <a:latin typeface="Montserrat Light"/>
                <a:ea typeface="Montserrat Light"/>
                <a:cs typeface="Montserrat Light"/>
                <a:sym typeface="Montserrat Light"/>
              </a:rPr>
              <a:t> AMIRA © 2022  |   CONFIDENTIAL</a:t>
            </a:r>
            <a:endParaRPr b="0" i="0" sz="1200" u="none" cap="none" strike="noStrike">
              <a:solidFill>
                <a:schemeClr val="lt2"/>
              </a:solidFill>
              <a:latin typeface="Montserrat Light"/>
              <a:ea typeface="Montserrat Light"/>
              <a:cs typeface="Montserrat Light"/>
              <a:sym typeface="Montserrat Light"/>
            </a:endParaRPr>
          </a:p>
        </p:txBody>
      </p:sp>
      <p:pic>
        <p:nvPicPr>
          <p:cNvPr descr="Text&#10;&#10;Description automatically generated" id="1241" name="Google Shape;1241;p132"/>
          <p:cNvPicPr preferRelativeResize="0"/>
          <p:nvPr/>
        </p:nvPicPr>
        <p:blipFill rotWithShape="1">
          <a:blip r:embed="rId4">
            <a:alphaModFix/>
          </a:blip>
          <a:srcRect b="0" l="0" r="0" t="0"/>
          <a:stretch/>
        </p:blipFill>
        <p:spPr>
          <a:xfrm>
            <a:off x="6265719" y="213410"/>
            <a:ext cx="2453825" cy="104287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pic>
        <p:nvPicPr>
          <p:cNvPr descr="Medium shot of kids looking at a tablet&#10;&#10;Description automatically generated with medium confidence" id="661" name="Google Shape;661;p75"/>
          <p:cNvPicPr preferRelativeResize="0"/>
          <p:nvPr/>
        </p:nvPicPr>
        <p:blipFill rotWithShape="1">
          <a:blip r:embed="rId3">
            <a:alphaModFix/>
          </a:blip>
          <a:srcRect b="0" l="0" r="0" t="0"/>
          <a:stretch/>
        </p:blipFill>
        <p:spPr>
          <a:xfrm>
            <a:off x="0" y="0"/>
            <a:ext cx="9143999" cy="5143500"/>
          </a:xfrm>
          <a:prstGeom prst="rect">
            <a:avLst/>
          </a:prstGeom>
          <a:noFill/>
          <a:ln>
            <a:noFill/>
          </a:ln>
        </p:spPr>
      </p:pic>
      <p:sp>
        <p:nvSpPr>
          <p:cNvPr id="662" name="Google Shape;662;p75"/>
          <p:cNvSpPr/>
          <p:nvPr/>
        </p:nvSpPr>
        <p:spPr>
          <a:xfrm>
            <a:off x="0" y="0"/>
            <a:ext cx="9144000" cy="5143500"/>
          </a:xfrm>
          <a:prstGeom prst="rect">
            <a:avLst/>
          </a:prstGeom>
          <a:gradFill>
            <a:gsLst>
              <a:gs pos="0">
                <a:srgbClr val="0A0D13">
                  <a:alpha val="0"/>
                </a:srgbClr>
              </a:gs>
              <a:gs pos="80000">
                <a:srgbClr val="0A0D13"/>
              </a:gs>
              <a:gs pos="100000">
                <a:srgbClr val="0A0D13"/>
              </a:gs>
            </a:gsLst>
            <a:lin ang="108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63" name="Google Shape;663;p75"/>
          <p:cNvSpPr txBox="1"/>
          <p:nvPr/>
        </p:nvSpPr>
        <p:spPr>
          <a:xfrm>
            <a:off x="472386" y="1484415"/>
            <a:ext cx="4499700" cy="497400"/>
          </a:xfrm>
          <a:prstGeom prst="rect">
            <a:avLst/>
          </a:prstGeom>
          <a:noFill/>
          <a:ln>
            <a:noFill/>
          </a:ln>
        </p:spPr>
        <p:txBody>
          <a:bodyPr anchorCtr="0" anchor="t" bIns="34275" lIns="68575" spcFirstLastPara="1" rIns="68575" wrap="square" tIns="34275">
            <a:noAutofit/>
          </a:bodyPr>
          <a:lstStyle/>
          <a:p>
            <a:pPr indent="-12700" lvl="0" marL="12700" marR="0" rtl="0" algn="l">
              <a:lnSpc>
                <a:spcPct val="92083"/>
              </a:lnSpc>
              <a:spcBef>
                <a:spcPts val="0"/>
              </a:spcBef>
              <a:spcAft>
                <a:spcPts val="0"/>
              </a:spcAft>
              <a:buClr>
                <a:schemeClr val="accent2"/>
              </a:buClr>
              <a:buSzPts val="3600"/>
              <a:buFont typeface="Arial"/>
              <a:buNone/>
            </a:pPr>
            <a:r>
              <a:rPr b="1" i="0" lang="en-US" sz="3600" u="none" cap="none" strike="noStrike">
                <a:solidFill>
                  <a:srgbClr val="26B3E8"/>
                </a:solidFill>
                <a:latin typeface="Poppins"/>
                <a:ea typeface="Poppins"/>
                <a:cs typeface="Poppins"/>
                <a:sym typeface="Poppins"/>
              </a:rPr>
              <a:t>Every Child </a:t>
            </a:r>
            <a:br>
              <a:rPr b="1" i="0" lang="en-US" sz="2400" u="none" cap="none" strike="noStrike">
                <a:solidFill>
                  <a:srgbClr val="26B3E8"/>
                </a:solidFill>
                <a:latin typeface="Poppins"/>
                <a:ea typeface="Poppins"/>
                <a:cs typeface="Poppins"/>
                <a:sym typeface="Poppins"/>
              </a:rPr>
            </a:br>
            <a:endParaRPr b="1" i="0" sz="2400" u="none" cap="none" strike="noStrike">
              <a:solidFill>
                <a:srgbClr val="26B3E8"/>
              </a:solidFill>
              <a:latin typeface="Poppins"/>
              <a:ea typeface="Poppins"/>
              <a:cs typeface="Poppins"/>
              <a:sym typeface="Poppins"/>
            </a:endParaRPr>
          </a:p>
        </p:txBody>
      </p:sp>
      <p:sp>
        <p:nvSpPr>
          <p:cNvPr id="664" name="Google Shape;664;p75"/>
          <p:cNvSpPr txBox="1"/>
          <p:nvPr/>
        </p:nvSpPr>
        <p:spPr>
          <a:xfrm>
            <a:off x="472387" y="1995648"/>
            <a:ext cx="3912300" cy="913200"/>
          </a:xfrm>
          <a:prstGeom prst="rect">
            <a:avLst/>
          </a:prstGeom>
          <a:noFill/>
          <a:ln>
            <a:noFill/>
          </a:ln>
        </p:spPr>
        <p:txBody>
          <a:bodyPr anchorCtr="0" anchor="t" bIns="34275" lIns="68575" spcFirstLastPara="1" rIns="68575" wrap="square" tIns="34275">
            <a:noAutofit/>
          </a:bodyPr>
          <a:lstStyle/>
          <a:p>
            <a:pPr indent="-12700" lvl="0" marL="12700" marR="0" rtl="0" algn="l">
              <a:lnSpc>
                <a:spcPct val="138125"/>
              </a:lnSpc>
              <a:spcBef>
                <a:spcPts val="0"/>
              </a:spcBef>
              <a:spcAft>
                <a:spcPts val="0"/>
              </a:spcAft>
              <a:buClr>
                <a:schemeClr val="accent2"/>
              </a:buClr>
              <a:buSzPts val="2400"/>
              <a:buFont typeface="Arial"/>
              <a:buNone/>
            </a:pPr>
            <a:r>
              <a:rPr b="1" i="0" lang="en-US" sz="2400" u="none" cap="none" strike="noStrike">
                <a:solidFill>
                  <a:schemeClr val="lt1"/>
                </a:solidFill>
                <a:latin typeface="Poppins"/>
                <a:ea typeface="Poppins"/>
                <a:cs typeface="Poppins"/>
                <a:sym typeface="Poppins"/>
              </a:rPr>
              <a:t>Deserves the Chance to Become a Reader</a:t>
            </a:r>
            <a:endParaRPr i="0" sz="1100" u="none" cap="none" strike="noStrike">
              <a:solidFill>
                <a:srgbClr val="000000"/>
              </a:solidFill>
              <a:latin typeface="Poppins"/>
              <a:ea typeface="Poppins"/>
              <a:cs typeface="Poppins"/>
              <a:sym typeface="Poppins"/>
            </a:endParaRPr>
          </a:p>
        </p:txBody>
      </p:sp>
      <p:cxnSp>
        <p:nvCxnSpPr>
          <p:cNvPr id="665" name="Google Shape;665;p75"/>
          <p:cNvCxnSpPr/>
          <p:nvPr/>
        </p:nvCxnSpPr>
        <p:spPr>
          <a:xfrm>
            <a:off x="570586" y="3051679"/>
            <a:ext cx="3251700" cy="0"/>
          </a:xfrm>
          <a:prstGeom prst="straightConnector1">
            <a:avLst/>
          </a:prstGeom>
          <a:noFill/>
          <a:ln cap="rnd" cmpd="sng" w="12700">
            <a:solidFill>
              <a:srgbClr val="F29721"/>
            </a:solidFill>
            <a:prstDash val="solid"/>
            <a:round/>
            <a:headEnd len="sm" w="sm" type="none"/>
            <a:tailEnd len="sm" w="sm" type="none"/>
          </a:ln>
        </p:spPr>
      </p:cxnSp>
      <p:sp>
        <p:nvSpPr>
          <p:cNvPr id="666" name="Google Shape;666;p75"/>
          <p:cNvSpPr txBox="1"/>
          <p:nvPr/>
        </p:nvSpPr>
        <p:spPr>
          <a:xfrm>
            <a:off x="472386" y="3753843"/>
            <a:ext cx="5793300" cy="4017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chemeClr val="accent3"/>
              </a:buClr>
              <a:buSzPts val="2400"/>
              <a:buFont typeface="Arial"/>
              <a:buNone/>
            </a:pPr>
            <a:r>
              <a:rPr b="1" i="0" lang="en-US" sz="2400" u="none" cap="none" strike="noStrike">
                <a:solidFill>
                  <a:schemeClr val="lt2"/>
                </a:solidFill>
                <a:latin typeface="Poppins"/>
                <a:ea typeface="Poppins"/>
                <a:cs typeface="Poppins"/>
                <a:sym typeface="Poppins"/>
              </a:rPr>
              <a:t>Accelerating Reading Growth</a:t>
            </a:r>
            <a:endParaRPr i="0" sz="1100" u="none" cap="none" strike="noStrike">
              <a:solidFill>
                <a:srgbClr val="000000"/>
              </a:solidFill>
              <a:latin typeface="Poppins"/>
              <a:ea typeface="Poppins"/>
              <a:cs typeface="Poppins"/>
              <a:sym typeface="Poppins"/>
            </a:endParaRPr>
          </a:p>
        </p:txBody>
      </p:sp>
      <p:sp>
        <p:nvSpPr>
          <p:cNvPr id="667" name="Google Shape;667;p75"/>
          <p:cNvSpPr/>
          <p:nvPr/>
        </p:nvSpPr>
        <p:spPr>
          <a:xfrm>
            <a:off x="585340" y="4751108"/>
            <a:ext cx="1604100" cy="180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r>
              <a:rPr b="0" i="0" lang="en-US" sz="700" u="none" cap="none" strike="noStrike">
                <a:solidFill>
                  <a:schemeClr val="lt2"/>
                </a:solidFill>
                <a:latin typeface="Montserrat Light"/>
                <a:ea typeface="Montserrat Light"/>
                <a:cs typeface="Montserrat Light"/>
                <a:sym typeface="Montserrat Light"/>
              </a:rPr>
              <a:t> AMIRA © 2022  |   CONFIDENTIAL</a:t>
            </a:r>
            <a:endParaRPr b="0" i="0" sz="1200" u="none" cap="none" strike="noStrike">
              <a:solidFill>
                <a:schemeClr val="lt2"/>
              </a:solidFill>
              <a:latin typeface="Montserrat Light"/>
              <a:ea typeface="Montserrat Light"/>
              <a:cs typeface="Montserrat Light"/>
              <a:sym typeface="Montserrat Light"/>
            </a:endParaRPr>
          </a:p>
        </p:txBody>
      </p:sp>
      <p:pic>
        <p:nvPicPr>
          <p:cNvPr descr="Text&#10;&#10;Description automatically generated" id="668" name="Google Shape;668;p75"/>
          <p:cNvPicPr preferRelativeResize="0"/>
          <p:nvPr/>
        </p:nvPicPr>
        <p:blipFill rotWithShape="1">
          <a:blip r:embed="rId4">
            <a:alphaModFix/>
          </a:blip>
          <a:srcRect b="0" l="0" r="0" t="0"/>
          <a:stretch/>
        </p:blipFill>
        <p:spPr>
          <a:xfrm>
            <a:off x="6265719" y="213410"/>
            <a:ext cx="2453825" cy="104287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76">
            <a:hlinkClick r:id="rId3"/>
          </p:cNvPr>
          <p:cNvSpPr/>
          <p:nvPr/>
        </p:nvSpPr>
        <p:spPr>
          <a:xfrm>
            <a:off x="0" y="3905250"/>
            <a:ext cx="9600" cy="96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75" name="Google Shape;675;p76"/>
          <p:cNvSpPr/>
          <p:nvPr/>
        </p:nvSpPr>
        <p:spPr>
          <a:xfrm>
            <a:off x="595763" y="1656422"/>
            <a:ext cx="7983600" cy="2439900"/>
          </a:xfrm>
          <a:prstGeom prst="roundRect">
            <a:avLst>
              <a:gd fmla="val 16667" name="adj"/>
            </a:avLst>
          </a:prstGeom>
          <a:solidFill>
            <a:srgbClr val="26B3E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76" name="Google Shape;676;p76"/>
          <p:cNvSpPr txBox="1"/>
          <p:nvPr/>
        </p:nvSpPr>
        <p:spPr>
          <a:xfrm>
            <a:off x="711450" y="393700"/>
            <a:ext cx="7721100" cy="10314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US" sz="2900">
                <a:latin typeface="Poppins"/>
                <a:ea typeface="Poppins"/>
                <a:cs typeface="Poppins"/>
                <a:sym typeface="Poppins"/>
              </a:rPr>
              <a:t>As you watch, add to the chat: </a:t>
            </a:r>
            <a:endParaRPr sz="2900">
              <a:latin typeface="Poppins"/>
              <a:ea typeface="Poppins"/>
              <a:cs typeface="Poppins"/>
              <a:sym typeface="Poppins"/>
            </a:endParaRPr>
          </a:p>
          <a:p>
            <a:pPr indent="0" lvl="0" marL="0" rtl="0" algn="ctr">
              <a:spcBef>
                <a:spcPts val="0"/>
              </a:spcBef>
              <a:spcAft>
                <a:spcPts val="0"/>
              </a:spcAft>
              <a:buNone/>
            </a:pPr>
            <a:r>
              <a:rPr b="1" lang="en-US" sz="2900">
                <a:latin typeface="Poppins"/>
                <a:ea typeface="Poppins"/>
                <a:cs typeface="Poppins"/>
                <a:sym typeface="Poppins"/>
              </a:rPr>
              <a:t>How does Amira support your readers?</a:t>
            </a:r>
            <a:endParaRPr b="1" sz="290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pic>
        <p:nvPicPr>
          <p:cNvPr id="682" name="Google Shape;682;p77" title="1st Grader_Bunny Story_Shortened.mp4">
            <a:hlinkClick r:id="rId3"/>
          </p:cNvPr>
          <p:cNvPicPr preferRelativeResize="0"/>
          <p:nvPr/>
        </p:nvPicPr>
        <p:blipFill>
          <a:blip r:embed="rId4">
            <a:alphaModFix/>
          </a:blip>
          <a:stretch>
            <a:fillRect/>
          </a:stretch>
        </p:blipFill>
        <p:spPr>
          <a:xfrm>
            <a:off x="0" y="0"/>
            <a:ext cx="914399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2"/>
                                        </p:tgtEl>
                                        <p:attrNameLst>
                                          <p:attrName>style.visibility</p:attrName>
                                        </p:attrNameLst>
                                      </p:cBhvr>
                                      <p:to>
                                        <p:strVal val="visible"/>
                                      </p:to>
                                    </p:set>
                                    <p:animEffect filter="fade" transition="in">
                                      <p:cBhvr>
                                        <p:cTn dur="1000"/>
                                        <p:tgtEl>
                                          <p:spTgt spid="6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Amira 3">
      <a:dk1>
        <a:srgbClr val="2B2B2B"/>
      </a:dk1>
      <a:lt1>
        <a:srgbClr val="FFFFFF"/>
      </a:lt1>
      <a:dk2>
        <a:srgbClr val="00141E"/>
      </a:dk2>
      <a:lt2>
        <a:srgbClr val="FFFFFF"/>
      </a:lt2>
      <a:accent1>
        <a:srgbClr val="862996"/>
      </a:accent1>
      <a:accent2>
        <a:srgbClr val="F29622"/>
      </a:accent2>
      <a:accent3>
        <a:srgbClr val="2A6A6C"/>
      </a:accent3>
      <a:accent4>
        <a:srgbClr val="25B2E8"/>
      </a:accent4>
      <a:accent5>
        <a:srgbClr val="51AEBD"/>
      </a:accent5>
      <a:accent6>
        <a:srgbClr val="FD5C35"/>
      </a:accent6>
      <a:hlink>
        <a:srgbClr val="862996"/>
      </a:hlink>
      <a:folHlink>
        <a:srgbClr val="25B2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